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51206400" cy="38404800"/>
  <p:notesSz cx="9144000" cy="6858000"/>
  <p:defaultTextStyle>
    <a:defPPr>
      <a:defRPr lang="en-US"/>
    </a:defPPr>
    <a:lvl1pPr marL="0" algn="l" defTabSz="5120347" rtl="0" eaLnBrk="1" latinLnBrk="0" hangingPunct="1">
      <a:defRPr sz="10033" kern="1200">
        <a:solidFill>
          <a:schemeClr val="tx1"/>
        </a:solidFill>
        <a:latin typeface="+mn-lt"/>
        <a:ea typeface="+mn-ea"/>
        <a:cs typeface="+mn-cs"/>
      </a:defRPr>
    </a:lvl1pPr>
    <a:lvl2pPr marL="2560174" algn="l" defTabSz="5120347" rtl="0" eaLnBrk="1" latinLnBrk="0" hangingPunct="1">
      <a:defRPr sz="10033" kern="1200">
        <a:solidFill>
          <a:schemeClr val="tx1"/>
        </a:solidFill>
        <a:latin typeface="+mn-lt"/>
        <a:ea typeface="+mn-ea"/>
        <a:cs typeface="+mn-cs"/>
      </a:defRPr>
    </a:lvl2pPr>
    <a:lvl3pPr marL="5120347" algn="l" defTabSz="5120347" rtl="0" eaLnBrk="1" latinLnBrk="0" hangingPunct="1">
      <a:defRPr sz="10033" kern="1200">
        <a:solidFill>
          <a:schemeClr val="tx1"/>
        </a:solidFill>
        <a:latin typeface="+mn-lt"/>
        <a:ea typeface="+mn-ea"/>
        <a:cs typeface="+mn-cs"/>
      </a:defRPr>
    </a:lvl3pPr>
    <a:lvl4pPr marL="7680521" algn="l" defTabSz="5120347" rtl="0" eaLnBrk="1" latinLnBrk="0" hangingPunct="1">
      <a:defRPr sz="10033" kern="1200">
        <a:solidFill>
          <a:schemeClr val="tx1"/>
        </a:solidFill>
        <a:latin typeface="+mn-lt"/>
        <a:ea typeface="+mn-ea"/>
        <a:cs typeface="+mn-cs"/>
      </a:defRPr>
    </a:lvl4pPr>
    <a:lvl5pPr marL="10240695" algn="l" defTabSz="5120347" rtl="0" eaLnBrk="1" latinLnBrk="0" hangingPunct="1">
      <a:defRPr sz="10033" kern="1200">
        <a:solidFill>
          <a:schemeClr val="tx1"/>
        </a:solidFill>
        <a:latin typeface="+mn-lt"/>
        <a:ea typeface="+mn-ea"/>
        <a:cs typeface="+mn-cs"/>
      </a:defRPr>
    </a:lvl5pPr>
    <a:lvl6pPr marL="12800868" algn="l" defTabSz="5120347" rtl="0" eaLnBrk="1" latinLnBrk="0" hangingPunct="1">
      <a:defRPr sz="10033" kern="1200">
        <a:solidFill>
          <a:schemeClr val="tx1"/>
        </a:solidFill>
        <a:latin typeface="+mn-lt"/>
        <a:ea typeface="+mn-ea"/>
        <a:cs typeface="+mn-cs"/>
      </a:defRPr>
    </a:lvl6pPr>
    <a:lvl7pPr marL="15361042" algn="l" defTabSz="5120347" rtl="0" eaLnBrk="1" latinLnBrk="0" hangingPunct="1">
      <a:defRPr sz="10033" kern="1200">
        <a:solidFill>
          <a:schemeClr val="tx1"/>
        </a:solidFill>
        <a:latin typeface="+mn-lt"/>
        <a:ea typeface="+mn-ea"/>
        <a:cs typeface="+mn-cs"/>
      </a:defRPr>
    </a:lvl7pPr>
    <a:lvl8pPr marL="17921216" algn="l" defTabSz="5120347" rtl="0" eaLnBrk="1" latinLnBrk="0" hangingPunct="1">
      <a:defRPr sz="10033" kern="1200">
        <a:solidFill>
          <a:schemeClr val="tx1"/>
        </a:solidFill>
        <a:latin typeface="+mn-lt"/>
        <a:ea typeface="+mn-ea"/>
        <a:cs typeface="+mn-cs"/>
      </a:defRPr>
    </a:lvl8pPr>
    <a:lvl9pPr marL="20481390" algn="l" defTabSz="5120347" rtl="0" eaLnBrk="1" latinLnBrk="0" hangingPunct="1">
      <a:defRPr sz="1003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userDrawn="1">
          <p15:clr>
            <a:srgbClr val="A4A3A4"/>
          </p15:clr>
        </p15:guide>
        <p15:guide id="2" pos="161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C0E9"/>
    <a:srgbClr val="BDCCED"/>
    <a:srgbClr val="B2D3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576" autoAdjust="0"/>
    <p:restoredTop sz="94584" autoAdjust="0"/>
  </p:normalViewPr>
  <p:slideViewPr>
    <p:cSldViewPr>
      <p:cViewPr>
        <p:scale>
          <a:sx n="26" d="100"/>
          <a:sy n="26" d="100"/>
        </p:scale>
        <p:origin x="264" y="14"/>
      </p:cViewPr>
      <p:guideLst>
        <p:guide orient="horz" pos="12096"/>
        <p:guide pos="16128"/>
      </p:guideLst>
    </p:cSldViewPr>
  </p:slideViewPr>
  <p:notesTextViewPr>
    <p:cViewPr>
      <p:scale>
        <a:sx n="1" d="1"/>
        <a:sy n="1" d="1"/>
      </p:scale>
      <p:origin x="0" y="0"/>
    </p:cViewPr>
  </p:notesTextViewPr>
  <p:sorterViewPr>
    <p:cViewPr>
      <p:scale>
        <a:sx n="7" d="5"/>
        <a:sy n="7" d="5"/>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1930382"/>
            <a:ext cx="43525440" cy="8232140"/>
          </a:xfrm>
        </p:spPr>
        <p:txBody>
          <a:bodyPr/>
          <a:lstStyle/>
          <a:p>
            <a:r>
              <a:rPr lang="en-US" smtClean="0"/>
              <a:t>Click to edit Master title style</a:t>
            </a:r>
            <a:endParaRPr lang="en-US"/>
          </a:p>
        </p:txBody>
      </p:sp>
      <p:sp>
        <p:nvSpPr>
          <p:cNvPr id="3" name="Subtitle 2"/>
          <p:cNvSpPr>
            <a:spLocks noGrp="1"/>
          </p:cNvSpPr>
          <p:nvPr>
            <p:ph type="subTitle" idx="1"/>
          </p:nvPr>
        </p:nvSpPr>
        <p:spPr>
          <a:xfrm>
            <a:off x="7680960" y="21762720"/>
            <a:ext cx="35844480" cy="9814560"/>
          </a:xfrm>
        </p:spPr>
        <p:txBody>
          <a:bodyPr/>
          <a:lstStyle>
            <a:lvl1pPr marL="0" indent="0" algn="ctr">
              <a:buNone/>
              <a:defRPr>
                <a:solidFill>
                  <a:schemeClr val="tx1">
                    <a:tint val="75000"/>
                  </a:schemeClr>
                </a:solidFill>
              </a:defRPr>
            </a:lvl1pPr>
            <a:lvl2pPr marL="2560393" indent="0" algn="ctr">
              <a:buNone/>
              <a:defRPr>
                <a:solidFill>
                  <a:schemeClr val="tx1">
                    <a:tint val="75000"/>
                  </a:schemeClr>
                </a:solidFill>
              </a:defRPr>
            </a:lvl2pPr>
            <a:lvl3pPr marL="5120786" indent="0" algn="ctr">
              <a:buNone/>
              <a:defRPr>
                <a:solidFill>
                  <a:schemeClr val="tx1">
                    <a:tint val="75000"/>
                  </a:schemeClr>
                </a:solidFill>
              </a:defRPr>
            </a:lvl3pPr>
            <a:lvl4pPr marL="7681179" indent="0" algn="ctr">
              <a:buNone/>
              <a:defRPr>
                <a:solidFill>
                  <a:schemeClr val="tx1">
                    <a:tint val="75000"/>
                  </a:schemeClr>
                </a:solidFill>
              </a:defRPr>
            </a:lvl4pPr>
            <a:lvl5pPr marL="10241573" indent="0" algn="ctr">
              <a:buNone/>
              <a:defRPr>
                <a:solidFill>
                  <a:schemeClr val="tx1">
                    <a:tint val="75000"/>
                  </a:schemeClr>
                </a:solidFill>
              </a:defRPr>
            </a:lvl5pPr>
            <a:lvl6pPr marL="12801966" indent="0" algn="ctr">
              <a:buNone/>
              <a:defRPr>
                <a:solidFill>
                  <a:schemeClr val="tx1">
                    <a:tint val="75000"/>
                  </a:schemeClr>
                </a:solidFill>
              </a:defRPr>
            </a:lvl6pPr>
            <a:lvl7pPr marL="15362359" indent="0" algn="ctr">
              <a:buNone/>
              <a:defRPr>
                <a:solidFill>
                  <a:schemeClr val="tx1">
                    <a:tint val="75000"/>
                  </a:schemeClr>
                </a:solidFill>
              </a:defRPr>
            </a:lvl7pPr>
            <a:lvl8pPr marL="17922752" indent="0" algn="ctr">
              <a:buNone/>
              <a:defRPr>
                <a:solidFill>
                  <a:schemeClr val="tx1">
                    <a:tint val="75000"/>
                  </a:schemeClr>
                </a:solidFill>
              </a:defRPr>
            </a:lvl8pPr>
            <a:lvl9pPr marL="2048314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D5C8AE-1ECE-4A4A-8416-EADDD35C2323}" type="datetimeFigureOut">
              <a:rPr lang="en-US" smtClean="0"/>
              <a:pPr/>
              <a:t>4/22/2014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B00BF-3F1A-4F56-86E8-85095E475F7A}" type="slidenum">
              <a:rPr lang="en-US" smtClean="0"/>
              <a:pPr/>
              <a:t>‹#›</a:t>
            </a:fld>
            <a:endParaRPr lang="en-US"/>
          </a:p>
        </p:txBody>
      </p:sp>
    </p:spTree>
    <p:extLst>
      <p:ext uri="{BB962C8B-B14F-4D97-AF65-F5344CB8AC3E}">
        <p14:creationId xmlns:p14="http://schemas.microsoft.com/office/powerpoint/2010/main" val="1216845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D5C8AE-1ECE-4A4A-8416-EADDD35C2323}" type="datetimeFigureOut">
              <a:rPr lang="en-US" smtClean="0"/>
              <a:pPr/>
              <a:t>4/22/2014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B00BF-3F1A-4F56-86E8-85095E475F7A}" type="slidenum">
              <a:rPr lang="en-US" smtClean="0"/>
              <a:pPr/>
              <a:t>‹#›</a:t>
            </a:fld>
            <a:endParaRPr lang="en-US"/>
          </a:p>
        </p:txBody>
      </p:sp>
    </p:spTree>
    <p:extLst>
      <p:ext uri="{BB962C8B-B14F-4D97-AF65-F5344CB8AC3E}">
        <p14:creationId xmlns:p14="http://schemas.microsoft.com/office/powerpoint/2010/main" val="91465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4640" y="1537976"/>
            <a:ext cx="11521440" cy="3276854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60320" y="1537976"/>
            <a:ext cx="33710880" cy="327685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D5C8AE-1ECE-4A4A-8416-EADDD35C2323}" type="datetimeFigureOut">
              <a:rPr lang="en-US" smtClean="0"/>
              <a:pPr/>
              <a:t>4/22/2014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B00BF-3F1A-4F56-86E8-85095E475F7A}" type="slidenum">
              <a:rPr lang="en-US" smtClean="0"/>
              <a:pPr/>
              <a:t>‹#›</a:t>
            </a:fld>
            <a:endParaRPr lang="en-US"/>
          </a:p>
        </p:txBody>
      </p:sp>
    </p:spTree>
    <p:extLst>
      <p:ext uri="{BB962C8B-B14F-4D97-AF65-F5344CB8AC3E}">
        <p14:creationId xmlns:p14="http://schemas.microsoft.com/office/powerpoint/2010/main" val="325575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D5C8AE-1ECE-4A4A-8416-EADDD35C2323}" type="datetimeFigureOut">
              <a:rPr lang="en-US" smtClean="0"/>
              <a:pPr/>
              <a:t>4/22/2014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B00BF-3F1A-4F56-86E8-85095E475F7A}" type="slidenum">
              <a:rPr lang="en-US" smtClean="0"/>
              <a:pPr/>
              <a:t>‹#›</a:t>
            </a:fld>
            <a:endParaRPr lang="en-US"/>
          </a:p>
        </p:txBody>
      </p:sp>
    </p:spTree>
    <p:extLst>
      <p:ext uri="{BB962C8B-B14F-4D97-AF65-F5344CB8AC3E}">
        <p14:creationId xmlns:p14="http://schemas.microsoft.com/office/powerpoint/2010/main" val="3332011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2" y="24678642"/>
            <a:ext cx="43525440" cy="7627620"/>
          </a:xfrm>
        </p:spPr>
        <p:txBody>
          <a:bodyPr anchor="t"/>
          <a:lstStyle>
            <a:lvl1pPr algn="l">
              <a:defRPr sz="22401" b="1" cap="all"/>
            </a:lvl1pPr>
          </a:lstStyle>
          <a:p>
            <a:r>
              <a:rPr lang="en-US" smtClean="0"/>
              <a:t>Click to edit Master title style</a:t>
            </a:r>
            <a:endParaRPr lang="en-US"/>
          </a:p>
        </p:txBody>
      </p:sp>
      <p:sp>
        <p:nvSpPr>
          <p:cNvPr id="3" name="Text Placeholder 2"/>
          <p:cNvSpPr>
            <a:spLocks noGrp="1"/>
          </p:cNvSpPr>
          <p:nvPr>
            <p:ph type="body" idx="1"/>
          </p:nvPr>
        </p:nvSpPr>
        <p:spPr>
          <a:xfrm>
            <a:off x="4044952" y="16277596"/>
            <a:ext cx="43525440" cy="8401048"/>
          </a:xfrm>
        </p:spPr>
        <p:txBody>
          <a:bodyPr anchor="b"/>
          <a:lstStyle>
            <a:lvl1pPr marL="0" indent="0">
              <a:buNone/>
              <a:defRPr sz="11200">
                <a:solidFill>
                  <a:schemeClr val="tx1">
                    <a:tint val="75000"/>
                  </a:schemeClr>
                </a:solidFill>
              </a:defRPr>
            </a:lvl1pPr>
            <a:lvl2pPr marL="2560393" indent="0">
              <a:buNone/>
              <a:defRPr sz="10034">
                <a:solidFill>
                  <a:schemeClr val="tx1">
                    <a:tint val="75000"/>
                  </a:schemeClr>
                </a:solidFill>
              </a:defRPr>
            </a:lvl2pPr>
            <a:lvl3pPr marL="5120786" indent="0">
              <a:buNone/>
              <a:defRPr sz="8984">
                <a:solidFill>
                  <a:schemeClr val="tx1">
                    <a:tint val="75000"/>
                  </a:schemeClr>
                </a:solidFill>
              </a:defRPr>
            </a:lvl3pPr>
            <a:lvl4pPr marL="7681179" indent="0">
              <a:buNone/>
              <a:defRPr sz="7817">
                <a:solidFill>
                  <a:schemeClr val="tx1">
                    <a:tint val="75000"/>
                  </a:schemeClr>
                </a:solidFill>
              </a:defRPr>
            </a:lvl4pPr>
            <a:lvl5pPr marL="10241573" indent="0">
              <a:buNone/>
              <a:defRPr sz="7817">
                <a:solidFill>
                  <a:schemeClr val="tx1">
                    <a:tint val="75000"/>
                  </a:schemeClr>
                </a:solidFill>
              </a:defRPr>
            </a:lvl5pPr>
            <a:lvl6pPr marL="12801966" indent="0">
              <a:buNone/>
              <a:defRPr sz="7817">
                <a:solidFill>
                  <a:schemeClr val="tx1">
                    <a:tint val="75000"/>
                  </a:schemeClr>
                </a:solidFill>
              </a:defRPr>
            </a:lvl6pPr>
            <a:lvl7pPr marL="15362359" indent="0">
              <a:buNone/>
              <a:defRPr sz="7817">
                <a:solidFill>
                  <a:schemeClr val="tx1">
                    <a:tint val="75000"/>
                  </a:schemeClr>
                </a:solidFill>
              </a:defRPr>
            </a:lvl7pPr>
            <a:lvl8pPr marL="17922752" indent="0">
              <a:buNone/>
              <a:defRPr sz="7817">
                <a:solidFill>
                  <a:schemeClr val="tx1">
                    <a:tint val="75000"/>
                  </a:schemeClr>
                </a:solidFill>
              </a:defRPr>
            </a:lvl8pPr>
            <a:lvl9pPr marL="20483145" indent="0">
              <a:buNone/>
              <a:defRPr sz="781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D5C8AE-1ECE-4A4A-8416-EADDD35C2323}" type="datetimeFigureOut">
              <a:rPr lang="en-US" smtClean="0"/>
              <a:pPr/>
              <a:t>4/22/2014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CB00BF-3F1A-4F56-86E8-85095E475F7A}" type="slidenum">
              <a:rPr lang="en-US" smtClean="0"/>
              <a:pPr/>
              <a:t>‹#›</a:t>
            </a:fld>
            <a:endParaRPr lang="en-US"/>
          </a:p>
        </p:txBody>
      </p:sp>
    </p:spTree>
    <p:extLst>
      <p:ext uri="{BB962C8B-B14F-4D97-AF65-F5344CB8AC3E}">
        <p14:creationId xmlns:p14="http://schemas.microsoft.com/office/powerpoint/2010/main" val="812781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60320" y="8961124"/>
            <a:ext cx="22616160" cy="25345392"/>
          </a:xfrm>
        </p:spPr>
        <p:txBody>
          <a:bodyPr/>
          <a:lstStyle>
            <a:lvl1pPr>
              <a:defRPr sz="15634"/>
            </a:lvl1pPr>
            <a:lvl2pPr>
              <a:defRPr sz="13417"/>
            </a:lvl2pPr>
            <a:lvl3pPr>
              <a:defRPr sz="11200"/>
            </a:lvl3pPr>
            <a:lvl4pPr>
              <a:defRPr sz="10034"/>
            </a:lvl4pPr>
            <a:lvl5pPr>
              <a:defRPr sz="10034"/>
            </a:lvl5pPr>
            <a:lvl6pPr>
              <a:defRPr sz="10034"/>
            </a:lvl6pPr>
            <a:lvl7pPr>
              <a:defRPr sz="10034"/>
            </a:lvl7pPr>
            <a:lvl8pPr>
              <a:defRPr sz="10034"/>
            </a:lvl8pPr>
            <a:lvl9pPr>
              <a:defRPr sz="1003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029920" y="8961124"/>
            <a:ext cx="22616160" cy="25345392"/>
          </a:xfrm>
        </p:spPr>
        <p:txBody>
          <a:bodyPr/>
          <a:lstStyle>
            <a:lvl1pPr>
              <a:defRPr sz="15634"/>
            </a:lvl1pPr>
            <a:lvl2pPr>
              <a:defRPr sz="13417"/>
            </a:lvl2pPr>
            <a:lvl3pPr>
              <a:defRPr sz="11200"/>
            </a:lvl3pPr>
            <a:lvl4pPr>
              <a:defRPr sz="10034"/>
            </a:lvl4pPr>
            <a:lvl5pPr>
              <a:defRPr sz="10034"/>
            </a:lvl5pPr>
            <a:lvl6pPr>
              <a:defRPr sz="10034"/>
            </a:lvl6pPr>
            <a:lvl7pPr>
              <a:defRPr sz="10034"/>
            </a:lvl7pPr>
            <a:lvl8pPr>
              <a:defRPr sz="10034"/>
            </a:lvl8pPr>
            <a:lvl9pPr>
              <a:defRPr sz="1003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D5C8AE-1ECE-4A4A-8416-EADDD35C2323}" type="datetimeFigureOut">
              <a:rPr lang="en-US" smtClean="0"/>
              <a:pPr/>
              <a:t>4/22/2014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CB00BF-3F1A-4F56-86E8-85095E475F7A}" type="slidenum">
              <a:rPr lang="en-US" smtClean="0"/>
              <a:pPr/>
              <a:t>‹#›</a:t>
            </a:fld>
            <a:endParaRPr lang="en-US"/>
          </a:p>
        </p:txBody>
      </p:sp>
    </p:spTree>
    <p:extLst>
      <p:ext uri="{BB962C8B-B14F-4D97-AF65-F5344CB8AC3E}">
        <p14:creationId xmlns:p14="http://schemas.microsoft.com/office/powerpoint/2010/main" val="1372083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320" y="8596632"/>
            <a:ext cx="22625052" cy="3582668"/>
          </a:xfrm>
        </p:spPr>
        <p:txBody>
          <a:bodyPr anchor="b"/>
          <a:lstStyle>
            <a:lvl1pPr marL="0" indent="0">
              <a:buNone/>
              <a:defRPr sz="13417" b="1"/>
            </a:lvl1pPr>
            <a:lvl2pPr marL="2560393" indent="0">
              <a:buNone/>
              <a:defRPr sz="11200" b="1"/>
            </a:lvl2pPr>
            <a:lvl3pPr marL="5120786" indent="0">
              <a:buNone/>
              <a:defRPr sz="10034" b="1"/>
            </a:lvl3pPr>
            <a:lvl4pPr marL="7681179" indent="0">
              <a:buNone/>
              <a:defRPr sz="8984" b="1"/>
            </a:lvl4pPr>
            <a:lvl5pPr marL="10241573" indent="0">
              <a:buNone/>
              <a:defRPr sz="8984" b="1"/>
            </a:lvl5pPr>
            <a:lvl6pPr marL="12801966" indent="0">
              <a:buNone/>
              <a:defRPr sz="8984" b="1"/>
            </a:lvl6pPr>
            <a:lvl7pPr marL="15362359" indent="0">
              <a:buNone/>
              <a:defRPr sz="8984" b="1"/>
            </a:lvl7pPr>
            <a:lvl8pPr marL="17922752" indent="0">
              <a:buNone/>
              <a:defRPr sz="8984" b="1"/>
            </a:lvl8pPr>
            <a:lvl9pPr marL="20483145" indent="0">
              <a:buNone/>
              <a:defRPr sz="8984" b="1"/>
            </a:lvl9pPr>
          </a:lstStyle>
          <a:p>
            <a:pPr lvl="0"/>
            <a:r>
              <a:rPr lang="en-US" smtClean="0"/>
              <a:t>Click to edit Master text styles</a:t>
            </a:r>
          </a:p>
        </p:txBody>
      </p:sp>
      <p:sp>
        <p:nvSpPr>
          <p:cNvPr id="4" name="Content Placeholder 3"/>
          <p:cNvSpPr>
            <a:spLocks noGrp="1"/>
          </p:cNvSpPr>
          <p:nvPr>
            <p:ph sz="half" idx="2"/>
          </p:nvPr>
        </p:nvSpPr>
        <p:spPr>
          <a:xfrm>
            <a:off x="2560320" y="12179300"/>
            <a:ext cx="22625052" cy="22127212"/>
          </a:xfrm>
        </p:spPr>
        <p:txBody>
          <a:bodyPr/>
          <a:lstStyle>
            <a:lvl1pPr>
              <a:defRPr sz="13417"/>
            </a:lvl1pPr>
            <a:lvl2pPr>
              <a:defRPr sz="11200"/>
            </a:lvl2pPr>
            <a:lvl3pPr>
              <a:defRPr sz="10034"/>
            </a:lvl3pPr>
            <a:lvl4pPr>
              <a:defRPr sz="8984"/>
            </a:lvl4pPr>
            <a:lvl5pPr>
              <a:defRPr sz="8984"/>
            </a:lvl5pPr>
            <a:lvl6pPr>
              <a:defRPr sz="8984"/>
            </a:lvl6pPr>
            <a:lvl7pPr>
              <a:defRPr sz="8984"/>
            </a:lvl7pPr>
            <a:lvl8pPr>
              <a:defRPr sz="8984"/>
            </a:lvl8pPr>
            <a:lvl9pPr>
              <a:defRPr sz="898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142" y="8596632"/>
            <a:ext cx="22633940" cy="3582668"/>
          </a:xfrm>
        </p:spPr>
        <p:txBody>
          <a:bodyPr anchor="b"/>
          <a:lstStyle>
            <a:lvl1pPr marL="0" indent="0">
              <a:buNone/>
              <a:defRPr sz="13417" b="1"/>
            </a:lvl1pPr>
            <a:lvl2pPr marL="2560393" indent="0">
              <a:buNone/>
              <a:defRPr sz="11200" b="1"/>
            </a:lvl2pPr>
            <a:lvl3pPr marL="5120786" indent="0">
              <a:buNone/>
              <a:defRPr sz="10034" b="1"/>
            </a:lvl3pPr>
            <a:lvl4pPr marL="7681179" indent="0">
              <a:buNone/>
              <a:defRPr sz="8984" b="1"/>
            </a:lvl4pPr>
            <a:lvl5pPr marL="10241573" indent="0">
              <a:buNone/>
              <a:defRPr sz="8984" b="1"/>
            </a:lvl5pPr>
            <a:lvl6pPr marL="12801966" indent="0">
              <a:buNone/>
              <a:defRPr sz="8984" b="1"/>
            </a:lvl6pPr>
            <a:lvl7pPr marL="15362359" indent="0">
              <a:buNone/>
              <a:defRPr sz="8984" b="1"/>
            </a:lvl7pPr>
            <a:lvl8pPr marL="17922752" indent="0">
              <a:buNone/>
              <a:defRPr sz="8984" b="1"/>
            </a:lvl8pPr>
            <a:lvl9pPr marL="20483145" indent="0">
              <a:buNone/>
              <a:defRPr sz="8984" b="1"/>
            </a:lvl9pPr>
          </a:lstStyle>
          <a:p>
            <a:pPr lvl="0"/>
            <a:r>
              <a:rPr lang="en-US" smtClean="0"/>
              <a:t>Click to edit Master text styles</a:t>
            </a:r>
          </a:p>
        </p:txBody>
      </p:sp>
      <p:sp>
        <p:nvSpPr>
          <p:cNvPr id="6" name="Content Placeholder 5"/>
          <p:cNvSpPr>
            <a:spLocks noGrp="1"/>
          </p:cNvSpPr>
          <p:nvPr>
            <p:ph sz="quarter" idx="4"/>
          </p:nvPr>
        </p:nvSpPr>
        <p:spPr>
          <a:xfrm>
            <a:off x="26012142" y="12179300"/>
            <a:ext cx="22633940" cy="22127212"/>
          </a:xfrm>
        </p:spPr>
        <p:txBody>
          <a:bodyPr/>
          <a:lstStyle>
            <a:lvl1pPr>
              <a:defRPr sz="13417"/>
            </a:lvl1pPr>
            <a:lvl2pPr>
              <a:defRPr sz="11200"/>
            </a:lvl2pPr>
            <a:lvl3pPr>
              <a:defRPr sz="10034"/>
            </a:lvl3pPr>
            <a:lvl4pPr>
              <a:defRPr sz="8984"/>
            </a:lvl4pPr>
            <a:lvl5pPr>
              <a:defRPr sz="8984"/>
            </a:lvl5pPr>
            <a:lvl6pPr>
              <a:defRPr sz="8984"/>
            </a:lvl6pPr>
            <a:lvl7pPr>
              <a:defRPr sz="8984"/>
            </a:lvl7pPr>
            <a:lvl8pPr>
              <a:defRPr sz="8984"/>
            </a:lvl8pPr>
            <a:lvl9pPr>
              <a:defRPr sz="898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D5C8AE-1ECE-4A4A-8416-EADDD35C2323}" type="datetimeFigureOut">
              <a:rPr lang="en-US" smtClean="0"/>
              <a:pPr/>
              <a:t>4/22/2014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CB00BF-3F1A-4F56-86E8-85095E475F7A}" type="slidenum">
              <a:rPr lang="en-US" smtClean="0"/>
              <a:pPr/>
              <a:t>‹#›</a:t>
            </a:fld>
            <a:endParaRPr lang="en-US"/>
          </a:p>
        </p:txBody>
      </p:sp>
    </p:spTree>
    <p:extLst>
      <p:ext uri="{BB962C8B-B14F-4D97-AF65-F5344CB8AC3E}">
        <p14:creationId xmlns:p14="http://schemas.microsoft.com/office/powerpoint/2010/main" val="3376554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D5C8AE-1ECE-4A4A-8416-EADDD35C2323}" type="datetimeFigureOut">
              <a:rPr lang="en-US" smtClean="0"/>
              <a:pPr/>
              <a:t>4/22/2014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CB00BF-3F1A-4F56-86E8-85095E475F7A}" type="slidenum">
              <a:rPr lang="en-US" smtClean="0"/>
              <a:pPr/>
              <a:t>‹#›</a:t>
            </a:fld>
            <a:endParaRPr lang="en-US"/>
          </a:p>
        </p:txBody>
      </p:sp>
    </p:spTree>
    <p:extLst>
      <p:ext uri="{BB962C8B-B14F-4D97-AF65-F5344CB8AC3E}">
        <p14:creationId xmlns:p14="http://schemas.microsoft.com/office/powerpoint/2010/main" val="1106953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D5C8AE-1ECE-4A4A-8416-EADDD35C2323}" type="datetimeFigureOut">
              <a:rPr lang="en-US" smtClean="0"/>
              <a:pPr/>
              <a:t>4/22/2014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CB00BF-3F1A-4F56-86E8-85095E475F7A}" type="slidenum">
              <a:rPr lang="en-US" smtClean="0"/>
              <a:pPr/>
              <a:t>‹#›</a:t>
            </a:fld>
            <a:endParaRPr lang="en-US"/>
          </a:p>
        </p:txBody>
      </p:sp>
    </p:spTree>
    <p:extLst>
      <p:ext uri="{BB962C8B-B14F-4D97-AF65-F5344CB8AC3E}">
        <p14:creationId xmlns:p14="http://schemas.microsoft.com/office/powerpoint/2010/main" val="778696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4" y="1529080"/>
            <a:ext cx="16846552" cy="6507480"/>
          </a:xfrm>
        </p:spPr>
        <p:txBody>
          <a:bodyPr anchor="b"/>
          <a:lstStyle>
            <a:lvl1pPr algn="l">
              <a:defRPr sz="11200" b="1"/>
            </a:lvl1pPr>
          </a:lstStyle>
          <a:p>
            <a:r>
              <a:rPr lang="en-US" smtClean="0"/>
              <a:t>Click to edit Master title style</a:t>
            </a:r>
            <a:endParaRPr lang="en-US"/>
          </a:p>
        </p:txBody>
      </p:sp>
      <p:sp>
        <p:nvSpPr>
          <p:cNvPr id="3" name="Content Placeholder 2"/>
          <p:cNvSpPr>
            <a:spLocks noGrp="1"/>
          </p:cNvSpPr>
          <p:nvPr>
            <p:ph idx="1"/>
          </p:nvPr>
        </p:nvSpPr>
        <p:spPr>
          <a:xfrm>
            <a:off x="20020280" y="1529084"/>
            <a:ext cx="28625800" cy="32777432"/>
          </a:xfrm>
        </p:spPr>
        <p:txBody>
          <a:bodyPr/>
          <a:lstStyle>
            <a:lvl1pPr>
              <a:defRPr sz="17967"/>
            </a:lvl1pPr>
            <a:lvl2pPr>
              <a:defRPr sz="15634"/>
            </a:lvl2pPr>
            <a:lvl3pPr>
              <a:defRPr sz="13417"/>
            </a:lvl3pPr>
            <a:lvl4pPr>
              <a:defRPr sz="11200"/>
            </a:lvl4pPr>
            <a:lvl5pPr>
              <a:defRPr sz="11200"/>
            </a:lvl5pPr>
            <a:lvl6pPr>
              <a:defRPr sz="11200"/>
            </a:lvl6pPr>
            <a:lvl7pPr>
              <a:defRPr sz="11200"/>
            </a:lvl7pPr>
            <a:lvl8pPr>
              <a:defRPr sz="11200"/>
            </a:lvl8pPr>
            <a:lvl9pPr>
              <a:defRPr sz="1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324" y="8036564"/>
            <a:ext cx="16846552" cy="26269952"/>
          </a:xfrm>
        </p:spPr>
        <p:txBody>
          <a:bodyPr/>
          <a:lstStyle>
            <a:lvl1pPr marL="0" indent="0">
              <a:buNone/>
              <a:defRPr sz="7817"/>
            </a:lvl1pPr>
            <a:lvl2pPr marL="2560393" indent="0">
              <a:buNone/>
              <a:defRPr sz="6767"/>
            </a:lvl2pPr>
            <a:lvl3pPr marL="5120786" indent="0">
              <a:buNone/>
              <a:defRPr sz="5600"/>
            </a:lvl3pPr>
            <a:lvl4pPr marL="7681179" indent="0">
              <a:buNone/>
              <a:defRPr sz="5017"/>
            </a:lvl4pPr>
            <a:lvl5pPr marL="10241573" indent="0">
              <a:buNone/>
              <a:defRPr sz="5017"/>
            </a:lvl5pPr>
            <a:lvl6pPr marL="12801966" indent="0">
              <a:buNone/>
              <a:defRPr sz="5017"/>
            </a:lvl6pPr>
            <a:lvl7pPr marL="15362359" indent="0">
              <a:buNone/>
              <a:defRPr sz="5017"/>
            </a:lvl7pPr>
            <a:lvl8pPr marL="17922752" indent="0">
              <a:buNone/>
              <a:defRPr sz="5017"/>
            </a:lvl8pPr>
            <a:lvl9pPr marL="20483145" indent="0">
              <a:buNone/>
              <a:defRPr sz="5017"/>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D5C8AE-1ECE-4A4A-8416-EADDD35C2323}" type="datetimeFigureOut">
              <a:rPr lang="en-US" smtClean="0"/>
              <a:pPr/>
              <a:t>4/22/2014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CB00BF-3F1A-4F56-86E8-85095E475F7A}" type="slidenum">
              <a:rPr lang="en-US" smtClean="0"/>
              <a:pPr/>
              <a:t>‹#›</a:t>
            </a:fld>
            <a:endParaRPr lang="en-US"/>
          </a:p>
        </p:txBody>
      </p:sp>
    </p:spTree>
    <p:extLst>
      <p:ext uri="{BB962C8B-B14F-4D97-AF65-F5344CB8AC3E}">
        <p14:creationId xmlns:p14="http://schemas.microsoft.com/office/powerpoint/2010/main" val="2549208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2" y="26883360"/>
            <a:ext cx="30723840" cy="3173732"/>
          </a:xfrm>
        </p:spPr>
        <p:txBody>
          <a:bodyPr anchor="b"/>
          <a:lstStyle>
            <a:lvl1pPr algn="l">
              <a:defRPr sz="11200" b="1"/>
            </a:lvl1pPr>
          </a:lstStyle>
          <a:p>
            <a:r>
              <a:rPr lang="en-US" smtClean="0"/>
              <a:t>Click to edit Master title style</a:t>
            </a:r>
            <a:endParaRPr lang="en-US"/>
          </a:p>
        </p:txBody>
      </p:sp>
      <p:sp>
        <p:nvSpPr>
          <p:cNvPr id="3" name="Picture Placeholder 2"/>
          <p:cNvSpPr>
            <a:spLocks noGrp="1"/>
          </p:cNvSpPr>
          <p:nvPr>
            <p:ph type="pic" idx="1"/>
          </p:nvPr>
        </p:nvSpPr>
        <p:spPr>
          <a:xfrm>
            <a:off x="10036812" y="3431540"/>
            <a:ext cx="30723840" cy="23042880"/>
          </a:xfrm>
        </p:spPr>
        <p:txBody>
          <a:bodyPr/>
          <a:lstStyle>
            <a:lvl1pPr marL="0" indent="0">
              <a:buNone/>
              <a:defRPr sz="17967"/>
            </a:lvl1pPr>
            <a:lvl2pPr marL="2560393" indent="0">
              <a:buNone/>
              <a:defRPr sz="15634"/>
            </a:lvl2pPr>
            <a:lvl3pPr marL="5120786" indent="0">
              <a:buNone/>
              <a:defRPr sz="13417"/>
            </a:lvl3pPr>
            <a:lvl4pPr marL="7681179" indent="0">
              <a:buNone/>
              <a:defRPr sz="11200"/>
            </a:lvl4pPr>
            <a:lvl5pPr marL="10241573" indent="0">
              <a:buNone/>
              <a:defRPr sz="11200"/>
            </a:lvl5pPr>
            <a:lvl6pPr marL="12801966" indent="0">
              <a:buNone/>
              <a:defRPr sz="11200"/>
            </a:lvl6pPr>
            <a:lvl7pPr marL="15362359" indent="0">
              <a:buNone/>
              <a:defRPr sz="11200"/>
            </a:lvl7pPr>
            <a:lvl8pPr marL="17922752" indent="0">
              <a:buNone/>
              <a:defRPr sz="11200"/>
            </a:lvl8pPr>
            <a:lvl9pPr marL="20483145" indent="0">
              <a:buNone/>
              <a:defRPr sz="11200"/>
            </a:lvl9pPr>
          </a:lstStyle>
          <a:p>
            <a:endParaRPr lang="en-US"/>
          </a:p>
        </p:txBody>
      </p:sp>
      <p:sp>
        <p:nvSpPr>
          <p:cNvPr id="4" name="Text Placeholder 3"/>
          <p:cNvSpPr>
            <a:spLocks noGrp="1"/>
          </p:cNvSpPr>
          <p:nvPr>
            <p:ph type="body" sz="half" idx="2"/>
          </p:nvPr>
        </p:nvSpPr>
        <p:spPr>
          <a:xfrm>
            <a:off x="10036812" y="30057092"/>
            <a:ext cx="30723840" cy="4507228"/>
          </a:xfrm>
        </p:spPr>
        <p:txBody>
          <a:bodyPr/>
          <a:lstStyle>
            <a:lvl1pPr marL="0" indent="0">
              <a:buNone/>
              <a:defRPr sz="7817"/>
            </a:lvl1pPr>
            <a:lvl2pPr marL="2560393" indent="0">
              <a:buNone/>
              <a:defRPr sz="6767"/>
            </a:lvl2pPr>
            <a:lvl3pPr marL="5120786" indent="0">
              <a:buNone/>
              <a:defRPr sz="5600"/>
            </a:lvl3pPr>
            <a:lvl4pPr marL="7681179" indent="0">
              <a:buNone/>
              <a:defRPr sz="5017"/>
            </a:lvl4pPr>
            <a:lvl5pPr marL="10241573" indent="0">
              <a:buNone/>
              <a:defRPr sz="5017"/>
            </a:lvl5pPr>
            <a:lvl6pPr marL="12801966" indent="0">
              <a:buNone/>
              <a:defRPr sz="5017"/>
            </a:lvl6pPr>
            <a:lvl7pPr marL="15362359" indent="0">
              <a:buNone/>
              <a:defRPr sz="5017"/>
            </a:lvl7pPr>
            <a:lvl8pPr marL="17922752" indent="0">
              <a:buNone/>
              <a:defRPr sz="5017"/>
            </a:lvl8pPr>
            <a:lvl9pPr marL="20483145" indent="0">
              <a:buNone/>
              <a:defRPr sz="5017"/>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D5C8AE-1ECE-4A4A-8416-EADDD35C2323}" type="datetimeFigureOut">
              <a:rPr lang="en-US" smtClean="0"/>
              <a:pPr/>
              <a:t>4/22/2014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CB00BF-3F1A-4F56-86E8-85095E475F7A}" type="slidenum">
              <a:rPr lang="en-US" smtClean="0"/>
              <a:pPr/>
              <a:t>‹#›</a:t>
            </a:fld>
            <a:endParaRPr lang="en-US"/>
          </a:p>
        </p:txBody>
      </p:sp>
    </p:spTree>
    <p:extLst>
      <p:ext uri="{BB962C8B-B14F-4D97-AF65-F5344CB8AC3E}">
        <p14:creationId xmlns:p14="http://schemas.microsoft.com/office/powerpoint/2010/main" val="2457572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537972"/>
            <a:ext cx="46085760" cy="64008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560320" y="8961124"/>
            <a:ext cx="46085760" cy="2534539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560320" y="35595562"/>
            <a:ext cx="11948160" cy="2044700"/>
          </a:xfrm>
          <a:prstGeom prst="rect">
            <a:avLst/>
          </a:prstGeom>
        </p:spPr>
        <p:txBody>
          <a:bodyPr vert="horz" lIns="438912" tIns="219456" rIns="438912" bIns="219456" rtlCol="0" anchor="ctr"/>
          <a:lstStyle>
            <a:lvl1pPr algn="l">
              <a:defRPr sz="6767">
                <a:solidFill>
                  <a:schemeClr val="tx1">
                    <a:tint val="75000"/>
                  </a:schemeClr>
                </a:solidFill>
              </a:defRPr>
            </a:lvl1pPr>
          </a:lstStyle>
          <a:p>
            <a:fld id="{35D5C8AE-1ECE-4A4A-8416-EADDD35C2323}" type="datetimeFigureOut">
              <a:rPr lang="en-US" smtClean="0"/>
              <a:pPr/>
              <a:t>4/22/2014</a:t>
            </a:fld>
            <a:endParaRPr lang="en-US"/>
          </a:p>
        </p:txBody>
      </p:sp>
      <p:sp>
        <p:nvSpPr>
          <p:cNvPr id="5" name="Footer Placeholder 4"/>
          <p:cNvSpPr>
            <a:spLocks noGrp="1"/>
          </p:cNvSpPr>
          <p:nvPr>
            <p:ph type="ftr" sz="quarter" idx="3"/>
          </p:nvPr>
        </p:nvSpPr>
        <p:spPr>
          <a:xfrm>
            <a:off x="17495520" y="35595562"/>
            <a:ext cx="16215360" cy="2044700"/>
          </a:xfrm>
          <a:prstGeom prst="rect">
            <a:avLst/>
          </a:prstGeom>
        </p:spPr>
        <p:txBody>
          <a:bodyPr vert="horz" lIns="438912" tIns="219456" rIns="438912" bIns="219456" rtlCol="0" anchor="ctr"/>
          <a:lstStyle>
            <a:lvl1pPr algn="ctr">
              <a:defRPr sz="676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5595562"/>
            <a:ext cx="11948160" cy="2044700"/>
          </a:xfrm>
          <a:prstGeom prst="rect">
            <a:avLst/>
          </a:prstGeom>
        </p:spPr>
        <p:txBody>
          <a:bodyPr vert="horz" lIns="438912" tIns="219456" rIns="438912" bIns="219456" rtlCol="0" anchor="ctr"/>
          <a:lstStyle>
            <a:lvl1pPr algn="r">
              <a:defRPr sz="6767">
                <a:solidFill>
                  <a:schemeClr val="tx1">
                    <a:tint val="75000"/>
                  </a:schemeClr>
                </a:solidFill>
              </a:defRPr>
            </a:lvl1pPr>
          </a:lstStyle>
          <a:p>
            <a:fld id="{E6CB00BF-3F1A-4F56-86E8-85095E475F7A}" type="slidenum">
              <a:rPr lang="en-US" smtClean="0"/>
              <a:pPr/>
              <a:t>‹#›</a:t>
            </a:fld>
            <a:endParaRPr lang="en-US"/>
          </a:p>
        </p:txBody>
      </p:sp>
    </p:spTree>
    <p:extLst>
      <p:ext uri="{BB962C8B-B14F-4D97-AF65-F5344CB8AC3E}">
        <p14:creationId xmlns:p14="http://schemas.microsoft.com/office/powerpoint/2010/main" val="980337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120786" rtl="0" eaLnBrk="1" latinLnBrk="0" hangingPunct="1">
        <a:spcBef>
          <a:spcPct val="0"/>
        </a:spcBef>
        <a:buNone/>
        <a:defRPr sz="24617" kern="1200">
          <a:solidFill>
            <a:schemeClr val="tx1"/>
          </a:solidFill>
          <a:latin typeface="+mj-lt"/>
          <a:ea typeface="+mj-ea"/>
          <a:cs typeface="+mj-cs"/>
        </a:defRPr>
      </a:lvl1pPr>
    </p:titleStyle>
    <p:bodyStyle>
      <a:lvl1pPr marL="1920295" indent="-1920295" algn="l" defTabSz="5120786" rtl="0" eaLnBrk="1" latinLnBrk="0" hangingPunct="1">
        <a:spcBef>
          <a:spcPct val="20000"/>
        </a:spcBef>
        <a:buFont typeface="Arial" pitchFamily="34" charset="0"/>
        <a:buChar char="•"/>
        <a:defRPr sz="17967" kern="1200">
          <a:solidFill>
            <a:schemeClr val="tx1"/>
          </a:solidFill>
          <a:latin typeface="+mn-lt"/>
          <a:ea typeface="+mn-ea"/>
          <a:cs typeface="+mn-cs"/>
        </a:defRPr>
      </a:lvl1pPr>
      <a:lvl2pPr marL="4160639" indent="-1600246" algn="l" defTabSz="5120786" rtl="0" eaLnBrk="1" latinLnBrk="0" hangingPunct="1">
        <a:spcBef>
          <a:spcPct val="20000"/>
        </a:spcBef>
        <a:buFont typeface="Arial" pitchFamily="34" charset="0"/>
        <a:buChar char="–"/>
        <a:defRPr sz="15634" kern="1200">
          <a:solidFill>
            <a:schemeClr val="tx1"/>
          </a:solidFill>
          <a:latin typeface="+mn-lt"/>
          <a:ea typeface="+mn-ea"/>
          <a:cs typeface="+mn-cs"/>
        </a:defRPr>
      </a:lvl2pPr>
      <a:lvl3pPr marL="6400983" indent="-1280197" algn="l" defTabSz="5120786" rtl="0" eaLnBrk="1" latinLnBrk="0" hangingPunct="1">
        <a:spcBef>
          <a:spcPct val="20000"/>
        </a:spcBef>
        <a:buFont typeface="Arial" pitchFamily="34" charset="0"/>
        <a:buChar char="•"/>
        <a:defRPr sz="13417" kern="1200">
          <a:solidFill>
            <a:schemeClr val="tx1"/>
          </a:solidFill>
          <a:latin typeface="+mn-lt"/>
          <a:ea typeface="+mn-ea"/>
          <a:cs typeface="+mn-cs"/>
        </a:defRPr>
      </a:lvl3pPr>
      <a:lvl4pPr marL="8961376" indent="-1280197" algn="l" defTabSz="5120786" rtl="0" eaLnBrk="1" latinLnBrk="0" hangingPunct="1">
        <a:spcBef>
          <a:spcPct val="20000"/>
        </a:spcBef>
        <a:buFont typeface="Arial" pitchFamily="34" charset="0"/>
        <a:buChar char="–"/>
        <a:defRPr sz="11200" kern="1200">
          <a:solidFill>
            <a:schemeClr val="tx1"/>
          </a:solidFill>
          <a:latin typeface="+mn-lt"/>
          <a:ea typeface="+mn-ea"/>
          <a:cs typeface="+mn-cs"/>
        </a:defRPr>
      </a:lvl4pPr>
      <a:lvl5pPr marL="11521769" indent="-1280197" algn="l" defTabSz="5120786" rtl="0" eaLnBrk="1" latinLnBrk="0" hangingPunct="1">
        <a:spcBef>
          <a:spcPct val="20000"/>
        </a:spcBef>
        <a:buFont typeface="Arial" pitchFamily="34" charset="0"/>
        <a:buChar char="»"/>
        <a:defRPr sz="11200" kern="1200">
          <a:solidFill>
            <a:schemeClr val="tx1"/>
          </a:solidFill>
          <a:latin typeface="+mn-lt"/>
          <a:ea typeface="+mn-ea"/>
          <a:cs typeface="+mn-cs"/>
        </a:defRPr>
      </a:lvl5pPr>
      <a:lvl6pPr marL="14082162" indent="-1280197" algn="l" defTabSz="5120786" rtl="0" eaLnBrk="1" latinLnBrk="0" hangingPunct="1">
        <a:spcBef>
          <a:spcPct val="20000"/>
        </a:spcBef>
        <a:buFont typeface="Arial" pitchFamily="34" charset="0"/>
        <a:buChar char="•"/>
        <a:defRPr sz="11200" kern="1200">
          <a:solidFill>
            <a:schemeClr val="tx1"/>
          </a:solidFill>
          <a:latin typeface="+mn-lt"/>
          <a:ea typeface="+mn-ea"/>
          <a:cs typeface="+mn-cs"/>
        </a:defRPr>
      </a:lvl6pPr>
      <a:lvl7pPr marL="16642555" indent="-1280197" algn="l" defTabSz="5120786" rtl="0" eaLnBrk="1" latinLnBrk="0" hangingPunct="1">
        <a:spcBef>
          <a:spcPct val="20000"/>
        </a:spcBef>
        <a:buFont typeface="Arial" pitchFamily="34" charset="0"/>
        <a:buChar char="•"/>
        <a:defRPr sz="11200" kern="1200">
          <a:solidFill>
            <a:schemeClr val="tx1"/>
          </a:solidFill>
          <a:latin typeface="+mn-lt"/>
          <a:ea typeface="+mn-ea"/>
          <a:cs typeface="+mn-cs"/>
        </a:defRPr>
      </a:lvl7pPr>
      <a:lvl8pPr marL="19202949" indent="-1280197" algn="l" defTabSz="5120786" rtl="0" eaLnBrk="1" latinLnBrk="0" hangingPunct="1">
        <a:spcBef>
          <a:spcPct val="20000"/>
        </a:spcBef>
        <a:buFont typeface="Arial" pitchFamily="34" charset="0"/>
        <a:buChar char="•"/>
        <a:defRPr sz="11200" kern="1200">
          <a:solidFill>
            <a:schemeClr val="tx1"/>
          </a:solidFill>
          <a:latin typeface="+mn-lt"/>
          <a:ea typeface="+mn-ea"/>
          <a:cs typeface="+mn-cs"/>
        </a:defRPr>
      </a:lvl8pPr>
      <a:lvl9pPr marL="21763342" indent="-1280197" algn="l" defTabSz="5120786" rtl="0" eaLnBrk="1" latinLnBrk="0" hangingPunct="1">
        <a:spcBef>
          <a:spcPct val="20000"/>
        </a:spcBef>
        <a:buFont typeface="Arial" pitchFamily="34" charset="0"/>
        <a:buChar char="•"/>
        <a:defRPr sz="11200" kern="1200">
          <a:solidFill>
            <a:schemeClr val="tx1"/>
          </a:solidFill>
          <a:latin typeface="+mn-lt"/>
          <a:ea typeface="+mn-ea"/>
          <a:cs typeface="+mn-cs"/>
        </a:defRPr>
      </a:lvl9pPr>
    </p:bodyStyle>
    <p:otherStyle>
      <a:defPPr>
        <a:defRPr lang="en-US"/>
      </a:defPPr>
      <a:lvl1pPr marL="0" algn="l" defTabSz="5120786" rtl="0" eaLnBrk="1" latinLnBrk="0" hangingPunct="1">
        <a:defRPr sz="10034" kern="1200">
          <a:solidFill>
            <a:schemeClr val="tx1"/>
          </a:solidFill>
          <a:latin typeface="+mn-lt"/>
          <a:ea typeface="+mn-ea"/>
          <a:cs typeface="+mn-cs"/>
        </a:defRPr>
      </a:lvl1pPr>
      <a:lvl2pPr marL="2560393" algn="l" defTabSz="5120786" rtl="0" eaLnBrk="1" latinLnBrk="0" hangingPunct="1">
        <a:defRPr sz="10034" kern="1200">
          <a:solidFill>
            <a:schemeClr val="tx1"/>
          </a:solidFill>
          <a:latin typeface="+mn-lt"/>
          <a:ea typeface="+mn-ea"/>
          <a:cs typeface="+mn-cs"/>
        </a:defRPr>
      </a:lvl2pPr>
      <a:lvl3pPr marL="5120786" algn="l" defTabSz="5120786" rtl="0" eaLnBrk="1" latinLnBrk="0" hangingPunct="1">
        <a:defRPr sz="10034" kern="1200">
          <a:solidFill>
            <a:schemeClr val="tx1"/>
          </a:solidFill>
          <a:latin typeface="+mn-lt"/>
          <a:ea typeface="+mn-ea"/>
          <a:cs typeface="+mn-cs"/>
        </a:defRPr>
      </a:lvl3pPr>
      <a:lvl4pPr marL="7681179" algn="l" defTabSz="5120786" rtl="0" eaLnBrk="1" latinLnBrk="0" hangingPunct="1">
        <a:defRPr sz="10034" kern="1200">
          <a:solidFill>
            <a:schemeClr val="tx1"/>
          </a:solidFill>
          <a:latin typeface="+mn-lt"/>
          <a:ea typeface="+mn-ea"/>
          <a:cs typeface="+mn-cs"/>
        </a:defRPr>
      </a:lvl4pPr>
      <a:lvl5pPr marL="10241573" algn="l" defTabSz="5120786" rtl="0" eaLnBrk="1" latinLnBrk="0" hangingPunct="1">
        <a:defRPr sz="10034" kern="1200">
          <a:solidFill>
            <a:schemeClr val="tx1"/>
          </a:solidFill>
          <a:latin typeface="+mn-lt"/>
          <a:ea typeface="+mn-ea"/>
          <a:cs typeface="+mn-cs"/>
        </a:defRPr>
      </a:lvl5pPr>
      <a:lvl6pPr marL="12801966" algn="l" defTabSz="5120786" rtl="0" eaLnBrk="1" latinLnBrk="0" hangingPunct="1">
        <a:defRPr sz="10034" kern="1200">
          <a:solidFill>
            <a:schemeClr val="tx1"/>
          </a:solidFill>
          <a:latin typeface="+mn-lt"/>
          <a:ea typeface="+mn-ea"/>
          <a:cs typeface="+mn-cs"/>
        </a:defRPr>
      </a:lvl6pPr>
      <a:lvl7pPr marL="15362359" algn="l" defTabSz="5120786" rtl="0" eaLnBrk="1" latinLnBrk="0" hangingPunct="1">
        <a:defRPr sz="10034" kern="1200">
          <a:solidFill>
            <a:schemeClr val="tx1"/>
          </a:solidFill>
          <a:latin typeface="+mn-lt"/>
          <a:ea typeface="+mn-ea"/>
          <a:cs typeface="+mn-cs"/>
        </a:defRPr>
      </a:lvl7pPr>
      <a:lvl8pPr marL="17922752" algn="l" defTabSz="5120786" rtl="0" eaLnBrk="1" latinLnBrk="0" hangingPunct="1">
        <a:defRPr sz="10034" kern="1200">
          <a:solidFill>
            <a:schemeClr val="tx1"/>
          </a:solidFill>
          <a:latin typeface="+mn-lt"/>
          <a:ea typeface="+mn-ea"/>
          <a:cs typeface="+mn-cs"/>
        </a:defRPr>
      </a:lvl8pPr>
      <a:lvl9pPr marL="20483145" algn="l" defTabSz="5120786" rtl="0" eaLnBrk="1" latinLnBrk="0" hangingPunct="1">
        <a:defRPr sz="100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hyperlink" Target="http://www.google.com/url?sa=i&amp;rct=j&amp;q=&amp;esrc=s&amp;frm=1&amp;source=images&amp;cd=&amp;cad=rja&amp;docid=gzG1x-gUC-vUCM&amp;tbnid=WdaP4byPVCY_nM:&amp;ved=0CAUQjRw&amp;url=http://vimeo.com/49380314&amp;ei=mzhjUdrxFoHO8QSHiIC4Bg&amp;psig=AFQjCNH9t3KSxJle1QmxETgXG2tU8WJaHQ&amp;ust=1365543218266924" TargetMode="External"/><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jpe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533400" y="5028709"/>
            <a:ext cx="50050700" cy="32842691"/>
          </a:xfrm>
          <a:prstGeom prst="rect">
            <a:avLst/>
          </a:prstGeom>
          <a:solidFill>
            <a:srgbClr val="ADC0E9"/>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6"/>
          </a:p>
        </p:txBody>
      </p:sp>
      <p:sp>
        <p:nvSpPr>
          <p:cNvPr id="1024" name="Rectangle 1023"/>
          <p:cNvSpPr/>
          <p:nvPr/>
        </p:nvSpPr>
        <p:spPr>
          <a:xfrm>
            <a:off x="936374" y="5477308"/>
            <a:ext cx="16002000" cy="319454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6" dirty="0"/>
          </a:p>
        </p:txBody>
      </p:sp>
      <p:grpSp>
        <p:nvGrpSpPr>
          <p:cNvPr id="10" name="Group 9"/>
          <p:cNvGrpSpPr/>
          <p:nvPr/>
        </p:nvGrpSpPr>
        <p:grpSpPr>
          <a:xfrm>
            <a:off x="10130101" y="460961"/>
            <a:ext cx="31070551" cy="4048352"/>
            <a:chOff x="10122317" y="650868"/>
            <a:chExt cx="31070551" cy="4048352"/>
          </a:xfrm>
        </p:grpSpPr>
        <p:sp>
          <p:nvSpPr>
            <p:cNvPr id="9" name="Rounded Rectangle 8"/>
            <p:cNvSpPr/>
            <p:nvPr/>
          </p:nvSpPr>
          <p:spPr>
            <a:xfrm>
              <a:off x="10122317" y="711200"/>
              <a:ext cx="31070550" cy="3927688"/>
            </a:xfrm>
            <a:prstGeom prst="roundRect">
              <a:avLst/>
            </a:prstGeom>
            <a:gradFill>
              <a:gsLst>
                <a:gs pos="0">
                  <a:srgbClr val="5E9EFF"/>
                </a:gs>
                <a:gs pos="39999">
                  <a:srgbClr val="85C2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6"/>
            </a:p>
          </p:txBody>
        </p:sp>
        <p:sp>
          <p:nvSpPr>
            <p:cNvPr id="11" name="TextBox 10"/>
            <p:cNvSpPr txBox="1"/>
            <p:nvPr/>
          </p:nvSpPr>
          <p:spPr>
            <a:xfrm>
              <a:off x="10122318" y="650868"/>
              <a:ext cx="31070550" cy="4048352"/>
            </a:xfrm>
            <a:prstGeom prst="rect">
              <a:avLst/>
            </a:prstGeom>
            <a:noFill/>
            <a:ln>
              <a:noFill/>
            </a:ln>
          </p:spPr>
          <p:txBody>
            <a:bodyPr wrap="square" lIns="0" tIns="0" rIns="0" bIns="0" rtlCol="0" anchor="ctr" anchorCtr="1">
              <a:spAutoFit/>
            </a:bodyPr>
            <a:lstStyle/>
            <a:p>
              <a:pPr algn="ctr"/>
              <a:r>
                <a:rPr lang="en-US" sz="11706" b="1" dirty="0"/>
                <a:t>Robotic Doorman Project</a:t>
              </a:r>
            </a:p>
            <a:p>
              <a:pPr algn="ctr"/>
              <a:r>
                <a:rPr lang="en-US" sz="4667" dirty="0" smtClean="0"/>
                <a:t>Team “Explosion Raptors”: </a:t>
              </a:r>
              <a:r>
                <a:rPr lang="en-US" sz="4667" dirty="0"/>
                <a:t>Adam Hall, Jasper Yu, Peter Wins</a:t>
              </a:r>
            </a:p>
            <a:p>
              <a:pPr algn="ctr"/>
              <a:r>
                <a:rPr lang="en-US" sz="4667" dirty="0"/>
                <a:t>Mentors: Dr. Kyle Johnsen, Dr. Peter Kner</a:t>
              </a:r>
            </a:p>
            <a:p>
              <a:pPr algn="ctr"/>
              <a:r>
                <a:rPr lang="en-US" sz="4667" dirty="0"/>
                <a:t>Driftmier Engineering Center, Athens, GA 30602</a:t>
              </a:r>
            </a:p>
          </p:txBody>
        </p:sp>
      </p:grpSp>
      <p:sp>
        <p:nvSpPr>
          <p:cNvPr id="18" name="TextBox 17"/>
          <p:cNvSpPr txBox="1"/>
          <p:nvPr/>
        </p:nvSpPr>
        <p:spPr>
          <a:xfrm>
            <a:off x="936373" y="8073135"/>
            <a:ext cx="16002002" cy="13018949"/>
          </a:xfrm>
          <a:prstGeom prst="rect">
            <a:avLst/>
          </a:prstGeom>
          <a:noFill/>
        </p:spPr>
        <p:txBody>
          <a:bodyPr wrap="square" lIns="850392" rIns="850392" rtlCol="0">
            <a:spAutoFit/>
          </a:bodyPr>
          <a:lstStyle/>
          <a:p>
            <a:r>
              <a:rPr lang="en-US" sz="4200" dirty="0"/>
              <a:t>     Our group has been tasked with creating an automated classroom access solution which attempts to strike a balance between convenience, security, and accountability for UGA students, faculty, and the University system. Our access solution will be refined to meet the needs of our stakeholders:</a:t>
            </a:r>
          </a:p>
          <a:p>
            <a:pPr marL="666769" indent="-666769">
              <a:buFont typeface="Arial" panose="020B0604020202020204" pitchFamily="34" charset="0"/>
              <a:buChar char="•"/>
            </a:pPr>
            <a:r>
              <a:rPr lang="en-US" sz="4200" dirty="0"/>
              <a:t>Students need access to classroom and lab spaces in a convenient and efficient manner to complete work;</a:t>
            </a:r>
          </a:p>
          <a:p>
            <a:pPr marL="666769" indent="-666769">
              <a:buFont typeface="Arial" panose="020B0604020202020204" pitchFamily="34" charset="0"/>
              <a:buChar char="•"/>
            </a:pPr>
            <a:r>
              <a:rPr lang="en-US" sz="4200" dirty="0"/>
              <a:t>Faculty need to monitor and control access to classrooms and lab spaces to protect equipment and projects which can be difficult or impossible to replace;</a:t>
            </a:r>
          </a:p>
          <a:p>
            <a:pPr marL="666769" indent="-666769">
              <a:buFont typeface="Arial" panose="020B0604020202020204" pitchFamily="34" charset="0"/>
              <a:buChar char="•"/>
            </a:pPr>
            <a:r>
              <a:rPr lang="en-US" sz="4200" dirty="0"/>
              <a:t>The University system demands accountability to protect its assets and ensure the well-being of its students and faculty.</a:t>
            </a:r>
          </a:p>
          <a:p>
            <a:r>
              <a:rPr lang="en-US" sz="4200" dirty="0" smtClean="0"/>
              <a:t>Currently</a:t>
            </a:r>
            <a:r>
              <a:rPr lang="en-US" sz="4200" dirty="0"/>
              <a:t>, the best solution to the problem of convenient access is to create door keys for the students who need them. This solution allows for the possibility of lost or stolen keys, which results in the opposite of what our shareholders desire in an access solution. Our solution will provide secure access to students and faculty at any time of day. By standardizing facility access, student access will be on-demand, faculty can control room access, and the University will save money.</a:t>
            </a:r>
          </a:p>
        </p:txBody>
      </p:sp>
      <p:grpSp>
        <p:nvGrpSpPr>
          <p:cNvPr id="5" name="Group 4"/>
          <p:cNvGrpSpPr/>
          <p:nvPr/>
        </p:nvGrpSpPr>
        <p:grpSpPr>
          <a:xfrm>
            <a:off x="4419407" y="5867399"/>
            <a:ext cx="9035931" cy="1986237"/>
            <a:chOff x="4243097" y="5867400"/>
            <a:chExt cx="9035931" cy="1986237"/>
          </a:xfrm>
        </p:grpSpPr>
        <p:sp>
          <p:nvSpPr>
            <p:cNvPr id="39" name="Rounded Rectangle 38"/>
            <p:cNvSpPr/>
            <p:nvPr/>
          </p:nvSpPr>
          <p:spPr>
            <a:xfrm>
              <a:off x="4243097" y="5867400"/>
              <a:ext cx="9035931" cy="1986237"/>
            </a:xfrm>
            <a:prstGeom prst="roundRect">
              <a:avLst/>
            </a:prstGeom>
            <a:gradFill>
              <a:gsLst>
                <a:gs pos="0">
                  <a:srgbClr val="5E9EFF"/>
                </a:gs>
                <a:gs pos="39999">
                  <a:srgbClr val="85C2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6"/>
            </a:p>
          </p:txBody>
        </p:sp>
        <p:sp>
          <p:nvSpPr>
            <p:cNvPr id="40" name="TextBox 39"/>
            <p:cNvSpPr txBox="1"/>
            <p:nvPr/>
          </p:nvSpPr>
          <p:spPr>
            <a:xfrm>
              <a:off x="4243098" y="6187441"/>
              <a:ext cx="9035930" cy="1384995"/>
            </a:xfrm>
            <a:prstGeom prst="rect">
              <a:avLst/>
            </a:prstGeom>
            <a:noFill/>
          </p:spPr>
          <p:txBody>
            <a:bodyPr wrap="square" rtlCol="0">
              <a:spAutoFit/>
            </a:bodyPr>
            <a:lstStyle/>
            <a:p>
              <a:pPr algn="ctr"/>
              <a:r>
                <a:rPr lang="en-US" sz="8400" dirty="0"/>
                <a:t>Problem Statement</a:t>
              </a:r>
            </a:p>
          </p:txBody>
        </p:sp>
      </p:grpSp>
      <p:sp>
        <p:nvSpPr>
          <p:cNvPr id="47" name="Rectangle 46"/>
          <p:cNvSpPr/>
          <p:nvPr/>
        </p:nvSpPr>
        <p:spPr>
          <a:xfrm>
            <a:off x="17496046" y="5477308"/>
            <a:ext cx="16323092" cy="318910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6" dirty="0"/>
          </a:p>
        </p:txBody>
      </p:sp>
      <p:sp>
        <p:nvSpPr>
          <p:cNvPr id="48" name="Rectangle 47"/>
          <p:cNvSpPr/>
          <p:nvPr/>
        </p:nvSpPr>
        <p:spPr>
          <a:xfrm>
            <a:off x="34137602" y="5477308"/>
            <a:ext cx="16002000" cy="319271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6"/>
          </a:p>
        </p:txBody>
      </p:sp>
      <p:grpSp>
        <p:nvGrpSpPr>
          <p:cNvPr id="4" name="Group 3"/>
          <p:cNvGrpSpPr/>
          <p:nvPr/>
        </p:nvGrpSpPr>
        <p:grpSpPr>
          <a:xfrm>
            <a:off x="21040784" y="5838823"/>
            <a:ext cx="9035931" cy="1986237"/>
            <a:chOff x="21139627" y="5867398"/>
            <a:chExt cx="9035931" cy="1986237"/>
          </a:xfrm>
        </p:grpSpPr>
        <p:sp>
          <p:nvSpPr>
            <p:cNvPr id="53" name="Rounded Rectangle 52"/>
            <p:cNvSpPr/>
            <p:nvPr/>
          </p:nvSpPr>
          <p:spPr>
            <a:xfrm>
              <a:off x="21139627" y="5867398"/>
              <a:ext cx="9035931" cy="1986237"/>
            </a:xfrm>
            <a:prstGeom prst="roundRect">
              <a:avLst/>
            </a:prstGeom>
            <a:gradFill>
              <a:gsLst>
                <a:gs pos="0">
                  <a:srgbClr val="5E9EFF"/>
                </a:gs>
                <a:gs pos="39999">
                  <a:srgbClr val="85C2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6"/>
            </a:p>
          </p:txBody>
        </p:sp>
        <p:sp>
          <p:nvSpPr>
            <p:cNvPr id="54" name="TextBox 53"/>
            <p:cNvSpPr txBox="1"/>
            <p:nvPr/>
          </p:nvSpPr>
          <p:spPr>
            <a:xfrm>
              <a:off x="21139628" y="6187439"/>
              <a:ext cx="9035930" cy="1384995"/>
            </a:xfrm>
            <a:prstGeom prst="rect">
              <a:avLst/>
            </a:prstGeom>
            <a:noFill/>
          </p:spPr>
          <p:txBody>
            <a:bodyPr wrap="square" rtlCol="0">
              <a:spAutoFit/>
            </a:bodyPr>
            <a:lstStyle/>
            <a:p>
              <a:pPr algn="ctr"/>
              <a:r>
                <a:rPr lang="en-US" sz="8400" dirty="0"/>
                <a:t>Design Overview</a:t>
              </a:r>
            </a:p>
          </p:txBody>
        </p:sp>
      </p:grpSp>
      <p:grpSp>
        <p:nvGrpSpPr>
          <p:cNvPr id="55" name="Group 54"/>
          <p:cNvGrpSpPr/>
          <p:nvPr/>
        </p:nvGrpSpPr>
        <p:grpSpPr>
          <a:xfrm>
            <a:off x="4178300" y="21107400"/>
            <a:ext cx="9035931" cy="1874388"/>
            <a:chOff x="8877300" y="8889859"/>
            <a:chExt cx="26631900" cy="3366589"/>
          </a:xfrm>
          <a:gradFill>
            <a:gsLst>
              <a:gs pos="50000">
                <a:srgbClr val="FF0300">
                  <a:lumMod val="40000"/>
                  <a:lumOff val="60000"/>
                </a:srgbClr>
              </a:gs>
              <a:gs pos="20000">
                <a:srgbClr val="FF0000">
                  <a:lumMod val="91000"/>
                </a:srgbClr>
              </a:gs>
              <a:gs pos="82000">
                <a:srgbClr val="FF0000">
                  <a:lumMod val="91000"/>
                </a:srgbClr>
              </a:gs>
            </a:gsLst>
            <a:lin ang="10800000" scaled="0"/>
          </a:gradFill>
        </p:grpSpPr>
        <p:sp>
          <p:nvSpPr>
            <p:cNvPr id="56" name="Rounded Rectangle 55"/>
            <p:cNvSpPr/>
            <p:nvPr/>
          </p:nvSpPr>
          <p:spPr>
            <a:xfrm>
              <a:off x="8877300" y="8889859"/>
              <a:ext cx="26631900" cy="3366589"/>
            </a:xfrm>
            <a:prstGeom prst="roundRect">
              <a:avLst/>
            </a:prstGeom>
            <a:gradFill>
              <a:gsLst>
                <a:gs pos="0">
                  <a:srgbClr val="5E9EFF"/>
                </a:gs>
                <a:gs pos="39999">
                  <a:srgbClr val="85C2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6"/>
            </a:p>
          </p:txBody>
        </p:sp>
        <p:sp>
          <p:nvSpPr>
            <p:cNvPr id="57" name="TextBox 56"/>
            <p:cNvSpPr txBox="1"/>
            <p:nvPr/>
          </p:nvSpPr>
          <p:spPr>
            <a:xfrm>
              <a:off x="8877303" y="9432323"/>
              <a:ext cx="26631897" cy="2487590"/>
            </a:xfrm>
            <a:prstGeom prst="rect">
              <a:avLst/>
            </a:prstGeom>
            <a:noFill/>
          </p:spPr>
          <p:txBody>
            <a:bodyPr wrap="square" rtlCol="0">
              <a:spAutoFit/>
            </a:bodyPr>
            <a:lstStyle/>
            <a:p>
              <a:pPr algn="ctr"/>
              <a:r>
                <a:rPr lang="en-US" sz="8400" dirty="0"/>
                <a:t>The Team</a:t>
              </a:r>
            </a:p>
          </p:txBody>
        </p:sp>
      </p:grpSp>
      <p:grpSp>
        <p:nvGrpSpPr>
          <p:cNvPr id="7" name="Group 6"/>
          <p:cNvGrpSpPr/>
          <p:nvPr/>
        </p:nvGrpSpPr>
        <p:grpSpPr>
          <a:xfrm>
            <a:off x="35717401" y="5867399"/>
            <a:ext cx="12842398" cy="1986237"/>
            <a:chOff x="36002818" y="5867400"/>
            <a:chExt cx="12842398" cy="1986237"/>
          </a:xfrm>
        </p:grpSpPr>
        <p:sp>
          <p:nvSpPr>
            <p:cNvPr id="59" name="Rounded Rectangle 58"/>
            <p:cNvSpPr/>
            <p:nvPr/>
          </p:nvSpPr>
          <p:spPr>
            <a:xfrm>
              <a:off x="36002818" y="5867400"/>
              <a:ext cx="12842398" cy="1986237"/>
            </a:xfrm>
            <a:prstGeom prst="roundRect">
              <a:avLst/>
            </a:prstGeom>
            <a:gradFill>
              <a:gsLst>
                <a:gs pos="0">
                  <a:srgbClr val="5E9EFF"/>
                </a:gs>
                <a:gs pos="39999">
                  <a:srgbClr val="85C2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6"/>
            </a:p>
          </p:txBody>
        </p:sp>
        <p:sp>
          <p:nvSpPr>
            <p:cNvPr id="60" name="TextBox 59"/>
            <p:cNvSpPr txBox="1"/>
            <p:nvPr/>
          </p:nvSpPr>
          <p:spPr>
            <a:xfrm>
              <a:off x="36002819" y="6187441"/>
              <a:ext cx="12842397" cy="1384995"/>
            </a:xfrm>
            <a:prstGeom prst="rect">
              <a:avLst/>
            </a:prstGeom>
            <a:noFill/>
          </p:spPr>
          <p:txBody>
            <a:bodyPr wrap="square" rtlCol="0">
              <a:spAutoFit/>
            </a:bodyPr>
            <a:lstStyle/>
            <a:p>
              <a:pPr algn="ctr"/>
              <a:r>
                <a:rPr lang="en-US" sz="8400" dirty="0"/>
                <a:t>Conclusion &amp; Future Work</a:t>
              </a:r>
            </a:p>
          </p:txBody>
        </p:sp>
      </p:grpSp>
      <p:grpSp>
        <p:nvGrpSpPr>
          <p:cNvPr id="61" name="Group 60"/>
          <p:cNvGrpSpPr/>
          <p:nvPr/>
        </p:nvGrpSpPr>
        <p:grpSpPr>
          <a:xfrm>
            <a:off x="4178300" y="32323633"/>
            <a:ext cx="9035931" cy="1808437"/>
            <a:chOff x="8877300" y="8777695"/>
            <a:chExt cx="26631900" cy="3366590"/>
          </a:xfrm>
          <a:gradFill>
            <a:gsLst>
              <a:gs pos="50000">
                <a:srgbClr val="FF0300">
                  <a:lumMod val="40000"/>
                  <a:lumOff val="60000"/>
                </a:srgbClr>
              </a:gs>
              <a:gs pos="20000">
                <a:srgbClr val="FF0000">
                  <a:lumMod val="91000"/>
                </a:srgbClr>
              </a:gs>
              <a:gs pos="82000">
                <a:srgbClr val="FF0000">
                  <a:lumMod val="91000"/>
                </a:srgbClr>
              </a:gs>
            </a:gsLst>
            <a:lin ang="10800000" scaled="0"/>
          </a:gradFill>
        </p:grpSpPr>
        <p:sp>
          <p:nvSpPr>
            <p:cNvPr id="62" name="Rounded Rectangle 61"/>
            <p:cNvSpPr/>
            <p:nvPr/>
          </p:nvSpPr>
          <p:spPr>
            <a:xfrm>
              <a:off x="8877300" y="8777695"/>
              <a:ext cx="26631900" cy="3366590"/>
            </a:xfrm>
            <a:prstGeom prst="roundRect">
              <a:avLst/>
            </a:prstGeom>
            <a:gradFill>
              <a:gsLst>
                <a:gs pos="0">
                  <a:srgbClr val="5E9EFF"/>
                </a:gs>
                <a:gs pos="39999">
                  <a:srgbClr val="85C2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6"/>
            </a:p>
          </p:txBody>
        </p:sp>
        <p:sp>
          <p:nvSpPr>
            <p:cNvPr id="63" name="TextBox 62"/>
            <p:cNvSpPr txBox="1"/>
            <p:nvPr/>
          </p:nvSpPr>
          <p:spPr>
            <a:xfrm>
              <a:off x="8877303" y="9320153"/>
              <a:ext cx="26631897" cy="2578309"/>
            </a:xfrm>
            <a:prstGeom prst="rect">
              <a:avLst/>
            </a:prstGeom>
            <a:noFill/>
          </p:spPr>
          <p:txBody>
            <a:bodyPr wrap="square" rtlCol="0">
              <a:spAutoFit/>
            </a:bodyPr>
            <a:lstStyle/>
            <a:p>
              <a:pPr algn="ctr"/>
              <a:r>
                <a:rPr lang="en-US" sz="8400" dirty="0"/>
                <a:t>Acknowledgements</a:t>
              </a:r>
            </a:p>
          </p:txBody>
        </p:sp>
      </p:grpSp>
      <p:sp>
        <p:nvSpPr>
          <p:cNvPr id="1036" name="TextBox 1035"/>
          <p:cNvSpPr txBox="1"/>
          <p:nvPr/>
        </p:nvSpPr>
        <p:spPr>
          <a:xfrm>
            <a:off x="17511617" y="8081961"/>
            <a:ext cx="16307522" cy="3970318"/>
          </a:xfrm>
          <a:prstGeom prst="rect">
            <a:avLst/>
          </a:prstGeom>
          <a:noFill/>
        </p:spPr>
        <p:txBody>
          <a:bodyPr wrap="square" lIns="853440" rIns="853440" rtlCol="0">
            <a:spAutoFit/>
          </a:bodyPr>
          <a:lstStyle/>
          <a:p>
            <a:r>
              <a:rPr lang="en-US" sz="4200" dirty="0" smtClean="0"/>
              <a:t>     </a:t>
            </a:r>
            <a:r>
              <a:rPr lang="en-US" sz="4200" dirty="0" smtClean="0"/>
              <a:t>To </a:t>
            </a:r>
            <a:r>
              <a:rPr lang="en-US" sz="4200" dirty="0"/>
              <a:t>address the needs of students, several doors in the </a:t>
            </a:r>
            <a:r>
              <a:rPr lang="en-US" sz="4200" dirty="0" err="1"/>
              <a:t>Driftmier</a:t>
            </a:r>
            <a:r>
              <a:rPr lang="en-US" sz="4200" dirty="0"/>
              <a:t> Engineering Center were closely studied. The locking mechanism on a majority of classrooms could remain locked but be opened by rotating the doorknob inside the room. Based on this type of locking mechanism, a system to rotate the inside doorknob using a motor controller, stepper motor, and rotary encoder was devised.</a:t>
            </a:r>
          </a:p>
        </p:txBody>
      </p:sp>
      <p:grpSp>
        <p:nvGrpSpPr>
          <p:cNvPr id="8" name="Group 7"/>
          <p:cNvGrpSpPr/>
          <p:nvPr/>
        </p:nvGrpSpPr>
        <p:grpSpPr>
          <a:xfrm>
            <a:off x="37620634" y="23997963"/>
            <a:ext cx="9035931" cy="1986237"/>
            <a:chOff x="37906051" y="24287970"/>
            <a:chExt cx="9035931" cy="1986237"/>
          </a:xfrm>
        </p:grpSpPr>
        <p:sp>
          <p:nvSpPr>
            <p:cNvPr id="46" name="Rounded Rectangle 45"/>
            <p:cNvSpPr/>
            <p:nvPr/>
          </p:nvSpPr>
          <p:spPr>
            <a:xfrm>
              <a:off x="37906051" y="24287970"/>
              <a:ext cx="9035931" cy="1986237"/>
            </a:xfrm>
            <a:prstGeom prst="roundRect">
              <a:avLst/>
            </a:prstGeom>
            <a:gradFill>
              <a:gsLst>
                <a:gs pos="0">
                  <a:srgbClr val="5E9EFF"/>
                </a:gs>
                <a:gs pos="39999">
                  <a:srgbClr val="85C2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6"/>
            </a:p>
          </p:txBody>
        </p:sp>
        <p:sp>
          <p:nvSpPr>
            <p:cNvPr id="49" name="TextBox 48"/>
            <p:cNvSpPr txBox="1"/>
            <p:nvPr/>
          </p:nvSpPr>
          <p:spPr>
            <a:xfrm>
              <a:off x="37906052" y="24608011"/>
              <a:ext cx="9035930" cy="1384995"/>
            </a:xfrm>
            <a:prstGeom prst="rect">
              <a:avLst/>
            </a:prstGeom>
            <a:noFill/>
          </p:spPr>
          <p:txBody>
            <a:bodyPr wrap="square" rtlCol="0">
              <a:spAutoFit/>
            </a:bodyPr>
            <a:lstStyle/>
            <a:p>
              <a:pPr algn="ctr"/>
              <a:r>
                <a:rPr lang="en-US" sz="8400" dirty="0"/>
                <a:t>Cost Analysis</a:t>
              </a:r>
            </a:p>
          </p:txBody>
        </p:sp>
      </p:grpSp>
      <p:pic>
        <p:nvPicPr>
          <p:cNvPr id="14" name="Picture 6" descr="http://b.vimeocdn.com/ts/340/684/340684622_640.jp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0" y="452903"/>
            <a:ext cx="5546393" cy="4064467"/>
          </a:xfrm>
          <a:prstGeom prst="rect">
            <a:avLst/>
          </a:prstGeom>
          <a:noFill/>
          <a:extLst>
            <a:ext uri="{909E8E84-426E-40dd-AFC4-6F175D3DCCD1}">
              <a14:hiddenFill xmlns="" xmlns:a14="http://schemas.microsoft.com/office/drawing/2010/main">
                <a:solidFill>
                  <a:srgbClr val="FFFFFF"/>
                </a:solidFill>
              </a14:hiddenFill>
            </a:ext>
          </a:extLst>
        </p:spPr>
      </p:pic>
      <p:pic>
        <p:nvPicPr>
          <p:cNvPr id="1032" name="Picture 8" descr="UGA College of Engineeri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986200" y="1990629"/>
            <a:ext cx="8423275" cy="989013"/>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TextBox 14"/>
          <p:cNvSpPr txBox="1"/>
          <p:nvPr/>
        </p:nvSpPr>
        <p:spPr>
          <a:xfrm>
            <a:off x="936374" y="34378255"/>
            <a:ext cx="16002000" cy="2031325"/>
          </a:xfrm>
          <a:prstGeom prst="rect">
            <a:avLst/>
          </a:prstGeom>
          <a:noFill/>
        </p:spPr>
        <p:txBody>
          <a:bodyPr wrap="square" lIns="804672" rIns="804672" rtlCol="0">
            <a:spAutoFit/>
          </a:bodyPr>
          <a:lstStyle/>
          <a:p>
            <a:r>
              <a:rPr lang="en-US" sz="4200" dirty="0"/>
              <a:t>Special thanks to:</a:t>
            </a:r>
          </a:p>
          <a:p>
            <a:pPr marL="666769" indent="-666769">
              <a:buFont typeface="Arial" pitchFamily="34" charset="0"/>
              <a:buChar char="•"/>
            </a:pPr>
            <a:r>
              <a:rPr lang="en-US" sz="4200" dirty="0"/>
              <a:t>Victor Lee (colleague) for printing our group’s poster</a:t>
            </a:r>
            <a:r>
              <a:rPr lang="en-US" sz="4200" dirty="0" smtClean="0"/>
              <a:t>. </a:t>
            </a:r>
          </a:p>
          <a:p>
            <a:pPr marL="666769" indent="-666769">
              <a:buFont typeface="Arial" pitchFamily="34" charset="0"/>
              <a:buChar char="•"/>
            </a:pPr>
            <a:r>
              <a:rPr lang="en-US" sz="4200" dirty="0" smtClean="0"/>
              <a:t>Dr</a:t>
            </a:r>
            <a:r>
              <a:rPr lang="en-US" sz="4200" dirty="0"/>
              <a:t>. Johnsen and Dr. Kner for their invaluable help and guidance.</a:t>
            </a:r>
          </a:p>
        </p:txBody>
      </p:sp>
      <p:sp>
        <p:nvSpPr>
          <p:cNvPr id="50" name="TextBox 49"/>
          <p:cNvSpPr txBox="1"/>
          <p:nvPr/>
        </p:nvSpPr>
        <p:spPr>
          <a:xfrm>
            <a:off x="936373" y="31410663"/>
            <a:ext cx="16002001" cy="666786"/>
          </a:xfrm>
          <a:prstGeom prst="rect">
            <a:avLst/>
          </a:prstGeom>
          <a:noFill/>
        </p:spPr>
        <p:txBody>
          <a:bodyPr wrap="square" rtlCol="0">
            <a:spAutoFit/>
          </a:bodyPr>
          <a:lstStyle/>
          <a:p>
            <a:pPr algn="ctr"/>
            <a:r>
              <a:rPr lang="en-US" sz="3733" dirty="0"/>
              <a:t>From left to right: </a:t>
            </a:r>
            <a:r>
              <a:rPr lang="en-US" sz="3733" dirty="0" smtClean="0"/>
              <a:t>Peter Wins, Jasper Yu, Adam Hall</a:t>
            </a:r>
            <a:endParaRPr lang="en-US" sz="3733" dirty="0"/>
          </a:p>
        </p:txBody>
      </p:sp>
      <p:sp>
        <p:nvSpPr>
          <p:cNvPr id="41" name="TextBox 40"/>
          <p:cNvSpPr txBox="1"/>
          <p:nvPr/>
        </p:nvSpPr>
        <p:spPr>
          <a:xfrm>
            <a:off x="17496046" y="16828578"/>
            <a:ext cx="16323092" cy="5262979"/>
          </a:xfrm>
          <a:prstGeom prst="rect">
            <a:avLst/>
          </a:prstGeom>
          <a:noFill/>
        </p:spPr>
        <p:txBody>
          <a:bodyPr wrap="square" lIns="853440" rIns="853440" rtlCol="0">
            <a:spAutoFit/>
          </a:bodyPr>
          <a:lstStyle/>
          <a:p>
            <a:r>
              <a:rPr lang="en-US" sz="4200" dirty="0" smtClean="0"/>
              <a:t>     </a:t>
            </a:r>
            <a:r>
              <a:rPr lang="en-US" sz="4200" dirty="0" smtClean="0"/>
              <a:t>To </a:t>
            </a:r>
            <a:r>
              <a:rPr lang="en-US" sz="4200" dirty="0"/>
              <a:t>address the needs of faculty, the project needed to incorporate security features which would allow for basic access control and accountability through key card logging. Every few minutes, the device checks a whitelist database on a remote server for approved access keys, updates its local database of whitelisted keys, and sends local access logs to the remote server for later review. A web interface on the remote server allows for manual addition/removal of whitelisted </a:t>
            </a:r>
            <a:r>
              <a:rPr lang="en-US" sz="4200" dirty="0" smtClean="0"/>
              <a:t>keys </a:t>
            </a:r>
            <a:r>
              <a:rPr lang="en-US" sz="4200" dirty="0"/>
              <a:t>and for time-stamped </a:t>
            </a:r>
            <a:r>
              <a:rPr lang="en-US" sz="4200" dirty="0" smtClean="0"/>
              <a:t>logging.</a:t>
            </a:r>
            <a:endParaRPr lang="en-US" sz="4200" dirty="0"/>
          </a:p>
        </p:txBody>
      </p:sp>
      <p:sp>
        <p:nvSpPr>
          <p:cNvPr id="42" name="TextBox 41"/>
          <p:cNvSpPr txBox="1"/>
          <p:nvPr/>
        </p:nvSpPr>
        <p:spPr>
          <a:xfrm>
            <a:off x="17511616" y="26793824"/>
            <a:ext cx="16307523" cy="5262979"/>
          </a:xfrm>
          <a:prstGeom prst="rect">
            <a:avLst/>
          </a:prstGeom>
          <a:noFill/>
        </p:spPr>
        <p:txBody>
          <a:bodyPr wrap="square" lIns="853440" rIns="853440" rtlCol="0">
            <a:spAutoFit/>
          </a:bodyPr>
          <a:lstStyle/>
          <a:p>
            <a:r>
              <a:rPr lang="en-US" sz="4200" dirty="0" smtClean="0"/>
              <a:t>    </a:t>
            </a:r>
            <a:r>
              <a:rPr lang="en-US" sz="4200" dirty="0" smtClean="0"/>
              <a:t> To </a:t>
            </a:r>
            <a:r>
              <a:rPr lang="en-US" sz="4200" dirty="0"/>
              <a:t>address the needs of the University System, an RFID access system was implemented. This approach solves one of the greatest problems of the traditional door key access system: students losing keys. When a student loses a key, the University has a decision to make: keep the compromised lock and replace the key, or replace both the lock and the key. Neither choice is ideal. By implementing a system with easily-replaceable keys, both of these traditional problems are solved.</a:t>
            </a:r>
          </a:p>
        </p:txBody>
      </p:sp>
      <p:sp>
        <p:nvSpPr>
          <p:cNvPr id="64" name="TextBox 63"/>
          <p:cNvSpPr txBox="1"/>
          <p:nvPr/>
        </p:nvSpPr>
        <p:spPr>
          <a:xfrm>
            <a:off x="34137601" y="8356600"/>
            <a:ext cx="16001999" cy="15604272"/>
          </a:xfrm>
          <a:prstGeom prst="rect">
            <a:avLst/>
          </a:prstGeom>
          <a:noFill/>
        </p:spPr>
        <p:txBody>
          <a:bodyPr wrap="square" lIns="850392" rIns="850392" rtlCol="0">
            <a:spAutoFit/>
          </a:bodyPr>
          <a:lstStyle/>
          <a:p>
            <a:r>
              <a:rPr lang="en-US" sz="4200" dirty="0"/>
              <a:t> </a:t>
            </a:r>
            <a:r>
              <a:rPr lang="en-US" sz="4200" dirty="0" smtClean="0"/>
              <a:t>    </a:t>
            </a:r>
            <a:r>
              <a:rPr lang="en-US" sz="4200" dirty="0" smtClean="0"/>
              <a:t>After </a:t>
            </a:r>
            <a:r>
              <a:rPr lang="en-US" sz="4200" dirty="0"/>
              <a:t>research and testing, a working prototype which scanned RFID cards, compared their key values to a database of whitelisted keys, and rotated a doorknob to allow entry to an approved user was successfully built. The prototype was presented as a proof-of-concept piece, demonstrating potential functionality and the inexpensive, off-the-shelf nature of its constituent components. The project is capable of scaling to accommodate many students across many different classrooms, as scaling only involves trivial database configuration on a controlling server. </a:t>
            </a:r>
          </a:p>
          <a:p>
            <a:r>
              <a:rPr lang="en-US" sz="4200" dirty="0"/>
              <a:t>     Future work would address each of the project’s components: better hardware to ensure reliable doorknob rotation, better security to ensure both faculty and the University system can place their trust in the device and in the system as a whole, and housing consideration and development. The current project does not properly address the very real possibility of physical tampering, nor does it address the potential security problems associated with hosting a whitelist database on a remote server. Also, as this project was only intended to demonstrate functionality, future work would involve consultation with a mechanical engineer to deliver a viable housing solution. At present, the project consists of several off-the-shelf components interfaced to deliver required functionality, but this is at the expense of potential space and weight savings. </a:t>
            </a:r>
          </a:p>
        </p:txBody>
      </p:sp>
      <p:graphicFrame>
        <p:nvGraphicFramePr>
          <p:cNvPr id="2" name="Table 1"/>
          <p:cNvGraphicFramePr>
            <a:graphicFrameLocks noGrp="1"/>
          </p:cNvGraphicFramePr>
          <p:nvPr>
            <p:extLst>
              <p:ext uri="{D42A27DB-BD31-4B8C-83A1-F6EECF244321}">
                <p14:modId xmlns:p14="http://schemas.microsoft.com/office/powerpoint/2010/main" val="3147637304"/>
              </p:ext>
            </p:extLst>
          </p:nvPr>
        </p:nvGraphicFramePr>
        <p:xfrm>
          <a:off x="34518601" y="26503469"/>
          <a:ext cx="15239999" cy="9843931"/>
        </p:xfrm>
        <a:graphic>
          <a:graphicData uri="http://schemas.openxmlformats.org/drawingml/2006/table">
            <a:tbl>
              <a:tblPr>
                <a:tableStyleId>{5C22544A-7EE6-4342-B048-85BDC9FD1C3A}</a:tableStyleId>
              </a:tblPr>
              <a:tblGrid>
                <a:gridCol w="4648199"/>
                <a:gridCol w="2895600"/>
                <a:gridCol w="1257637"/>
                <a:gridCol w="1028363"/>
                <a:gridCol w="1448007"/>
                <a:gridCol w="1547733"/>
                <a:gridCol w="1207230"/>
                <a:gridCol w="1207230"/>
              </a:tblGrid>
              <a:tr h="324141">
                <a:tc gridSpan="8">
                  <a:txBody>
                    <a:bodyPr/>
                    <a:lstStyle/>
                    <a:p>
                      <a:pPr algn="ctr" fontAlgn="b"/>
                      <a:r>
                        <a:rPr lang="en-US" sz="4800" b="1" u="none" strike="noStrike" dirty="0">
                          <a:ln>
                            <a:noFill/>
                          </a:ln>
                          <a:solidFill>
                            <a:schemeClr val="bg1"/>
                          </a:solidFill>
                          <a:effectLst/>
                        </a:rPr>
                        <a:t>Cost </a:t>
                      </a:r>
                      <a:r>
                        <a:rPr lang="en-US" sz="4800" b="1" u="none" strike="noStrike" dirty="0" smtClean="0">
                          <a:ln>
                            <a:noFill/>
                          </a:ln>
                          <a:solidFill>
                            <a:schemeClr val="bg1"/>
                          </a:solidFill>
                          <a:effectLst/>
                        </a:rPr>
                        <a:t>Analysis for Robotic Doorman Project</a:t>
                      </a:r>
                      <a:endParaRPr lang="en-US" sz="4800" b="1"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4141">
                <a:tc gridSpan="8">
                  <a:txBody>
                    <a:bodyPr/>
                    <a:lstStyle/>
                    <a:p>
                      <a:pPr algn="ctr" fontAlgn="b"/>
                      <a:r>
                        <a:rPr lang="en-US" sz="4000" b="1" u="none" strike="noStrike" dirty="0">
                          <a:ln>
                            <a:noFill/>
                          </a:ln>
                          <a:solidFill>
                            <a:schemeClr val="bg1"/>
                          </a:solidFill>
                          <a:effectLst/>
                        </a:rPr>
                        <a:t>Electronics</a:t>
                      </a:r>
                      <a:endParaRPr lang="en-US" sz="4000" b="1"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83453">
                <a:tc>
                  <a:txBody>
                    <a:bodyPr/>
                    <a:lstStyle/>
                    <a:p>
                      <a:pPr algn="l" fontAlgn="b"/>
                      <a:r>
                        <a:rPr lang="en-US" sz="2000" b="1" u="none" strike="noStrike" dirty="0">
                          <a:ln>
                            <a:noFill/>
                          </a:ln>
                          <a:solidFill>
                            <a:schemeClr val="bg1"/>
                          </a:solidFill>
                          <a:effectLst/>
                        </a:rPr>
                        <a:t>Parts</a:t>
                      </a:r>
                      <a:endParaRPr lang="en-US" sz="2000" b="1"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b="1" u="none" strike="noStrike" dirty="0">
                          <a:ln>
                            <a:noFill/>
                          </a:ln>
                          <a:solidFill>
                            <a:schemeClr val="bg1"/>
                          </a:solidFill>
                          <a:effectLst/>
                        </a:rPr>
                        <a:t>Manufacturer</a:t>
                      </a:r>
                      <a:endParaRPr lang="en-US" sz="2000" b="1"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b="1" u="none" strike="noStrike" dirty="0">
                          <a:ln>
                            <a:noFill/>
                          </a:ln>
                          <a:solidFill>
                            <a:schemeClr val="bg1"/>
                          </a:solidFill>
                          <a:effectLst/>
                        </a:rPr>
                        <a:t>Model Number</a:t>
                      </a:r>
                      <a:endParaRPr lang="en-US" sz="2000" b="1"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b="1" u="none" strike="noStrike">
                          <a:ln>
                            <a:noFill/>
                          </a:ln>
                          <a:solidFill>
                            <a:schemeClr val="bg1"/>
                          </a:solidFill>
                          <a:effectLst/>
                        </a:rPr>
                        <a:t>Quantity</a:t>
                      </a:r>
                      <a:endParaRPr lang="en-US" sz="2000" b="1"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b="1" u="none" strike="noStrike" dirty="0">
                          <a:ln>
                            <a:noFill/>
                          </a:ln>
                          <a:solidFill>
                            <a:schemeClr val="bg1"/>
                          </a:solidFill>
                          <a:effectLst/>
                        </a:rPr>
                        <a:t>Unit </a:t>
                      </a:r>
                      <a:r>
                        <a:rPr lang="en-US" sz="2000" b="1" u="none" strike="noStrike" dirty="0" smtClean="0">
                          <a:ln>
                            <a:noFill/>
                          </a:ln>
                          <a:solidFill>
                            <a:schemeClr val="bg1"/>
                          </a:solidFill>
                          <a:effectLst/>
                        </a:rPr>
                        <a:t>Cost</a:t>
                      </a:r>
                      <a:r>
                        <a:rPr lang="en-US" sz="2000" b="1" u="none" strike="noStrike" baseline="0" dirty="0" smtClean="0">
                          <a:ln>
                            <a:noFill/>
                          </a:ln>
                          <a:solidFill>
                            <a:schemeClr val="bg1"/>
                          </a:solidFill>
                          <a:effectLst/>
                        </a:rPr>
                        <a:t> </a:t>
                      </a:r>
                      <a:r>
                        <a:rPr lang="en-US" sz="2000" b="1" u="none" strike="noStrike" dirty="0" smtClean="0">
                          <a:ln>
                            <a:noFill/>
                          </a:ln>
                          <a:solidFill>
                            <a:schemeClr val="bg1"/>
                          </a:solidFill>
                          <a:effectLst/>
                        </a:rPr>
                        <a:t>(&lt;</a:t>
                      </a:r>
                      <a:r>
                        <a:rPr lang="en-US" sz="2000" b="1" u="none" strike="noStrike" dirty="0">
                          <a:ln>
                            <a:noFill/>
                          </a:ln>
                          <a:solidFill>
                            <a:schemeClr val="bg1"/>
                          </a:solidFill>
                          <a:effectLst/>
                        </a:rPr>
                        <a:t>100)</a:t>
                      </a:r>
                      <a:endParaRPr lang="en-US" sz="2000" b="1"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b="1" u="none" strike="noStrike">
                          <a:ln>
                            <a:noFill/>
                          </a:ln>
                          <a:solidFill>
                            <a:schemeClr val="bg1"/>
                          </a:solidFill>
                          <a:effectLst/>
                        </a:rPr>
                        <a:t>Unit Cost (&gt;100)</a:t>
                      </a:r>
                      <a:endParaRPr lang="en-US" sz="2000" b="1"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b="1" u="none" strike="noStrike" dirty="0">
                          <a:ln>
                            <a:noFill/>
                          </a:ln>
                          <a:solidFill>
                            <a:schemeClr val="bg1"/>
                          </a:solidFill>
                          <a:effectLst/>
                        </a:rPr>
                        <a:t>Total (&lt;100)</a:t>
                      </a:r>
                      <a:endParaRPr lang="en-US" sz="2000" b="1"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b="1" u="none" strike="noStrike" dirty="0">
                          <a:ln>
                            <a:noFill/>
                          </a:ln>
                          <a:solidFill>
                            <a:schemeClr val="bg1"/>
                          </a:solidFill>
                          <a:effectLst/>
                        </a:rPr>
                        <a:t>Total (&gt;100)</a:t>
                      </a:r>
                      <a:endParaRPr lang="en-US" sz="2000" b="1"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r>
              <a:tr h="395131">
                <a:tc>
                  <a:txBody>
                    <a:bodyPr/>
                    <a:lstStyle/>
                    <a:p>
                      <a:pPr algn="l" fontAlgn="b"/>
                      <a:r>
                        <a:rPr lang="en-US" sz="2000" u="none" strike="noStrike" dirty="0">
                          <a:ln>
                            <a:noFill/>
                          </a:ln>
                          <a:solidFill>
                            <a:schemeClr val="bg1"/>
                          </a:solidFill>
                          <a:effectLst/>
                        </a:rPr>
                        <a:t>RFID Reader ID-12LA (125kHz)</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a:ln>
                            <a:noFill/>
                          </a:ln>
                          <a:solidFill>
                            <a:schemeClr val="bg1"/>
                          </a:solidFill>
                          <a:effectLst/>
                        </a:rPr>
                        <a:t>Innovations</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ctr" fontAlgn="b"/>
                      <a:r>
                        <a:rPr lang="en-US" sz="2000" u="none" strike="noStrike">
                          <a:ln>
                            <a:noFill/>
                          </a:ln>
                          <a:solidFill>
                            <a:schemeClr val="bg1"/>
                          </a:solidFill>
                          <a:effectLst/>
                        </a:rPr>
                        <a:t>SEN-11827</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ctr" fontAlgn="b"/>
                      <a:r>
                        <a:rPr lang="en-US" sz="2000" u="none" strike="noStrike">
                          <a:ln>
                            <a:noFill/>
                          </a:ln>
                          <a:solidFill>
                            <a:schemeClr val="bg1"/>
                          </a:solidFill>
                          <a:effectLst/>
                        </a:rPr>
                        <a:t>1</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$29.95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$23.96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$29.95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$23.96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r>
              <a:tr h="381000">
                <a:tc>
                  <a:txBody>
                    <a:bodyPr/>
                    <a:lstStyle/>
                    <a:p>
                      <a:pPr algn="l" fontAlgn="b"/>
                      <a:r>
                        <a:rPr lang="en-US" sz="2000" u="none" strike="noStrike">
                          <a:ln>
                            <a:noFill/>
                          </a:ln>
                          <a:solidFill>
                            <a:schemeClr val="bg1"/>
                          </a:solidFill>
                          <a:effectLst/>
                        </a:rPr>
                        <a:t>Easydriver Motor Controller</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a:ln>
                            <a:noFill/>
                          </a:ln>
                          <a:solidFill>
                            <a:schemeClr val="bg1"/>
                          </a:solidFill>
                          <a:effectLst/>
                        </a:rPr>
                        <a:t>Sparkfun/Schmalz Haus LLC </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ctr" fontAlgn="b"/>
                      <a:r>
                        <a:rPr lang="en-US" sz="2000" u="none" strike="noStrike">
                          <a:ln>
                            <a:noFill/>
                          </a:ln>
                          <a:solidFill>
                            <a:schemeClr val="bg1"/>
                          </a:solidFill>
                          <a:effectLst/>
                        </a:rPr>
                        <a:t>ROB-10267</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ctr" fontAlgn="b"/>
                      <a:r>
                        <a:rPr lang="en-US" sz="2000" u="none" strike="noStrike">
                          <a:ln>
                            <a:noFill/>
                          </a:ln>
                          <a:solidFill>
                            <a:schemeClr val="bg1"/>
                          </a:solidFill>
                          <a:effectLst/>
                        </a:rPr>
                        <a:t>1</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smtClean="0">
                          <a:ln>
                            <a:noFill/>
                          </a:ln>
                          <a:solidFill>
                            <a:schemeClr val="bg1"/>
                          </a:solidFill>
                          <a:effectLst/>
                        </a:rPr>
                        <a:t> $14.95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$11.96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$14.95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$11.96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r>
              <a:tr h="381000">
                <a:tc>
                  <a:txBody>
                    <a:bodyPr/>
                    <a:lstStyle/>
                    <a:p>
                      <a:pPr algn="l" fontAlgn="b"/>
                      <a:r>
                        <a:rPr lang="en-US" sz="2000" u="none" strike="noStrike">
                          <a:ln>
                            <a:noFill/>
                          </a:ln>
                          <a:solidFill>
                            <a:schemeClr val="bg1"/>
                          </a:solidFill>
                          <a:effectLst/>
                        </a:rPr>
                        <a:t>Rechargeable Battery Pack</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err="1">
                          <a:ln>
                            <a:noFill/>
                          </a:ln>
                          <a:solidFill>
                            <a:schemeClr val="bg1"/>
                          </a:solidFill>
                          <a:effectLst/>
                        </a:rPr>
                        <a:t>XTPower</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ctr" fontAlgn="b"/>
                      <a:r>
                        <a:rPr lang="en-US" sz="2000" u="none" strike="noStrike">
                          <a:ln>
                            <a:noFill/>
                          </a:ln>
                          <a:solidFill>
                            <a:schemeClr val="bg1"/>
                          </a:solidFill>
                          <a:effectLst/>
                        </a:rPr>
                        <a:t>MP-10000</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ctr" fontAlgn="b"/>
                      <a:r>
                        <a:rPr lang="en-US" sz="2000" u="none" strike="noStrike">
                          <a:ln>
                            <a:noFill/>
                          </a:ln>
                          <a:solidFill>
                            <a:schemeClr val="bg1"/>
                          </a:solidFill>
                          <a:effectLst/>
                        </a:rPr>
                        <a:t>1</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$47.90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$47.90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$47.90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$47.90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r>
              <a:tr h="583453">
                <a:tc>
                  <a:txBody>
                    <a:bodyPr/>
                    <a:lstStyle/>
                    <a:p>
                      <a:pPr algn="l" fontAlgn="b"/>
                      <a:r>
                        <a:rPr lang="en-US" sz="2000" u="none" strike="noStrike">
                          <a:ln>
                            <a:noFill/>
                          </a:ln>
                          <a:solidFill>
                            <a:schemeClr val="bg1"/>
                          </a:solidFill>
                          <a:effectLst/>
                        </a:rPr>
                        <a:t>Raspberry Pi Microcontroller</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a:ln>
                            <a:noFill/>
                          </a:ln>
                          <a:solidFill>
                            <a:schemeClr val="bg1"/>
                          </a:solidFill>
                          <a:effectLst/>
                        </a:rPr>
                        <a:t>RS Components</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ctr" fontAlgn="b"/>
                      <a:r>
                        <a:rPr lang="en-US" sz="2000" u="none" strike="noStrike">
                          <a:ln>
                            <a:noFill/>
                          </a:ln>
                          <a:solidFill>
                            <a:schemeClr val="bg1"/>
                          </a:solidFill>
                          <a:effectLst/>
                        </a:rPr>
                        <a:t>Model-B Rev. 1</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ctr" fontAlgn="b"/>
                      <a:r>
                        <a:rPr lang="en-US" sz="2000" u="none" strike="noStrike">
                          <a:ln>
                            <a:noFill/>
                          </a:ln>
                          <a:solidFill>
                            <a:schemeClr val="bg1"/>
                          </a:solidFill>
                          <a:effectLst/>
                        </a:rPr>
                        <a:t>1</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$35.00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$35.00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$35.00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$35.00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r>
              <a:tr h="373380">
                <a:tc>
                  <a:txBody>
                    <a:bodyPr/>
                    <a:lstStyle/>
                    <a:p>
                      <a:pPr algn="l" fontAlgn="b"/>
                      <a:r>
                        <a:rPr lang="en-US" sz="2000" u="none" strike="noStrike">
                          <a:ln>
                            <a:noFill/>
                          </a:ln>
                          <a:solidFill>
                            <a:schemeClr val="bg1"/>
                          </a:solidFill>
                          <a:effectLst/>
                        </a:rPr>
                        <a:t>Hook-up Wire - (White) (22AWG)</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a:ln>
                            <a:noFill/>
                          </a:ln>
                          <a:solidFill>
                            <a:schemeClr val="bg1"/>
                          </a:solidFill>
                          <a:effectLst/>
                        </a:rPr>
                        <a:t>Generic/OEM</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ctr" fontAlgn="b"/>
                      <a:r>
                        <a:rPr lang="en-US" sz="2000" u="none" strike="noStrike">
                          <a:ln>
                            <a:noFill/>
                          </a:ln>
                          <a:solidFill>
                            <a:schemeClr val="bg1"/>
                          </a:solidFill>
                          <a:effectLst/>
                        </a:rPr>
                        <a:t>PRT-08026</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ctr" fontAlgn="b"/>
                      <a:r>
                        <a:rPr lang="en-US" sz="2000" u="none" strike="noStrike">
                          <a:ln>
                            <a:noFill/>
                          </a:ln>
                          <a:solidFill>
                            <a:schemeClr val="bg1"/>
                          </a:solidFill>
                          <a:effectLst/>
                        </a:rPr>
                        <a:t>1</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$2.50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$2.00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$2.50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$2.00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r>
              <a:tr h="661247">
                <a:tc>
                  <a:txBody>
                    <a:bodyPr/>
                    <a:lstStyle/>
                    <a:p>
                      <a:pPr algn="l" fontAlgn="b"/>
                      <a:r>
                        <a:rPr lang="en-US" sz="2000" u="none" strike="noStrike">
                          <a:ln>
                            <a:noFill/>
                          </a:ln>
                          <a:solidFill>
                            <a:schemeClr val="bg1"/>
                          </a:solidFill>
                          <a:effectLst/>
                        </a:rPr>
                        <a:t>802.11b/g/n Nano USB Wifi Adapter Dongle for Raspberry Pi (Ralink RT5370)</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err="1">
                          <a:ln>
                            <a:noFill/>
                          </a:ln>
                          <a:solidFill>
                            <a:schemeClr val="bg1"/>
                          </a:solidFill>
                          <a:effectLst/>
                        </a:rPr>
                        <a:t>Ralink</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ctr" fontAlgn="b"/>
                      <a:r>
                        <a:rPr lang="en-US" sz="2000" u="none" strike="noStrike">
                          <a:ln>
                            <a:noFill/>
                          </a:ln>
                          <a:solidFill>
                            <a:schemeClr val="bg1"/>
                          </a:solidFill>
                          <a:effectLst/>
                        </a:rPr>
                        <a:t>RT5370</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ctr" fontAlgn="b"/>
                      <a:r>
                        <a:rPr lang="en-US" sz="2000" u="none" strike="noStrike">
                          <a:ln>
                            <a:noFill/>
                          </a:ln>
                          <a:solidFill>
                            <a:schemeClr val="bg1"/>
                          </a:solidFill>
                          <a:effectLst/>
                        </a:rPr>
                        <a:t>1</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$6.18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$6.18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$6.18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$6.18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r>
              <a:tr h="405553">
                <a:tc>
                  <a:txBody>
                    <a:bodyPr/>
                    <a:lstStyle/>
                    <a:p>
                      <a:pPr algn="l" fontAlgn="b"/>
                      <a:r>
                        <a:rPr lang="en-US" sz="2000" u="none" strike="noStrike">
                          <a:ln>
                            <a:noFill/>
                          </a:ln>
                          <a:solidFill>
                            <a:schemeClr val="bg1"/>
                          </a:solidFill>
                          <a:effectLst/>
                        </a:rPr>
                        <a:t>LED - Basic Red 5mm</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a:ln>
                            <a:noFill/>
                          </a:ln>
                          <a:solidFill>
                            <a:schemeClr val="bg1"/>
                          </a:solidFill>
                          <a:effectLst/>
                        </a:rPr>
                        <a:t>Generic/OEM</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ctr" fontAlgn="b"/>
                      <a:r>
                        <a:rPr lang="en-US" sz="2000" u="none" strike="noStrike">
                          <a:ln>
                            <a:noFill/>
                          </a:ln>
                          <a:solidFill>
                            <a:schemeClr val="bg1"/>
                          </a:solidFill>
                          <a:effectLst/>
                        </a:rPr>
                        <a:t>COM-09590</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ctr" fontAlgn="b"/>
                      <a:r>
                        <a:rPr lang="en-US" sz="2000" u="none" strike="noStrike">
                          <a:ln>
                            <a:noFill/>
                          </a:ln>
                          <a:solidFill>
                            <a:schemeClr val="bg1"/>
                          </a:solidFill>
                          <a:effectLst/>
                        </a:rPr>
                        <a:t>1</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$0.35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$0.28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$0.35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$0.28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r>
              <a:tr h="381000">
                <a:tc>
                  <a:txBody>
                    <a:bodyPr/>
                    <a:lstStyle/>
                    <a:p>
                      <a:pPr algn="l" fontAlgn="b"/>
                      <a:r>
                        <a:rPr lang="en-US" sz="2000" u="none" strike="noStrike" dirty="0" err="1">
                          <a:ln>
                            <a:noFill/>
                          </a:ln>
                          <a:solidFill>
                            <a:schemeClr val="bg1"/>
                          </a:solidFill>
                          <a:effectLst/>
                        </a:rPr>
                        <a:t>Wheelwatcher</a:t>
                      </a:r>
                      <a:r>
                        <a:rPr lang="en-US" sz="2000" u="none" strike="noStrike" dirty="0">
                          <a:ln>
                            <a:noFill/>
                          </a:ln>
                          <a:solidFill>
                            <a:schemeClr val="bg1"/>
                          </a:solidFill>
                          <a:effectLst/>
                        </a:rPr>
                        <a:t> </a:t>
                      </a:r>
                      <a:r>
                        <a:rPr lang="en-US" sz="2000" u="none" strike="noStrike" dirty="0" smtClean="0">
                          <a:ln>
                            <a:noFill/>
                          </a:ln>
                          <a:solidFill>
                            <a:schemeClr val="bg1"/>
                          </a:solidFill>
                          <a:effectLst/>
                        </a:rPr>
                        <a:t>Quadrature Encoder</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a:ln>
                            <a:noFill/>
                          </a:ln>
                          <a:solidFill>
                            <a:schemeClr val="bg1"/>
                          </a:solidFill>
                          <a:effectLst/>
                        </a:rPr>
                        <a:t>Nubotics</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ctr" fontAlgn="b"/>
                      <a:r>
                        <a:rPr lang="en-US" sz="2000" u="none" strike="noStrike">
                          <a:ln>
                            <a:noFill/>
                          </a:ln>
                          <a:solidFill>
                            <a:schemeClr val="bg1"/>
                          </a:solidFill>
                          <a:effectLst/>
                        </a:rPr>
                        <a:t>WW-12</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ctr" fontAlgn="b"/>
                      <a:r>
                        <a:rPr lang="en-US" sz="2000" u="none" strike="noStrike">
                          <a:ln>
                            <a:noFill/>
                          </a:ln>
                          <a:solidFill>
                            <a:schemeClr val="bg1"/>
                          </a:solidFill>
                          <a:effectLst/>
                        </a:rPr>
                        <a:t>1</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$19.95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$19.95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$19.95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$19.95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r>
              <a:tr h="324141">
                <a:tc>
                  <a:txBody>
                    <a:bodyPr/>
                    <a:lstStyle/>
                    <a:p>
                      <a:pPr algn="l" fontAlgn="b"/>
                      <a:r>
                        <a:rPr lang="en-US" sz="2000" b="1" u="none" strike="noStrike" dirty="0">
                          <a:ln>
                            <a:noFill/>
                          </a:ln>
                          <a:solidFill>
                            <a:schemeClr val="bg1"/>
                          </a:solidFill>
                          <a:effectLst/>
                        </a:rPr>
                        <a:t>Subtotal</a:t>
                      </a:r>
                      <a:endParaRPr lang="en-US" sz="2000" b="1"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a:ln>
                            <a:noFill/>
                          </a:ln>
                          <a:solidFill>
                            <a:schemeClr val="bg1"/>
                          </a:solidFill>
                          <a:effectLst/>
                        </a:rPr>
                        <a:t> </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a:ln>
                            <a:noFill/>
                          </a:ln>
                          <a:solidFill>
                            <a:schemeClr val="bg1"/>
                          </a:solidFill>
                          <a:effectLst/>
                        </a:rPr>
                        <a:t> </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a:ln>
                            <a:noFill/>
                          </a:ln>
                          <a:solidFill>
                            <a:schemeClr val="bg1"/>
                          </a:solidFill>
                          <a:effectLst/>
                        </a:rPr>
                        <a:t> </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a:ln>
                            <a:noFill/>
                          </a:ln>
                          <a:solidFill>
                            <a:schemeClr val="bg1"/>
                          </a:solidFill>
                          <a:effectLst/>
                        </a:rPr>
                        <a:t> </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a:ln>
                            <a:noFill/>
                          </a:ln>
                          <a:solidFill>
                            <a:schemeClr val="bg1"/>
                          </a:solidFill>
                          <a:effectLst/>
                        </a:rPr>
                        <a:t> </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b="1" u="none" strike="noStrike" dirty="0">
                          <a:ln>
                            <a:noFill/>
                          </a:ln>
                          <a:solidFill>
                            <a:schemeClr val="bg1"/>
                          </a:solidFill>
                          <a:effectLst/>
                        </a:rPr>
                        <a:t> </a:t>
                      </a:r>
                      <a:r>
                        <a:rPr lang="en-US" sz="2000" b="1" u="none" strike="noStrike" dirty="0" smtClean="0">
                          <a:ln>
                            <a:noFill/>
                          </a:ln>
                          <a:solidFill>
                            <a:schemeClr val="bg1"/>
                          </a:solidFill>
                          <a:effectLst/>
                        </a:rPr>
                        <a:t>$156.78 </a:t>
                      </a:r>
                      <a:endParaRPr lang="en-US" sz="2000" b="1"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b="1" u="none" strike="noStrike" dirty="0">
                          <a:ln>
                            <a:noFill/>
                          </a:ln>
                          <a:solidFill>
                            <a:schemeClr val="bg1"/>
                          </a:solidFill>
                          <a:effectLst/>
                        </a:rPr>
                        <a:t> </a:t>
                      </a:r>
                      <a:r>
                        <a:rPr lang="en-US" sz="2000" b="1" u="none" strike="noStrike" dirty="0" smtClean="0">
                          <a:ln>
                            <a:noFill/>
                          </a:ln>
                          <a:solidFill>
                            <a:schemeClr val="bg1"/>
                          </a:solidFill>
                          <a:effectLst/>
                        </a:rPr>
                        <a:t>$147.23 </a:t>
                      </a:r>
                      <a:endParaRPr lang="en-US" sz="2000" b="1"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r>
              <a:tr h="324141">
                <a:tc gridSpan="8">
                  <a:txBody>
                    <a:bodyPr/>
                    <a:lstStyle/>
                    <a:p>
                      <a:pPr algn="ctr" fontAlgn="b"/>
                      <a:r>
                        <a:rPr lang="en-US" sz="4000" b="1" u="none" strike="noStrike" dirty="0">
                          <a:ln>
                            <a:noFill/>
                          </a:ln>
                          <a:solidFill>
                            <a:schemeClr val="bg1"/>
                          </a:solidFill>
                          <a:effectLst/>
                        </a:rPr>
                        <a:t>Mechanical</a:t>
                      </a:r>
                      <a:endParaRPr lang="en-US" sz="4000" b="1"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18518">
                <a:tc>
                  <a:txBody>
                    <a:bodyPr/>
                    <a:lstStyle/>
                    <a:p>
                      <a:pPr algn="l" fontAlgn="b"/>
                      <a:r>
                        <a:rPr lang="en-US" sz="2000" u="none" strike="noStrike">
                          <a:ln>
                            <a:noFill/>
                          </a:ln>
                          <a:solidFill>
                            <a:schemeClr val="bg1"/>
                          </a:solidFill>
                          <a:effectLst/>
                        </a:rPr>
                        <a:t>Stepper Motor with Cable</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Generic/OEM</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ctr" fontAlgn="b"/>
                      <a:r>
                        <a:rPr lang="en-US" sz="2000" u="none" strike="noStrike" dirty="0">
                          <a:ln>
                            <a:noFill/>
                          </a:ln>
                          <a:solidFill>
                            <a:schemeClr val="bg1"/>
                          </a:solidFill>
                          <a:effectLst/>
                        </a:rPr>
                        <a:t>ROB-09238</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ctr" fontAlgn="b"/>
                      <a:r>
                        <a:rPr lang="en-US" sz="2000" u="none" strike="noStrike">
                          <a:ln>
                            <a:noFill/>
                          </a:ln>
                          <a:solidFill>
                            <a:schemeClr val="bg1"/>
                          </a:solidFill>
                          <a:effectLst/>
                        </a:rPr>
                        <a:t>1</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$14.95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$11.96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$14.95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$11.96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r>
              <a:tr h="622350">
                <a:tc>
                  <a:txBody>
                    <a:bodyPr/>
                    <a:lstStyle/>
                    <a:p>
                      <a:pPr algn="l" fontAlgn="b"/>
                      <a:r>
                        <a:rPr lang="en-US" sz="2000" u="none" strike="noStrike">
                          <a:ln>
                            <a:noFill/>
                          </a:ln>
                          <a:solidFill>
                            <a:schemeClr val="bg1"/>
                          </a:solidFill>
                          <a:effectLst/>
                        </a:rPr>
                        <a:t>Universal Aluminum Mounting Hub for 5mm Shaft, #4-40 Holes (2-Pack)</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a:ln>
                            <a:noFill/>
                          </a:ln>
                          <a:solidFill>
                            <a:schemeClr val="bg1"/>
                          </a:solidFill>
                          <a:effectLst/>
                        </a:rPr>
                        <a:t>Pololu</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ctr" fontAlgn="b"/>
                      <a:r>
                        <a:rPr lang="en-US" sz="2000" u="none" strike="noStrike">
                          <a:ln>
                            <a:noFill/>
                          </a:ln>
                          <a:solidFill>
                            <a:schemeClr val="bg1"/>
                          </a:solidFill>
                          <a:effectLst/>
                        </a:rPr>
                        <a:t>1203</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ctr" fontAlgn="b"/>
                      <a:r>
                        <a:rPr lang="en-US" sz="2000" u="none" strike="noStrike">
                          <a:ln>
                            <a:noFill/>
                          </a:ln>
                          <a:solidFill>
                            <a:schemeClr val="bg1"/>
                          </a:solidFill>
                          <a:effectLst/>
                        </a:rPr>
                        <a:t>1</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$7.49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$5.62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$7.49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$5.62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r>
              <a:tr h="622350">
                <a:tc>
                  <a:txBody>
                    <a:bodyPr/>
                    <a:lstStyle/>
                    <a:p>
                      <a:pPr algn="l" fontAlgn="b"/>
                      <a:r>
                        <a:rPr lang="en-US" sz="2000" u="none" strike="noStrike">
                          <a:ln>
                            <a:noFill/>
                          </a:ln>
                          <a:solidFill>
                            <a:schemeClr val="bg1"/>
                          </a:solidFill>
                          <a:effectLst/>
                        </a:rPr>
                        <a:t>3/4-In x 10-Ft 480 Psi Schedule 40 Pvc Pressure Pipe</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Charlotte Pipe</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ctr" fontAlgn="b"/>
                      <a:r>
                        <a:rPr lang="en-US" sz="2000" u="none" strike="noStrike" dirty="0">
                          <a:ln>
                            <a:noFill/>
                          </a:ln>
                          <a:solidFill>
                            <a:schemeClr val="bg1"/>
                          </a:solidFill>
                          <a:effectLst/>
                        </a:rPr>
                        <a:t>PVC 04007 0600</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ctr" fontAlgn="b"/>
                      <a:r>
                        <a:rPr lang="en-US" sz="2000" u="none" strike="noStrike">
                          <a:ln>
                            <a:noFill/>
                          </a:ln>
                          <a:solidFill>
                            <a:schemeClr val="bg1"/>
                          </a:solidFill>
                          <a:effectLst/>
                        </a:rPr>
                        <a:t>1</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$2.19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$2.19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$2.19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$2.19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r>
              <a:tr h="355500">
                <a:tc>
                  <a:txBody>
                    <a:bodyPr/>
                    <a:lstStyle/>
                    <a:p>
                      <a:pPr algn="l" fontAlgn="b"/>
                      <a:r>
                        <a:rPr lang="en-US" sz="2000" u="none" strike="noStrike" dirty="0">
                          <a:ln>
                            <a:noFill/>
                          </a:ln>
                          <a:solidFill>
                            <a:schemeClr val="bg1"/>
                          </a:solidFill>
                          <a:effectLst/>
                        </a:rPr>
                        <a:t>1/4-in x 36-in Standard (SAE) Threaded Rod</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The Hillman Group</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ctr" fontAlgn="b"/>
                      <a:r>
                        <a:rPr lang="en-US" sz="2000" u="none" strike="noStrike">
                          <a:ln>
                            <a:noFill/>
                          </a:ln>
                          <a:solidFill>
                            <a:schemeClr val="bg1"/>
                          </a:solidFill>
                          <a:effectLst/>
                        </a:rPr>
                        <a:t>11009</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ctr" fontAlgn="b"/>
                      <a:r>
                        <a:rPr lang="en-US" sz="2000" u="none" strike="noStrike">
                          <a:ln>
                            <a:noFill/>
                          </a:ln>
                          <a:solidFill>
                            <a:schemeClr val="bg1"/>
                          </a:solidFill>
                          <a:effectLst/>
                        </a:rPr>
                        <a:t>1</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$1.82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$1.82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$1.82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$1.82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r>
              <a:tr h="635316">
                <a:tc>
                  <a:txBody>
                    <a:bodyPr/>
                    <a:lstStyle/>
                    <a:p>
                      <a:pPr algn="l" fontAlgn="b"/>
                      <a:r>
                        <a:rPr lang="en-US" sz="2000" u="none" strike="noStrike">
                          <a:ln>
                            <a:noFill/>
                          </a:ln>
                          <a:solidFill>
                            <a:schemeClr val="bg1"/>
                          </a:solidFill>
                          <a:effectLst/>
                        </a:rPr>
                        <a:t>1/4-in-20 Hot-Dipped Galvanized Standard (SAE) Hex Nut</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a:ln>
                            <a:noFill/>
                          </a:ln>
                          <a:solidFill>
                            <a:schemeClr val="bg1"/>
                          </a:solidFill>
                          <a:effectLst/>
                        </a:rPr>
                        <a:t>The Hillman Group</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ctr" fontAlgn="b"/>
                      <a:r>
                        <a:rPr lang="en-US" sz="2000" u="none" strike="noStrike">
                          <a:ln>
                            <a:noFill/>
                          </a:ln>
                          <a:solidFill>
                            <a:schemeClr val="bg1"/>
                          </a:solidFill>
                          <a:effectLst/>
                        </a:rPr>
                        <a:t>810503</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ctr" fontAlgn="b"/>
                      <a:r>
                        <a:rPr lang="en-US" sz="2000" u="none" strike="noStrike">
                          <a:ln>
                            <a:noFill/>
                          </a:ln>
                          <a:solidFill>
                            <a:schemeClr val="bg1"/>
                          </a:solidFill>
                          <a:effectLst/>
                        </a:rPr>
                        <a:t>4</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$0.14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$0.14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$0.56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r>
                        <a:rPr lang="en-US" sz="2000" u="none" strike="noStrike" dirty="0" smtClean="0">
                          <a:ln>
                            <a:noFill/>
                          </a:ln>
                          <a:solidFill>
                            <a:schemeClr val="bg1"/>
                          </a:solidFill>
                          <a:effectLst/>
                        </a:rPr>
                        <a:t>$0.56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r>
              <a:tr h="355284">
                <a:tc>
                  <a:txBody>
                    <a:bodyPr/>
                    <a:lstStyle/>
                    <a:p>
                      <a:pPr algn="l" fontAlgn="b"/>
                      <a:r>
                        <a:rPr lang="en-US" sz="2000" b="1" u="none" strike="noStrike" dirty="0">
                          <a:ln>
                            <a:noFill/>
                          </a:ln>
                          <a:solidFill>
                            <a:schemeClr val="bg1"/>
                          </a:solidFill>
                          <a:effectLst/>
                        </a:rPr>
                        <a:t>Subtotal</a:t>
                      </a:r>
                      <a:endParaRPr lang="en-US" sz="2000" b="1"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a:ln>
                            <a:noFill/>
                          </a:ln>
                          <a:solidFill>
                            <a:schemeClr val="bg1"/>
                          </a:solidFill>
                          <a:effectLst/>
                        </a:rPr>
                        <a:t> </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a:ln>
                            <a:noFill/>
                          </a:ln>
                          <a:solidFill>
                            <a:schemeClr val="bg1"/>
                          </a:solidFill>
                          <a:effectLst/>
                        </a:rPr>
                        <a:t> </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a:ln>
                            <a:noFill/>
                          </a:ln>
                          <a:solidFill>
                            <a:schemeClr val="bg1"/>
                          </a:solidFill>
                          <a:effectLst/>
                        </a:rPr>
                        <a:t> </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a:ln>
                            <a:noFill/>
                          </a:ln>
                          <a:solidFill>
                            <a:schemeClr val="bg1"/>
                          </a:solidFill>
                          <a:effectLst/>
                        </a:rPr>
                        <a:t> </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b="1" u="none" strike="noStrike" dirty="0">
                          <a:ln>
                            <a:noFill/>
                          </a:ln>
                          <a:solidFill>
                            <a:schemeClr val="bg1"/>
                          </a:solidFill>
                          <a:effectLst/>
                        </a:rPr>
                        <a:t> </a:t>
                      </a:r>
                      <a:r>
                        <a:rPr lang="en-US" sz="2000" b="1" u="none" strike="noStrike" dirty="0" smtClean="0">
                          <a:ln>
                            <a:noFill/>
                          </a:ln>
                          <a:solidFill>
                            <a:schemeClr val="bg1"/>
                          </a:solidFill>
                          <a:effectLst/>
                        </a:rPr>
                        <a:t>$27.01 </a:t>
                      </a:r>
                      <a:endParaRPr lang="en-US" sz="2000" b="1"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b="1" u="none" strike="noStrike" dirty="0">
                          <a:ln>
                            <a:noFill/>
                          </a:ln>
                          <a:solidFill>
                            <a:schemeClr val="bg1"/>
                          </a:solidFill>
                          <a:effectLst/>
                        </a:rPr>
                        <a:t> </a:t>
                      </a:r>
                      <a:r>
                        <a:rPr lang="en-US" sz="2000" b="1" u="none" strike="noStrike" dirty="0" smtClean="0">
                          <a:ln>
                            <a:noFill/>
                          </a:ln>
                          <a:solidFill>
                            <a:schemeClr val="bg1"/>
                          </a:solidFill>
                          <a:effectLst/>
                        </a:rPr>
                        <a:t>$22.15 </a:t>
                      </a:r>
                      <a:endParaRPr lang="en-US" sz="2000" b="1"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r>
              <a:tr h="324141">
                <a:tc>
                  <a:txBody>
                    <a:bodyPr/>
                    <a:lstStyle/>
                    <a:p>
                      <a:pPr algn="l" fontAlgn="b"/>
                      <a:r>
                        <a:rPr lang="en-US" sz="2000" b="1" u="none" strike="noStrike" dirty="0">
                          <a:ln>
                            <a:noFill/>
                          </a:ln>
                          <a:solidFill>
                            <a:schemeClr val="bg1"/>
                          </a:solidFill>
                          <a:effectLst/>
                        </a:rPr>
                        <a:t>Grand Total</a:t>
                      </a:r>
                      <a:endParaRPr lang="en-US" sz="2000" b="1"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a:ln>
                            <a:noFill/>
                          </a:ln>
                          <a:solidFill>
                            <a:schemeClr val="bg1"/>
                          </a:solidFill>
                          <a:effectLst/>
                        </a:rPr>
                        <a:t> </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a:ln>
                            <a:noFill/>
                          </a:ln>
                          <a:solidFill>
                            <a:schemeClr val="bg1"/>
                          </a:solidFill>
                          <a:effectLst/>
                        </a:rPr>
                        <a:t> </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dirty="0">
                          <a:ln>
                            <a:noFill/>
                          </a:ln>
                          <a:solidFill>
                            <a:schemeClr val="bg1"/>
                          </a:solidFill>
                          <a:effectLst/>
                        </a:rPr>
                        <a:t> </a:t>
                      </a:r>
                      <a:endParaRPr lang="en-US" sz="2000" b="0"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a:ln>
                            <a:noFill/>
                          </a:ln>
                          <a:solidFill>
                            <a:schemeClr val="bg1"/>
                          </a:solidFill>
                          <a:effectLst/>
                        </a:rPr>
                        <a:t> </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u="none" strike="noStrike">
                          <a:ln>
                            <a:noFill/>
                          </a:ln>
                          <a:solidFill>
                            <a:schemeClr val="bg1"/>
                          </a:solidFill>
                          <a:effectLst/>
                        </a:rPr>
                        <a:t> </a:t>
                      </a:r>
                      <a:endParaRPr lang="en-US" sz="2000" b="0" i="0" u="none" strike="noStrike">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b="1" u="none" strike="noStrike" dirty="0">
                          <a:ln>
                            <a:noFill/>
                          </a:ln>
                          <a:solidFill>
                            <a:schemeClr val="bg1"/>
                          </a:solidFill>
                          <a:effectLst/>
                        </a:rPr>
                        <a:t> </a:t>
                      </a:r>
                      <a:r>
                        <a:rPr lang="en-US" sz="2000" b="1" u="none" strike="noStrike" dirty="0" smtClean="0">
                          <a:ln>
                            <a:noFill/>
                          </a:ln>
                          <a:solidFill>
                            <a:schemeClr val="bg1"/>
                          </a:solidFill>
                          <a:effectLst/>
                        </a:rPr>
                        <a:t>$183.79 </a:t>
                      </a:r>
                      <a:endParaRPr lang="en-US" sz="2000" b="1"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c>
                  <a:txBody>
                    <a:bodyPr/>
                    <a:lstStyle/>
                    <a:p>
                      <a:pPr algn="l" fontAlgn="b"/>
                      <a:r>
                        <a:rPr lang="en-US" sz="2000" b="1" u="none" strike="noStrike" dirty="0">
                          <a:ln>
                            <a:noFill/>
                          </a:ln>
                          <a:solidFill>
                            <a:schemeClr val="bg1"/>
                          </a:solidFill>
                          <a:effectLst/>
                        </a:rPr>
                        <a:t> </a:t>
                      </a:r>
                      <a:r>
                        <a:rPr lang="en-US" sz="2000" b="1" u="none" strike="noStrike" dirty="0" smtClean="0">
                          <a:ln>
                            <a:noFill/>
                          </a:ln>
                          <a:solidFill>
                            <a:schemeClr val="bg1"/>
                          </a:solidFill>
                          <a:effectLst/>
                        </a:rPr>
                        <a:t>$169.38 </a:t>
                      </a:r>
                      <a:endParaRPr lang="en-US" sz="2000" b="1" i="0" u="none" strike="noStrike" dirty="0">
                        <a:ln>
                          <a:noFill/>
                        </a:ln>
                        <a:solidFill>
                          <a:schemeClr val="bg1"/>
                        </a:solidFill>
                        <a:effectLst/>
                        <a:latin typeface="Calibri" panose="020F0502020204030204" pitchFamily="34" charset="0"/>
                      </a:endParaRPr>
                    </a:p>
                  </a:txBody>
                  <a:tcPr marL="7620" marR="7620" marT="7620" marB="0" anchor="b">
                    <a:solidFill>
                      <a:schemeClr val="accent1">
                        <a:lumMod val="75000"/>
                      </a:schemeClr>
                    </a:solidFill>
                  </a:tcPr>
                </a:tc>
              </a:tr>
            </a:tbl>
          </a:graphicData>
        </a:graphic>
      </p:graphicFrame>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28800" y="23390980"/>
            <a:ext cx="13737251" cy="7727203"/>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830799" y="12196761"/>
            <a:ext cx="7848601" cy="4414838"/>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603199" y="12196761"/>
            <a:ext cx="7848601" cy="4414839"/>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906999" y="32329890"/>
            <a:ext cx="7819573" cy="4398510"/>
          </a:xfrm>
          <a:prstGeom prst="rect">
            <a:avLst/>
          </a:prstGeom>
        </p:spPr>
      </p:pic>
      <p:pic>
        <p:nvPicPr>
          <p:cNvPr id="17" name="Picture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640156" y="22123550"/>
            <a:ext cx="7811644" cy="4394050"/>
          </a:xfrm>
          <a:prstGeom prst="rect">
            <a:avLst/>
          </a:prstGeom>
        </p:spPr>
      </p:pic>
      <p:pic>
        <p:nvPicPr>
          <p:cNvPr id="19" name="Picture 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906999" y="22124373"/>
            <a:ext cx="8229600" cy="4385906"/>
          </a:xfrm>
          <a:prstGeom prst="rect">
            <a:avLst/>
          </a:prstGeom>
        </p:spPr>
      </p:pic>
      <p:pic>
        <p:nvPicPr>
          <p:cNvPr id="20" name="Picture 1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632228" y="32329889"/>
            <a:ext cx="7819572" cy="4398509"/>
          </a:xfrm>
          <a:prstGeom prst="rect">
            <a:avLst/>
          </a:prstGeom>
        </p:spPr>
      </p:pic>
    </p:spTree>
    <p:extLst>
      <p:ext uri="{BB962C8B-B14F-4D97-AF65-F5344CB8AC3E}">
        <p14:creationId xmlns:p14="http://schemas.microsoft.com/office/powerpoint/2010/main" val="1672931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2218</TotalTime>
  <Words>1126</Words>
  <Application>Microsoft Office PowerPoint</Application>
  <PresentationFormat>Custom</PresentationFormat>
  <Paragraphs>163</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UGA-ENGR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NATHANIEL TIMOTHY WOOD</dc:creator>
  <cp:lastModifiedBy>Peter Wins</cp:lastModifiedBy>
  <cp:revision>95</cp:revision>
  <dcterms:created xsi:type="dcterms:W3CDTF">2013-04-08T17:17:51Z</dcterms:created>
  <dcterms:modified xsi:type="dcterms:W3CDTF">2014-04-23T05:49:05Z</dcterms:modified>
</cp:coreProperties>
</file>