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78" r:id="rId6"/>
    <p:sldId id="264" r:id="rId7"/>
    <p:sldId id="260" r:id="rId8"/>
    <p:sldId id="266" r:id="rId9"/>
    <p:sldId id="267" r:id="rId10"/>
    <p:sldId id="276" r:id="rId11"/>
    <p:sldId id="27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9F2"/>
    <a:srgbClr val="F377A1"/>
    <a:srgbClr val="E63B5C"/>
    <a:srgbClr val="F6F5F7"/>
    <a:srgbClr val="1A147C"/>
    <a:srgbClr val="CBCCF7"/>
    <a:srgbClr val="ECB12E"/>
    <a:srgbClr val="E8D2A5"/>
    <a:srgbClr val="E9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765" autoAdjust="0"/>
  </p:normalViewPr>
  <p:slideViewPr>
    <p:cSldViewPr snapToGrid="0">
      <p:cViewPr>
        <p:scale>
          <a:sx n="100" d="100"/>
          <a:sy n="100" d="100"/>
        </p:scale>
        <p:origin x="-93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7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314D-DA67-47AC-AA37-D8F46E883ECB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6DAD-37DF-4798-9C67-E74AADA80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1103582" y="644981"/>
            <a:ext cx="9979572" cy="5502164"/>
          </a:xfrm>
          <a:prstGeom prst="roundRect">
            <a:avLst>
              <a:gd name="adj" fmla="val 5856"/>
            </a:avLst>
          </a:prstGeom>
          <a:solidFill>
            <a:srgbClr val="8389F2"/>
          </a:solidFill>
          <a:ln w="28575">
            <a:solidFill>
              <a:srgbClr val="838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1064" y="745235"/>
            <a:ext cx="3586999" cy="424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직선 연결선 37"/>
          <p:cNvCxnSpPr/>
          <p:nvPr/>
        </p:nvCxnSpPr>
        <p:spPr>
          <a:xfrm>
            <a:off x="4665446" y="5546825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86404" y="4833877"/>
            <a:ext cx="575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두근두근 하노이★</a:t>
            </a:r>
            <a:endParaRPr lang="ko-KR" altLang="en-US" sz="36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75" y="208250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573" y="191933"/>
            <a:ext cx="224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횟수알리미</a:t>
            </a:r>
            <a:endParaRPr lang="ko-KR" altLang="en-US" sz="32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098" name="Picture 2" descr="C:\Users\GG201305000015\Desktop\JAVA 발표자료\KakaoTalk_20190626_11461479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50" y="4335059"/>
            <a:ext cx="4226563" cy="1850011"/>
          </a:xfrm>
          <a:prstGeom prst="rect">
            <a:avLst/>
          </a:prstGeom>
          <a:noFill/>
        </p:spPr>
      </p:pic>
      <p:pic>
        <p:nvPicPr>
          <p:cNvPr id="4099" name="Picture 3" descr="C:\Users\GG201305000015\Desktop\JAVA 발표자료\횟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213" y="1501252"/>
            <a:ext cx="4237298" cy="167867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050879" y="1078171"/>
            <a:ext cx="822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큰 판 위에 맞지 않는 큰 판을 올렸을 경우 경고 창이 뜨면서 횟수를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9116" y="3835017"/>
            <a:ext cx="898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하노이 타워 쌓기에 성공하면 축하 알림과 함께 몇 번에 성공했는지 횟수를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33856" y="1536192"/>
            <a:ext cx="4220870" cy="1638605"/>
          </a:xfrm>
          <a:prstGeom prst="rect">
            <a:avLst/>
          </a:prstGeom>
          <a:noFill/>
          <a:ln w="76200">
            <a:solidFill>
              <a:srgbClr val="838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2335" y="4328615"/>
            <a:ext cx="4271750" cy="1867469"/>
          </a:xfrm>
          <a:prstGeom prst="rect">
            <a:avLst/>
          </a:prstGeom>
          <a:noFill/>
          <a:ln w="76200">
            <a:solidFill>
              <a:srgbClr val="838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75" y="208250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573" y="191933"/>
            <a:ext cx="224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최고기록</a:t>
            </a:r>
            <a:endParaRPr lang="ko-KR" altLang="en-US" sz="32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881" y="876292"/>
            <a:ext cx="95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최고기록을 달성한 경우 이름 입력 창이 뜨면서 이름입력을 </a:t>
            </a:r>
            <a:r>
              <a:rPr lang="ko-KR" altLang="en-US" dirty="0" smtClean="0"/>
              <a:t>받아 데이터베이스에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C:\Users\GG201305000015\Desktop\JAVA 발표자료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229" y="4462692"/>
            <a:ext cx="1446131" cy="1190932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794208" y="1419161"/>
            <a:ext cx="3813418" cy="1670062"/>
            <a:chOff x="1043582" y="1395412"/>
            <a:chExt cx="3089032" cy="1352822"/>
          </a:xfrm>
        </p:grpSpPr>
        <p:pic>
          <p:nvPicPr>
            <p:cNvPr id="5123" name="Picture 3" descr="C:\Users\GG201305000015\Desktop\JAVA 발표자료\KakaoTalk_20190626_11462135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8636" y="1428899"/>
              <a:ext cx="3015267" cy="1316110"/>
            </a:xfrm>
            <a:prstGeom prst="rect">
              <a:avLst/>
            </a:prstGeom>
            <a:noFill/>
          </p:spPr>
        </p:pic>
        <p:sp>
          <p:nvSpPr>
            <p:cNvPr id="23" name="직사각형 22"/>
            <p:cNvSpPr/>
            <p:nvPr/>
          </p:nvSpPr>
          <p:spPr>
            <a:xfrm>
              <a:off x="1043582" y="1395412"/>
              <a:ext cx="3089032" cy="1352822"/>
            </a:xfrm>
            <a:prstGeom prst="rect">
              <a:avLst/>
            </a:prstGeom>
            <a:noFill/>
            <a:ln w="76200">
              <a:solidFill>
                <a:srgbClr val="838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6896" y="3479461"/>
            <a:ext cx="100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최고기록이 기록된 후 게임 메뉴에 최고 기록을 선택하면 </a:t>
            </a:r>
            <a:r>
              <a:rPr lang="ko-KR" altLang="en-US" dirty="0" smtClean="0"/>
              <a:t>데이터베이스에 저장된 기록을 불러와</a:t>
            </a:r>
            <a:endParaRPr lang="en-US" altLang="ko-KR" dirty="0" smtClean="0"/>
          </a:p>
          <a:p>
            <a:r>
              <a:rPr lang="ko-KR" altLang="en-US" dirty="0" smtClean="0"/>
              <a:t>최고기록을 </a:t>
            </a:r>
            <a:r>
              <a:rPr lang="ko-KR" altLang="en-US" dirty="0" smtClean="0"/>
              <a:t>경신한 유저의 이름과 횟수를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671945" y="4513611"/>
            <a:ext cx="795647" cy="1187533"/>
          </a:xfrm>
          <a:prstGeom prst="rightArrow">
            <a:avLst/>
          </a:prstGeom>
          <a:solidFill>
            <a:srgbClr val="8389F2"/>
          </a:solidFill>
          <a:ln>
            <a:solidFill>
              <a:srgbClr val="8389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GG201305000015\Desktop\KakaoTalk_20190627_1159179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963" y="4141788"/>
            <a:ext cx="4186237" cy="1949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2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1209" y="122830"/>
            <a:ext cx="5305253" cy="627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직선 연결선 37"/>
          <p:cNvCxnSpPr/>
          <p:nvPr/>
        </p:nvCxnSpPr>
        <p:spPr>
          <a:xfrm>
            <a:off x="4587794" y="5242806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17683" y="4686330"/>
            <a:ext cx="57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9754" y="5296701"/>
            <a:ext cx="295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감사합니다</a:t>
            </a:r>
            <a:r>
              <a:rPr lang="en-US" altLang="ko-KR" sz="20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20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" y="0"/>
            <a:ext cx="4666004" cy="6858000"/>
          </a:xfrm>
          <a:prstGeom prst="rect">
            <a:avLst/>
          </a:prstGeom>
          <a:solidFill>
            <a:srgbClr val="8389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28284" y="4599874"/>
            <a:ext cx="337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40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5915" y="1742172"/>
            <a:ext cx="298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두근두근 하노이★ 게임소개</a:t>
            </a:r>
            <a:endParaRPr lang="ko-KR" altLang="en-US" sz="20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83160" y="1673804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25915" y="3272131"/>
            <a:ext cx="224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핵심과 특징</a:t>
            </a:r>
            <a:endParaRPr lang="ko-KR" altLang="en-US" sz="20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3160" y="3203763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5915" y="2126206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하노이타워란</a:t>
            </a:r>
            <a:r>
              <a:rPr lang="en-US" altLang="ko-KR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??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5915" y="3656165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타워 설정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25915" y="2712115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적용기술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25915" y="3937274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횟수 </a:t>
            </a:r>
            <a:r>
              <a:rPr lang="ko-KR" altLang="en-US" sz="1400" dirty="0" err="1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알리미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5915" y="4226026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최고기록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071" y="776871"/>
            <a:ext cx="3956926" cy="37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225915" y="2408390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 개요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3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668" y="2282564"/>
            <a:ext cx="5417619" cy="285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767986" y="3864248"/>
            <a:ext cx="466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두근두근 하노이★ 게임소개</a:t>
            </a:r>
            <a:endParaRPr lang="en-US" altLang="ko-KR" sz="2800" dirty="0" smtClean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9855" y="3269337"/>
            <a:ext cx="104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6F5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3600" dirty="0">
              <a:solidFill>
                <a:srgbClr val="F6F5F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8579" y="189658"/>
            <a:ext cx="448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두근두근 하노이★ 게임소개</a:t>
            </a:r>
            <a:endParaRPr lang="ko-KR" altLang="en-US" sz="28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5" y="19154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149" y="1358141"/>
            <a:ext cx="1080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하노이 타워는 퍼즐의 일종으로 세 개의 기둥과 이 기둥에 꽂을 수 있는 크기가 다양한 원판들이 있고 </a:t>
            </a:r>
            <a:r>
              <a:rPr lang="en-US" altLang="ko-KR" sz="2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20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순서대로 쌓여있는 원판들을 옮겨 다시 쌓는 게임이다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338845" y="3655513"/>
            <a:ext cx="6307513" cy="2557686"/>
            <a:chOff x="5369442" y="3530009"/>
            <a:chExt cx="3094074" cy="125464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369442" y="3530009"/>
              <a:ext cx="3094074" cy="1254642"/>
            </a:xfrm>
            <a:prstGeom prst="roundRect">
              <a:avLst>
                <a:gd name="adj" fmla="val 5856"/>
              </a:avLst>
            </a:prstGeom>
            <a:solidFill>
              <a:srgbClr val="8389F2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460" name="Picture 4" descr="C:\Users\GG201305000015\Desktop\Tower_of_Hanoi_4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7316" y="3562166"/>
              <a:ext cx="3048000" cy="1190625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603612" y="967580"/>
            <a:ext cx="249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하노이 타워란</a:t>
            </a:r>
            <a:r>
              <a:rPr lang="en-US" altLang="ko-KR" sz="24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??</a:t>
            </a:r>
            <a:endParaRPr lang="ko-KR" altLang="en-US" sz="24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5883" y="2184505"/>
            <a:ext cx="126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게임규칙</a:t>
            </a:r>
            <a:endParaRPr lang="ko-KR" altLang="en-US" sz="24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908" y="2565779"/>
            <a:ext cx="6045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한 번에 하나의 원판만 옮길 수 있으며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큰 원판이 작은 원판 위에 있어서는 안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9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8579" y="189658"/>
            <a:ext cx="448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두근두근 하노이★ 게임소개</a:t>
            </a:r>
            <a:endParaRPr lang="ko-KR" altLang="en-US" sz="28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5" y="19154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362" y="967580"/>
            <a:ext cx="249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  <a:endParaRPr lang="ko-KR" altLang="en-US" sz="24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150" y="1610343"/>
            <a:ext cx="11239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연령대에 상관없이 누구나 쉽고 간단하게 즐길 수 있는 게임을 만들고 싶어 조사 하던 중 </a:t>
            </a:r>
            <a:endParaRPr lang="en-US" altLang="ko-KR" sz="23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간단하면서도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수업 시간에 배운 것을 응용해서 게임을 만들 수는 없을까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?! 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이런 고민에서 나온 프로젝트로 게임방법과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규칙은 간단하지만 성공하기 위해서 끊임없이 생각해야 하는 하노이 타워를 선택했습니다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하노이 타워 게임은 집행력이 발달하는 게임으로 </a:t>
            </a:r>
            <a:endParaRPr lang="en-US" altLang="ko-KR" sz="23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어린아이들 뿐만 아니라 다양한 연령대의 사람들도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기억력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집중력을 향상시키기 위해 </a:t>
            </a:r>
            <a:endParaRPr lang="en-US" altLang="ko-KR" sz="23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치료나 교육 목적으로 사용하고 있으며 누구나 가볍게 즐기기에도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좋은 게임입니다</a:t>
            </a:r>
            <a:r>
              <a:rPr lang="en-US" altLang="ko-KR" sz="23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75" y="19154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18762" y="1991511"/>
            <a:ext cx="2486138" cy="1441848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9422" y="1959441"/>
            <a:ext cx="2514251" cy="1458152"/>
          </a:xfrm>
          <a:prstGeom prst="rect">
            <a:avLst/>
          </a:prstGeom>
          <a:solidFill>
            <a:srgbClr val="F37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5764" y="1986455"/>
            <a:ext cx="2494855" cy="1446903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18762" y="3107947"/>
            <a:ext cx="2486138" cy="247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9422" y="3064199"/>
            <a:ext cx="2514251" cy="2502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85763" y="3099270"/>
            <a:ext cx="2494854" cy="24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11346" y="2348190"/>
            <a:ext cx="249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Eclipse java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9422" y="2328416"/>
            <a:ext cx="252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 SQL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78347" y="2220819"/>
            <a:ext cx="250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Adobe Illustrator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1346" y="3024231"/>
            <a:ext cx="2494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9422" y="3005259"/>
            <a:ext cx="2522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8347" y="3023236"/>
            <a:ext cx="2503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2339" y="191933"/>
            <a:ext cx="224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적용기술</a:t>
            </a:r>
            <a:endParaRPr lang="ko-KR" altLang="en-US" sz="32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149" name="Picture 5" descr="C:\Users\GG201305000015\Desktop\캡처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1515" y="3264938"/>
            <a:ext cx="2262737" cy="2032274"/>
          </a:xfrm>
          <a:prstGeom prst="rect">
            <a:avLst/>
          </a:prstGeom>
          <a:noFill/>
        </p:spPr>
      </p:pic>
      <p:pic>
        <p:nvPicPr>
          <p:cNvPr id="6150" name="Picture 6" descr="C:\Users\GG201305000015\Desktop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2233" y="3615612"/>
            <a:ext cx="2112759" cy="1287463"/>
          </a:xfrm>
          <a:prstGeom prst="rect">
            <a:avLst/>
          </a:prstGeom>
          <a:noFill/>
        </p:spPr>
      </p:pic>
      <p:pic>
        <p:nvPicPr>
          <p:cNvPr id="6151" name="Picture 7" descr="C:\Users\GG201305000015\Desktop\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4107" y="3283501"/>
            <a:ext cx="2134914" cy="2081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2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3716" y="2009554"/>
            <a:ext cx="5174232" cy="314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4982643" y="3864248"/>
            <a:ext cx="224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핵심과 특징</a:t>
            </a:r>
            <a:endParaRPr lang="ko-KR" altLang="en-US" sz="36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9855" y="3269337"/>
            <a:ext cx="104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6F5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3600" dirty="0">
              <a:solidFill>
                <a:srgbClr val="F6F5F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핵심과 특징</a:t>
            </a:r>
            <a:endParaRPr lang="ko-KR" altLang="en-US" sz="32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5" y="207310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3438" y="4936850"/>
            <a:ext cx="231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타워설정</a:t>
            </a:r>
            <a:endParaRPr lang="ko-KR" altLang="en-US" sz="24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25829" y="4948722"/>
            <a:ext cx="231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횟수 </a:t>
            </a:r>
            <a:r>
              <a:rPr lang="ko-KR" altLang="en-US" sz="2400" b="1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알리미</a:t>
            </a:r>
            <a:endParaRPr lang="ko-KR" altLang="en-US" sz="24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70705" y="4948727"/>
            <a:ext cx="231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최고기록</a:t>
            </a:r>
            <a:endParaRPr lang="ko-KR" altLang="en-US" sz="24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6711" y="2264395"/>
            <a:ext cx="2522961" cy="194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타원 60"/>
          <p:cNvSpPr/>
          <p:nvPr/>
        </p:nvSpPr>
        <p:spPr>
          <a:xfrm>
            <a:off x="1104889" y="1957157"/>
            <a:ext cx="2856399" cy="28563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252348" y="1947558"/>
            <a:ext cx="2856399" cy="28563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8417" y="2932331"/>
            <a:ext cx="2577975" cy="131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Users\GG201305000015\Desktop\횟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303" y="2908569"/>
            <a:ext cx="2630776" cy="1042225"/>
          </a:xfrm>
          <a:prstGeom prst="rect">
            <a:avLst/>
          </a:prstGeom>
          <a:noFill/>
        </p:spPr>
      </p:pic>
      <p:sp>
        <p:nvSpPr>
          <p:cNvPr id="63" name="타원 62"/>
          <p:cNvSpPr/>
          <p:nvPr/>
        </p:nvSpPr>
        <p:spPr>
          <a:xfrm>
            <a:off x="4654115" y="1958162"/>
            <a:ext cx="2856399" cy="28563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75" y="208250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87115" y="1678676"/>
            <a:ext cx="2734517" cy="2074461"/>
            <a:chOff x="3889612" y="1678675"/>
            <a:chExt cx="3166281" cy="2402006"/>
          </a:xfrm>
        </p:grpSpPr>
        <p:pic>
          <p:nvPicPr>
            <p:cNvPr id="3074" name="Picture 2" descr="C:\Users\GG201305000015\Desktop\JAVA 발표자료\2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07476" y="1692322"/>
              <a:ext cx="3118385" cy="2361063"/>
            </a:xfrm>
            <a:prstGeom prst="rect">
              <a:avLst/>
            </a:prstGeom>
            <a:noFill/>
          </p:spPr>
        </p:pic>
        <p:sp>
          <p:nvSpPr>
            <p:cNvPr id="40" name="직사각형 39"/>
            <p:cNvSpPr/>
            <p:nvPr/>
          </p:nvSpPr>
          <p:spPr>
            <a:xfrm>
              <a:off x="3889612" y="1678675"/>
              <a:ext cx="3166281" cy="2402006"/>
            </a:xfrm>
            <a:prstGeom prst="rect">
              <a:avLst/>
            </a:prstGeom>
            <a:noFill/>
            <a:ln w="57150">
              <a:solidFill>
                <a:srgbClr val="838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03262" y="2074457"/>
            <a:ext cx="692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움직일 타워의 개수를 정할 수 있어서 적은 개수의 타워가 쉽다면</a:t>
            </a:r>
            <a:endParaRPr lang="en-US" altLang="ko-KR" dirty="0" smtClean="0"/>
          </a:p>
          <a:p>
            <a:r>
              <a:rPr lang="ko-KR" altLang="en-US" dirty="0" smtClean="0"/>
              <a:t>타워의 개수를 늘려 난이도를 조절 할 수가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 descr="C:\Users\GG201305000015\Desktop\JAVA 발표자료\KakaoTalk_20190626_1145283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623" y="4164484"/>
            <a:ext cx="2331237" cy="1704510"/>
          </a:xfrm>
          <a:prstGeom prst="rect">
            <a:avLst/>
          </a:prstGeom>
          <a:noFill/>
        </p:spPr>
      </p:pic>
      <p:pic>
        <p:nvPicPr>
          <p:cNvPr id="3076" name="Picture 4" descr="C:\Users\GG201305000015\Desktop\JAVA 발표자료\KakaoTalk_20190626_1145445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722" y="4194581"/>
            <a:ext cx="2288840" cy="1673511"/>
          </a:xfrm>
          <a:prstGeom prst="rect">
            <a:avLst/>
          </a:prstGeom>
          <a:noFill/>
        </p:spPr>
      </p:pic>
      <p:pic>
        <p:nvPicPr>
          <p:cNvPr id="3077" name="Picture 5" descr="C:\Users\GG201305000015\Desktop\JAVA 발표자료\KakaoTalk_20190626_11455542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40715" y="4176215"/>
            <a:ext cx="2296069" cy="1678796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086573" y="191933"/>
            <a:ext cx="224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타워설정</a:t>
            </a:r>
            <a:endParaRPr lang="ko-KR" altLang="en-US" sz="32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42699" y="600501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△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0687" y="595269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△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91683" y="592540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△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2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275</Words>
  <Application>Microsoft Office PowerPoint</Application>
  <PresentationFormat>사용자 지정</PresentationFormat>
  <Paragraphs>61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ADMIN</cp:lastModifiedBy>
  <cp:revision>31</cp:revision>
  <dcterms:created xsi:type="dcterms:W3CDTF">2017-11-09T02:57:56Z</dcterms:created>
  <dcterms:modified xsi:type="dcterms:W3CDTF">2019-08-24T05:40:58Z</dcterms:modified>
</cp:coreProperties>
</file>