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3" r:id="rId6"/>
    <p:sldId id="304" r:id="rId7"/>
    <p:sldId id="30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9B810-37B2-4F19-BD0D-BB44030F1D1D}" v="51" dt="2024-08-20T09:22:1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0"/>
  </p:normalViewPr>
  <p:slideViewPr>
    <p:cSldViewPr snapToGrid="0" snapToObjects="1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9F09B810-37B2-4F19-BD0D-BB44030F1D1D}"/>
    <pc:docChg chg="undo custSel addSld delSld modSld sldOrd modMainMaster">
      <pc:chgData name="Samuel Adebayo (SAdebayo)" userId="b2148acf-58f9-4dce-98a3-9dd9a651296f" providerId="ADAL" clId="{9F09B810-37B2-4F19-BD0D-BB44030F1D1D}" dt="2024-08-20T09:22:13.702" v="452"/>
      <pc:docMkLst>
        <pc:docMk/>
      </pc:docMkLst>
      <pc:sldChg chg="modSp mod">
        <pc:chgData name="Samuel Adebayo (SAdebayo)" userId="b2148acf-58f9-4dce-98a3-9dd9a651296f" providerId="ADAL" clId="{9F09B810-37B2-4F19-BD0D-BB44030F1D1D}" dt="2024-08-18T19:33:14.722" v="37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9F09B810-37B2-4F19-BD0D-BB44030F1D1D}" dt="2024-08-18T19:33:14.722" v="37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modSp add del mod">
        <pc:chgData name="Samuel Adebayo (SAdebayo)" userId="b2148acf-58f9-4dce-98a3-9dd9a651296f" providerId="ADAL" clId="{9F09B810-37B2-4F19-BD0D-BB44030F1D1D}" dt="2024-08-18T19:32:44.329" v="7"/>
        <pc:sldMkLst>
          <pc:docMk/>
          <pc:sldMk cId="0" sldId="257"/>
        </pc:sldMkLst>
        <pc:spChg chg="mod">
          <ac:chgData name="Samuel Adebayo (SAdebayo)" userId="b2148acf-58f9-4dce-98a3-9dd9a651296f" providerId="ADAL" clId="{9F09B810-37B2-4F19-BD0D-BB44030F1D1D}" dt="2024-08-18T19:32:44.329" v="7"/>
          <ac:spMkLst>
            <pc:docMk/>
            <pc:sldMk cId="0" sldId="257"/>
            <ac:spMk id="71" creationId="{00000000-0000-0000-0000-000000000000}"/>
          </ac:spMkLst>
        </pc:spChg>
      </pc:sldChg>
      <pc:sldChg chg="modSp add del mod">
        <pc:chgData name="Samuel Adebayo (SAdebayo)" userId="b2148acf-58f9-4dce-98a3-9dd9a651296f" providerId="ADAL" clId="{9F09B810-37B2-4F19-BD0D-BB44030F1D1D}" dt="2024-08-18T19:32:44.329" v="7"/>
        <pc:sldMkLst>
          <pc:docMk/>
          <pc:sldMk cId="0" sldId="258"/>
        </pc:sldMkLst>
        <pc:spChg chg="mod">
          <ac:chgData name="Samuel Adebayo (SAdebayo)" userId="b2148acf-58f9-4dce-98a3-9dd9a651296f" providerId="ADAL" clId="{9F09B810-37B2-4F19-BD0D-BB44030F1D1D}" dt="2024-08-18T19:32:44.329" v="7"/>
          <ac:spMkLst>
            <pc:docMk/>
            <pc:sldMk cId="0" sldId="258"/>
            <ac:spMk id="77" creationId="{00000000-0000-0000-0000-000000000000}"/>
          </ac:spMkLst>
        </pc:spChg>
      </pc:sldChg>
      <pc:sldChg chg="modSp add del mod">
        <pc:chgData name="Samuel Adebayo (SAdebayo)" userId="b2148acf-58f9-4dce-98a3-9dd9a651296f" providerId="ADAL" clId="{9F09B810-37B2-4F19-BD0D-BB44030F1D1D}" dt="2024-08-18T19:32:44.329" v="7"/>
        <pc:sldMkLst>
          <pc:docMk/>
          <pc:sldMk cId="0" sldId="259"/>
        </pc:sldMkLst>
        <pc:spChg chg="mod">
          <ac:chgData name="Samuel Adebayo (SAdebayo)" userId="b2148acf-58f9-4dce-98a3-9dd9a651296f" providerId="ADAL" clId="{9F09B810-37B2-4F19-BD0D-BB44030F1D1D}" dt="2024-08-18T19:32:44.329" v="7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 modAnim">
        <pc:chgData name="Samuel Adebayo (SAdebayo)" userId="b2148acf-58f9-4dce-98a3-9dd9a651296f" providerId="ADAL" clId="{9F09B810-37B2-4F19-BD0D-BB44030F1D1D}" dt="2024-08-18T19:53:01.927" v="316"/>
        <pc:sldMkLst>
          <pc:docMk/>
          <pc:sldMk cId="0" sldId="260"/>
        </pc:sldMkLst>
        <pc:spChg chg="mod">
          <ac:chgData name="Samuel Adebayo (SAdebayo)" userId="b2148acf-58f9-4dce-98a3-9dd9a651296f" providerId="ADAL" clId="{9F09B810-37B2-4F19-BD0D-BB44030F1D1D}" dt="2024-08-18T19:52:33.520" v="307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2:50.649" v="314" actId="123"/>
          <ac:spMkLst>
            <pc:docMk/>
            <pc:sldMk cId="0" sldId="260"/>
            <ac:spMk id="92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2:44.051" v="311" actId="1076"/>
          <ac:picMkLst>
            <pc:docMk/>
            <pc:sldMk cId="0" sldId="260"/>
            <ac:picMk id="93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3:25.185" v="324"/>
        <pc:sldMkLst>
          <pc:docMk/>
          <pc:sldMk cId="0" sldId="261"/>
        </pc:sldMkLst>
        <pc:spChg chg="mod">
          <ac:chgData name="Samuel Adebayo (SAdebayo)" userId="b2148acf-58f9-4dce-98a3-9dd9a651296f" providerId="ADAL" clId="{9F09B810-37B2-4F19-BD0D-BB44030F1D1D}" dt="2024-08-18T19:53:10.433" v="318" actId="1076"/>
          <ac:spMkLst>
            <pc:docMk/>
            <pc:sldMk cId="0" sldId="261"/>
            <ac:spMk id="98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3:17.328" v="321" actId="123"/>
          <ac:spMkLst>
            <pc:docMk/>
            <pc:sldMk cId="0" sldId="261"/>
            <ac:spMk id="99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3:24.130" v="323" actId="1076"/>
          <ac:picMkLst>
            <pc:docMk/>
            <pc:sldMk cId="0" sldId="261"/>
            <ac:picMk id="100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3:38.268" v="328" actId="1076"/>
        <pc:sldMkLst>
          <pc:docMk/>
          <pc:sldMk cId="0" sldId="262"/>
        </pc:sldMkLst>
        <pc:spChg chg="mod">
          <ac:chgData name="Samuel Adebayo (SAdebayo)" userId="b2148acf-58f9-4dce-98a3-9dd9a651296f" providerId="ADAL" clId="{9F09B810-37B2-4F19-BD0D-BB44030F1D1D}" dt="2024-08-18T19:53:31.431" v="325" actId="1076"/>
          <ac:spMkLst>
            <pc:docMk/>
            <pc:sldMk cId="0" sldId="262"/>
            <ac:spMk id="105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3:38.268" v="328" actId="1076"/>
          <ac:spMkLst>
            <pc:docMk/>
            <pc:sldMk cId="0" sldId="262"/>
            <ac:spMk id="106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3:33.444" v="326" actId="1076"/>
          <ac:picMkLst>
            <pc:docMk/>
            <pc:sldMk cId="0" sldId="262"/>
            <ac:picMk id="107" creationId="{00000000-0000-0000-0000-000000000000}"/>
          </ac:picMkLst>
        </pc:picChg>
      </pc:sldChg>
      <pc:sldChg chg="modSp add del mod">
        <pc:chgData name="Samuel Adebayo (SAdebayo)" userId="b2148acf-58f9-4dce-98a3-9dd9a651296f" providerId="ADAL" clId="{9F09B810-37B2-4F19-BD0D-BB44030F1D1D}" dt="2024-08-18T19:54:16.074" v="340" actId="14734"/>
        <pc:sldMkLst>
          <pc:docMk/>
          <pc:sldMk cId="0" sldId="263"/>
        </pc:sldMkLst>
        <pc:spChg chg="mod">
          <ac:chgData name="Samuel Adebayo (SAdebayo)" userId="b2148acf-58f9-4dce-98a3-9dd9a651296f" providerId="ADAL" clId="{9F09B810-37B2-4F19-BD0D-BB44030F1D1D}" dt="2024-08-18T19:53:42.746" v="329" actId="1076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3:48.274" v="331" actId="123"/>
          <ac:spMkLst>
            <pc:docMk/>
            <pc:sldMk cId="0" sldId="263"/>
            <ac:spMk id="113" creationId="{00000000-0000-0000-0000-000000000000}"/>
          </ac:spMkLst>
        </pc:spChg>
        <pc:graphicFrameChg chg="mod modGraphic">
          <ac:chgData name="Samuel Adebayo (SAdebayo)" userId="b2148acf-58f9-4dce-98a3-9dd9a651296f" providerId="ADAL" clId="{9F09B810-37B2-4F19-BD0D-BB44030F1D1D}" dt="2024-08-18T19:54:16.074" v="340" actId="14734"/>
          <ac:graphicFrameMkLst>
            <pc:docMk/>
            <pc:sldMk cId="0" sldId="263"/>
            <ac:graphicFrameMk id="114" creationId="{00000000-0000-0000-0000-000000000000}"/>
          </ac:graphicFrameMkLst>
        </pc:graphicFrameChg>
      </pc:sldChg>
      <pc:sldChg chg="modSp add del mod">
        <pc:chgData name="Samuel Adebayo (SAdebayo)" userId="b2148acf-58f9-4dce-98a3-9dd9a651296f" providerId="ADAL" clId="{9F09B810-37B2-4F19-BD0D-BB44030F1D1D}" dt="2024-08-18T19:54:28.976" v="343" actId="123"/>
        <pc:sldMkLst>
          <pc:docMk/>
          <pc:sldMk cId="0" sldId="264"/>
        </pc:sldMkLst>
        <pc:spChg chg="mod">
          <ac:chgData name="Samuel Adebayo (SAdebayo)" userId="b2148acf-58f9-4dce-98a3-9dd9a651296f" providerId="ADAL" clId="{9F09B810-37B2-4F19-BD0D-BB44030F1D1D}" dt="2024-08-18T19:54:23.391" v="341" actId="1076"/>
          <ac:spMkLst>
            <pc:docMk/>
            <pc:sldMk cId="0" sldId="264"/>
            <ac:spMk id="119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4:28.976" v="343" actId="123"/>
          <ac:spMkLst>
            <pc:docMk/>
            <pc:sldMk cId="0" sldId="264"/>
            <ac:spMk id="120" creationId="{00000000-0000-0000-0000-000000000000}"/>
          </ac:spMkLst>
        </pc:spChg>
      </pc:sldChg>
      <pc:sldChg chg="modSp add del mod">
        <pc:chgData name="Samuel Adebayo (SAdebayo)" userId="b2148acf-58f9-4dce-98a3-9dd9a651296f" providerId="ADAL" clId="{9F09B810-37B2-4F19-BD0D-BB44030F1D1D}" dt="2024-08-18T19:54:43.082" v="346" actId="1076"/>
        <pc:sldMkLst>
          <pc:docMk/>
          <pc:sldMk cId="0" sldId="265"/>
        </pc:sldMkLst>
        <pc:spChg chg="mod">
          <ac:chgData name="Samuel Adebayo (SAdebayo)" userId="b2148acf-58f9-4dce-98a3-9dd9a651296f" providerId="ADAL" clId="{9F09B810-37B2-4F19-BD0D-BB44030F1D1D}" dt="2024-08-18T19:54:36.696" v="344" actId="1076"/>
          <ac:spMkLst>
            <pc:docMk/>
            <pc:sldMk cId="0" sldId="265"/>
            <ac:spMk id="126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4:39.086" v="345" actId="1076"/>
          <ac:spMkLst>
            <pc:docMk/>
            <pc:sldMk cId="0" sldId="265"/>
            <ac:spMk id="127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4:43.082" v="346" actId="1076"/>
          <ac:picMkLst>
            <pc:docMk/>
            <pc:sldMk cId="0" sldId="265"/>
            <ac:picMk id="128" creationId="{00000000-0000-0000-0000-000000000000}"/>
          </ac:picMkLst>
        </pc:picChg>
      </pc:sldChg>
      <pc:sldChg chg="modSp add del mod">
        <pc:chgData name="Samuel Adebayo (SAdebayo)" userId="b2148acf-58f9-4dce-98a3-9dd9a651296f" providerId="ADAL" clId="{9F09B810-37B2-4F19-BD0D-BB44030F1D1D}" dt="2024-08-18T19:54:56.072" v="349" actId="1076"/>
        <pc:sldMkLst>
          <pc:docMk/>
          <pc:sldMk cId="0" sldId="266"/>
        </pc:sldMkLst>
        <pc:spChg chg="mod">
          <ac:chgData name="Samuel Adebayo (SAdebayo)" userId="b2148acf-58f9-4dce-98a3-9dd9a651296f" providerId="ADAL" clId="{9F09B810-37B2-4F19-BD0D-BB44030F1D1D}" dt="2024-08-18T19:54:49.849" v="347" actId="1076"/>
          <ac:spMkLst>
            <pc:docMk/>
            <pc:sldMk cId="0" sldId="266"/>
            <ac:spMk id="133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4:52.334" v="348" actId="1076"/>
          <ac:spMkLst>
            <pc:docMk/>
            <pc:sldMk cId="0" sldId="266"/>
            <ac:spMk id="134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4:56.072" v="349" actId="1076"/>
          <ac:picMkLst>
            <pc:docMk/>
            <pc:sldMk cId="0" sldId="266"/>
            <ac:picMk id="135" creationId="{00000000-0000-0000-0000-000000000000}"/>
          </ac:picMkLst>
        </pc:picChg>
      </pc:sldChg>
      <pc:sldChg chg="modSp add del mod">
        <pc:chgData name="Samuel Adebayo (SAdebayo)" userId="b2148acf-58f9-4dce-98a3-9dd9a651296f" providerId="ADAL" clId="{9F09B810-37B2-4F19-BD0D-BB44030F1D1D}" dt="2024-08-18T19:55:12.149" v="352" actId="1076"/>
        <pc:sldMkLst>
          <pc:docMk/>
          <pc:sldMk cId="0" sldId="267"/>
        </pc:sldMkLst>
        <pc:spChg chg="mod">
          <ac:chgData name="Samuel Adebayo (SAdebayo)" userId="b2148acf-58f9-4dce-98a3-9dd9a651296f" providerId="ADAL" clId="{9F09B810-37B2-4F19-BD0D-BB44030F1D1D}" dt="2024-08-18T19:55:07.646" v="350" actId="1076"/>
          <ac:spMkLst>
            <pc:docMk/>
            <pc:sldMk cId="0" sldId="267"/>
            <ac:spMk id="140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5:10.177" v="351" actId="1076"/>
          <ac:spMkLst>
            <pc:docMk/>
            <pc:sldMk cId="0" sldId="267"/>
            <ac:spMk id="141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5:12.149" v="352" actId="1076"/>
          <ac:picMkLst>
            <pc:docMk/>
            <pc:sldMk cId="0" sldId="267"/>
            <ac:picMk id="142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5:35.504" v="357"/>
        <pc:sldMkLst>
          <pc:docMk/>
          <pc:sldMk cId="0" sldId="268"/>
        </pc:sldMkLst>
        <pc:spChg chg="mod">
          <ac:chgData name="Samuel Adebayo (SAdebayo)" userId="b2148acf-58f9-4dce-98a3-9dd9a651296f" providerId="ADAL" clId="{9F09B810-37B2-4F19-BD0D-BB44030F1D1D}" dt="2024-08-18T19:55:21.199" v="353" actId="1076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5:32.508" v="356" actId="123"/>
          <ac:spMkLst>
            <pc:docMk/>
            <pc:sldMk cId="0" sldId="268"/>
            <ac:spMk id="148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5:30.930" v="355" actId="1076"/>
          <ac:picMkLst>
            <pc:docMk/>
            <pc:sldMk cId="0" sldId="268"/>
            <ac:picMk id="149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5:57.402" v="360"/>
        <pc:sldMkLst>
          <pc:docMk/>
          <pc:sldMk cId="0" sldId="269"/>
        </pc:sldMkLst>
        <pc:spChg chg="mod">
          <ac:chgData name="Samuel Adebayo (SAdebayo)" userId="b2148acf-58f9-4dce-98a3-9dd9a651296f" providerId="ADAL" clId="{9F09B810-37B2-4F19-BD0D-BB44030F1D1D}" dt="2024-08-18T19:55:52.337" v="358" actId="1076"/>
          <ac:spMkLst>
            <pc:docMk/>
            <pc:sldMk cId="0" sldId="269"/>
            <ac:spMk id="154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5:55.391" v="359" actId="1076"/>
          <ac:spMkLst>
            <pc:docMk/>
            <pc:sldMk cId="0" sldId="269"/>
            <ac:spMk id="155" creationId="{00000000-0000-0000-0000-000000000000}"/>
          </ac:spMkLst>
        </pc:spChg>
      </pc:sldChg>
      <pc:sldChg chg="modSp add del mod modAnim">
        <pc:chgData name="Samuel Adebayo (SAdebayo)" userId="b2148acf-58f9-4dce-98a3-9dd9a651296f" providerId="ADAL" clId="{9F09B810-37B2-4F19-BD0D-BB44030F1D1D}" dt="2024-08-18T19:56:14.335" v="365" actId="123"/>
        <pc:sldMkLst>
          <pc:docMk/>
          <pc:sldMk cId="0" sldId="270"/>
        </pc:sldMkLst>
        <pc:spChg chg="mod">
          <ac:chgData name="Samuel Adebayo (SAdebayo)" userId="b2148acf-58f9-4dce-98a3-9dd9a651296f" providerId="ADAL" clId="{9F09B810-37B2-4F19-BD0D-BB44030F1D1D}" dt="2024-08-18T19:56:03.954" v="36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6:14.335" v="365" actId="123"/>
          <ac:spMkLst>
            <pc:docMk/>
            <pc:sldMk cId="0" sldId="270"/>
            <ac:spMk id="162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6:09.009" v="363" actId="1076"/>
          <ac:picMkLst>
            <pc:docMk/>
            <pc:sldMk cId="0" sldId="270"/>
            <ac:picMk id="163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6:27.339" v="369"/>
        <pc:sldMkLst>
          <pc:docMk/>
          <pc:sldMk cId="0" sldId="271"/>
        </pc:sldMkLst>
        <pc:spChg chg="mod">
          <ac:chgData name="Samuel Adebayo (SAdebayo)" userId="b2148acf-58f9-4dce-98a3-9dd9a651296f" providerId="ADAL" clId="{9F09B810-37B2-4F19-BD0D-BB44030F1D1D}" dt="2024-08-18T19:56:21.922" v="366" actId="1076"/>
          <ac:spMkLst>
            <pc:docMk/>
            <pc:sldMk cId="0" sldId="271"/>
            <ac:spMk id="168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6:24.239" v="367" actId="1076"/>
          <ac:spMkLst>
            <pc:docMk/>
            <pc:sldMk cId="0" sldId="271"/>
            <ac:spMk id="169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6:26.054" v="368" actId="1076"/>
          <ac:picMkLst>
            <pc:docMk/>
            <pc:sldMk cId="0" sldId="271"/>
            <ac:picMk id="170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6:42.698" v="374"/>
        <pc:sldMkLst>
          <pc:docMk/>
          <pc:sldMk cId="0" sldId="272"/>
        </pc:sldMkLst>
        <pc:spChg chg="mod">
          <ac:chgData name="Samuel Adebayo (SAdebayo)" userId="b2148acf-58f9-4dce-98a3-9dd9a651296f" providerId="ADAL" clId="{9F09B810-37B2-4F19-BD0D-BB44030F1D1D}" dt="2024-08-18T19:56:31.110" v="370" actId="1076"/>
          <ac:spMkLst>
            <pc:docMk/>
            <pc:sldMk cId="0" sldId="272"/>
            <ac:spMk id="175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6:38.599" v="373" actId="123"/>
          <ac:spMkLst>
            <pc:docMk/>
            <pc:sldMk cId="0" sldId="272"/>
            <ac:spMk id="176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6:36.156" v="372" actId="1076"/>
          <ac:picMkLst>
            <pc:docMk/>
            <pc:sldMk cId="0" sldId="272"/>
            <ac:picMk id="177" creationId="{00000000-0000-0000-0000-000000000000}"/>
          </ac:picMkLst>
        </pc:picChg>
      </pc:sldChg>
      <pc:sldChg chg="modSp add del mod modAnim">
        <pc:chgData name="Samuel Adebayo (SAdebayo)" userId="b2148acf-58f9-4dce-98a3-9dd9a651296f" providerId="ADAL" clId="{9F09B810-37B2-4F19-BD0D-BB44030F1D1D}" dt="2024-08-18T19:57:13.767" v="382"/>
        <pc:sldMkLst>
          <pc:docMk/>
          <pc:sldMk cId="0" sldId="273"/>
        </pc:sldMkLst>
        <pc:spChg chg="mod">
          <ac:chgData name="Samuel Adebayo (SAdebayo)" userId="b2148acf-58f9-4dce-98a3-9dd9a651296f" providerId="ADAL" clId="{9F09B810-37B2-4F19-BD0D-BB44030F1D1D}" dt="2024-08-18T19:56:48.231" v="375" actId="1076"/>
          <ac:spMkLst>
            <pc:docMk/>
            <pc:sldMk cId="0" sldId="273"/>
            <ac:spMk id="182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7:00.328" v="380" actId="20577"/>
          <ac:spMkLst>
            <pc:docMk/>
            <pc:sldMk cId="0" sldId="273"/>
            <ac:spMk id="183" creationId="{00000000-0000-0000-0000-000000000000}"/>
          </ac:spMkLst>
        </pc:spChg>
      </pc:sldChg>
      <pc:sldChg chg="modSp add del mod modAnim">
        <pc:chgData name="Samuel Adebayo (SAdebayo)" userId="b2148acf-58f9-4dce-98a3-9dd9a651296f" providerId="ADAL" clId="{9F09B810-37B2-4F19-BD0D-BB44030F1D1D}" dt="2024-08-18T19:57:50.171" v="394" actId="1076"/>
        <pc:sldMkLst>
          <pc:docMk/>
          <pc:sldMk cId="0" sldId="274"/>
        </pc:sldMkLst>
        <pc:spChg chg="mod">
          <ac:chgData name="Samuel Adebayo (SAdebayo)" userId="b2148acf-58f9-4dce-98a3-9dd9a651296f" providerId="ADAL" clId="{9F09B810-37B2-4F19-BD0D-BB44030F1D1D}" dt="2024-08-18T19:57:20.605" v="383" actId="1076"/>
          <ac:spMkLst>
            <pc:docMk/>
            <pc:sldMk cId="0" sldId="274"/>
            <ac:spMk id="190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7:47.227" v="393" actId="404"/>
          <ac:spMkLst>
            <pc:docMk/>
            <pc:sldMk cId="0" sldId="274"/>
            <ac:spMk id="191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7:50.171" v="394" actId="1076"/>
          <ac:picMkLst>
            <pc:docMk/>
            <pc:sldMk cId="0" sldId="274"/>
            <ac:picMk id="192" creationId="{00000000-0000-0000-0000-000000000000}"/>
          </ac:picMkLst>
        </pc:picChg>
      </pc:sldChg>
      <pc:sldChg chg="modSp add del mod">
        <pc:chgData name="Samuel Adebayo (SAdebayo)" userId="b2148acf-58f9-4dce-98a3-9dd9a651296f" providerId="ADAL" clId="{9F09B810-37B2-4F19-BD0D-BB44030F1D1D}" dt="2024-08-18T19:58:15.699" v="400" actId="1076"/>
        <pc:sldMkLst>
          <pc:docMk/>
          <pc:sldMk cId="0" sldId="275"/>
        </pc:sldMkLst>
        <pc:spChg chg="mod">
          <ac:chgData name="Samuel Adebayo (SAdebayo)" userId="b2148acf-58f9-4dce-98a3-9dd9a651296f" providerId="ADAL" clId="{9F09B810-37B2-4F19-BD0D-BB44030F1D1D}" dt="2024-08-18T19:57:56.423" v="395" actId="1076"/>
          <ac:spMkLst>
            <pc:docMk/>
            <pc:sldMk cId="0" sldId="275"/>
            <ac:spMk id="197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8:15.699" v="400" actId="1076"/>
          <ac:spMkLst>
            <pc:docMk/>
            <pc:sldMk cId="0" sldId="275"/>
            <ac:spMk id="199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19:58:09.448" v="399" actId="14100"/>
          <ac:picMkLst>
            <pc:docMk/>
            <pc:sldMk cId="0" sldId="275"/>
            <ac:picMk id="198" creationId="{00000000-0000-0000-0000-000000000000}"/>
          </ac:picMkLst>
        </pc:picChg>
        <pc:cxnChg chg="mod">
          <ac:chgData name="Samuel Adebayo (SAdebayo)" userId="b2148acf-58f9-4dce-98a3-9dd9a651296f" providerId="ADAL" clId="{9F09B810-37B2-4F19-BD0D-BB44030F1D1D}" dt="2024-08-18T19:58:15.699" v="400" actId="1076"/>
          <ac:cxnSpMkLst>
            <pc:docMk/>
            <pc:sldMk cId="0" sldId="275"/>
            <ac:cxnSpMk id="200" creationId="{00000000-0000-0000-0000-000000000000}"/>
          </ac:cxnSpMkLst>
        </pc:cxnChg>
      </pc:sldChg>
      <pc:sldChg chg="modSp add del mod">
        <pc:chgData name="Samuel Adebayo (SAdebayo)" userId="b2148acf-58f9-4dce-98a3-9dd9a651296f" providerId="ADAL" clId="{9F09B810-37B2-4F19-BD0D-BB44030F1D1D}" dt="2024-08-18T19:58:33.702" v="405" actId="14100"/>
        <pc:sldMkLst>
          <pc:docMk/>
          <pc:sldMk cId="0" sldId="276"/>
        </pc:sldMkLst>
        <pc:spChg chg="mod">
          <ac:chgData name="Samuel Adebayo (SAdebayo)" userId="b2148acf-58f9-4dce-98a3-9dd9a651296f" providerId="ADAL" clId="{9F09B810-37B2-4F19-BD0D-BB44030F1D1D}" dt="2024-08-18T19:58:23.129" v="401" actId="1076"/>
          <ac:spMkLst>
            <pc:docMk/>
            <pc:sldMk cId="0" sldId="276"/>
            <ac:spMk id="205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8:33.702" v="405" actId="14100"/>
          <ac:spMkLst>
            <pc:docMk/>
            <pc:sldMk cId="0" sldId="276"/>
            <ac:spMk id="212" creationId="{00000000-0000-0000-0000-000000000000}"/>
          </ac:spMkLst>
        </pc:spChg>
        <pc:cxnChg chg="mod">
          <ac:chgData name="Samuel Adebayo (SAdebayo)" userId="b2148acf-58f9-4dce-98a3-9dd9a651296f" providerId="ADAL" clId="{9F09B810-37B2-4F19-BD0D-BB44030F1D1D}" dt="2024-08-18T19:58:33.702" v="405" actId="14100"/>
          <ac:cxnSpMkLst>
            <pc:docMk/>
            <pc:sldMk cId="0" sldId="276"/>
            <ac:cxnSpMk id="213" creationId="{00000000-0000-0000-0000-000000000000}"/>
          </ac:cxnSpMkLst>
        </pc:cxnChg>
      </pc:sldChg>
      <pc:sldChg chg="modSp add del mod">
        <pc:chgData name="Samuel Adebayo (SAdebayo)" userId="b2148acf-58f9-4dce-98a3-9dd9a651296f" providerId="ADAL" clId="{9F09B810-37B2-4F19-BD0D-BB44030F1D1D}" dt="2024-08-18T19:59:36.271" v="415" actId="14100"/>
        <pc:sldMkLst>
          <pc:docMk/>
          <pc:sldMk cId="0" sldId="277"/>
        </pc:sldMkLst>
        <pc:spChg chg="mod">
          <ac:chgData name="Samuel Adebayo (SAdebayo)" userId="b2148acf-58f9-4dce-98a3-9dd9a651296f" providerId="ADAL" clId="{9F09B810-37B2-4F19-BD0D-BB44030F1D1D}" dt="2024-08-18T19:58:44.292" v="406" actId="1076"/>
          <ac:spMkLst>
            <pc:docMk/>
            <pc:sldMk cId="0" sldId="277"/>
            <ac:spMk id="218" creationId="{00000000-0000-0000-0000-000000000000}"/>
          </ac:spMkLst>
        </pc:spChg>
        <pc:cxnChg chg="mod">
          <ac:chgData name="Samuel Adebayo (SAdebayo)" userId="b2148acf-58f9-4dce-98a3-9dd9a651296f" providerId="ADAL" clId="{9F09B810-37B2-4F19-BD0D-BB44030F1D1D}" dt="2024-08-18T19:59:36.271" v="415" actId="14100"/>
          <ac:cxnSpMkLst>
            <pc:docMk/>
            <pc:sldMk cId="0" sldId="277"/>
            <ac:cxnSpMk id="221" creationId="{00000000-0000-0000-0000-000000000000}"/>
          </ac:cxnSpMkLst>
        </pc:cxnChg>
      </pc:sldChg>
      <pc:sldChg chg="modSp add del mod">
        <pc:chgData name="Samuel Adebayo (SAdebayo)" userId="b2148acf-58f9-4dce-98a3-9dd9a651296f" providerId="ADAL" clId="{9F09B810-37B2-4F19-BD0D-BB44030F1D1D}" dt="2024-08-18T19:59:31.642" v="414" actId="14100"/>
        <pc:sldMkLst>
          <pc:docMk/>
          <pc:sldMk cId="0" sldId="278"/>
        </pc:sldMkLst>
        <pc:spChg chg="mod">
          <ac:chgData name="Samuel Adebayo (SAdebayo)" userId="b2148acf-58f9-4dce-98a3-9dd9a651296f" providerId="ADAL" clId="{9F09B810-37B2-4F19-BD0D-BB44030F1D1D}" dt="2024-08-18T19:58:51.785" v="407" actId="1076"/>
          <ac:spMkLst>
            <pc:docMk/>
            <pc:sldMk cId="0" sldId="278"/>
            <ac:spMk id="226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19:58:56.255" v="409" actId="1076"/>
          <ac:spMkLst>
            <pc:docMk/>
            <pc:sldMk cId="0" sldId="278"/>
            <ac:spMk id="228" creationId="{00000000-0000-0000-0000-000000000000}"/>
          </ac:spMkLst>
        </pc:spChg>
        <pc:cxnChg chg="mod">
          <ac:chgData name="Samuel Adebayo (SAdebayo)" userId="b2148acf-58f9-4dce-98a3-9dd9a651296f" providerId="ADAL" clId="{9F09B810-37B2-4F19-BD0D-BB44030F1D1D}" dt="2024-08-18T19:59:31.642" v="414" actId="14100"/>
          <ac:cxnSpMkLst>
            <pc:docMk/>
            <pc:sldMk cId="0" sldId="278"/>
            <ac:cxnSpMk id="229" creationId="{00000000-0000-0000-0000-000000000000}"/>
          </ac:cxnSpMkLst>
        </pc:cxnChg>
      </pc:sldChg>
      <pc:sldChg chg="modSp add del mod">
        <pc:chgData name="Samuel Adebayo (SAdebayo)" userId="b2148acf-58f9-4dce-98a3-9dd9a651296f" providerId="ADAL" clId="{9F09B810-37B2-4F19-BD0D-BB44030F1D1D}" dt="2024-08-18T19:59:05.142" v="410" actId="1076"/>
        <pc:sldMkLst>
          <pc:docMk/>
          <pc:sldMk cId="0" sldId="279"/>
        </pc:sldMkLst>
        <pc:spChg chg="mod">
          <ac:chgData name="Samuel Adebayo (SAdebayo)" userId="b2148acf-58f9-4dce-98a3-9dd9a651296f" providerId="ADAL" clId="{9F09B810-37B2-4F19-BD0D-BB44030F1D1D}" dt="2024-08-18T19:59:05.142" v="410" actId="1076"/>
          <ac:spMkLst>
            <pc:docMk/>
            <pc:sldMk cId="0" sldId="279"/>
            <ac:spMk id="234" creationId="{00000000-0000-0000-0000-000000000000}"/>
          </ac:spMkLst>
        </pc:spChg>
      </pc:sldChg>
      <pc:sldChg chg="modSp add del mod">
        <pc:chgData name="Samuel Adebayo (SAdebayo)" userId="b2148acf-58f9-4dce-98a3-9dd9a651296f" providerId="ADAL" clId="{9F09B810-37B2-4F19-BD0D-BB44030F1D1D}" dt="2024-08-18T19:59:22.936" v="413" actId="14100"/>
        <pc:sldMkLst>
          <pc:docMk/>
          <pc:sldMk cId="0" sldId="280"/>
        </pc:sldMkLst>
        <pc:spChg chg="mod">
          <ac:chgData name="Samuel Adebayo (SAdebayo)" userId="b2148acf-58f9-4dce-98a3-9dd9a651296f" providerId="ADAL" clId="{9F09B810-37B2-4F19-BD0D-BB44030F1D1D}" dt="2024-08-18T19:59:14.409" v="411" actId="1076"/>
          <ac:spMkLst>
            <pc:docMk/>
            <pc:sldMk cId="0" sldId="280"/>
            <ac:spMk id="242" creationId="{00000000-0000-0000-0000-000000000000}"/>
          </ac:spMkLst>
        </pc:spChg>
        <pc:cxnChg chg="mod ord">
          <ac:chgData name="Samuel Adebayo (SAdebayo)" userId="b2148acf-58f9-4dce-98a3-9dd9a651296f" providerId="ADAL" clId="{9F09B810-37B2-4F19-BD0D-BB44030F1D1D}" dt="2024-08-18T19:59:22.936" v="413" actId="14100"/>
          <ac:cxnSpMkLst>
            <pc:docMk/>
            <pc:sldMk cId="0" sldId="280"/>
            <ac:cxnSpMk id="245" creationId="{00000000-0000-0000-0000-000000000000}"/>
          </ac:cxnSpMkLst>
        </pc:cxnChg>
      </pc:sldChg>
      <pc:sldChg chg="modSp add del mod modAnim">
        <pc:chgData name="Samuel Adebayo (SAdebayo)" userId="b2148acf-58f9-4dce-98a3-9dd9a651296f" providerId="ADAL" clId="{9F09B810-37B2-4F19-BD0D-BB44030F1D1D}" dt="2024-08-18T20:00:30.955" v="440" actId="20577"/>
        <pc:sldMkLst>
          <pc:docMk/>
          <pc:sldMk cId="0" sldId="281"/>
        </pc:sldMkLst>
        <pc:spChg chg="mod">
          <ac:chgData name="Samuel Adebayo (SAdebayo)" userId="b2148acf-58f9-4dce-98a3-9dd9a651296f" providerId="ADAL" clId="{9F09B810-37B2-4F19-BD0D-BB44030F1D1D}" dt="2024-08-18T19:59:43.206" v="416" actId="1076"/>
          <ac:spMkLst>
            <pc:docMk/>
            <pc:sldMk cId="0" sldId="281"/>
            <ac:spMk id="250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20:00:30.955" v="440" actId="20577"/>
          <ac:spMkLst>
            <pc:docMk/>
            <pc:sldMk cId="0" sldId="281"/>
            <ac:spMk id="251" creationId="{00000000-0000-0000-0000-000000000000}"/>
          </ac:spMkLst>
        </pc:spChg>
        <pc:picChg chg="mod">
          <ac:chgData name="Samuel Adebayo (SAdebayo)" userId="b2148acf-58f9-4dce-98a3-9dd9a651296f" providerId="ADAL" clId="{9F09B810-37B2-4F19-BD0D-BB44030F1D1D}" dt="2024-08-18T20:00:06.069" v="426" actId="1076"/>
          <ac:picMkLst>
            <pc:docMk/>
            <pc:sldMk cId="0" sldId="281"/>
            <ac:picMk id="253" creationId="{00000000-0000-0000-0000-000000000000}"/>
          </ac:picMkLst>
        </pc:picChg>
      </pc:sldChg>
      <pc:sldChg chg="modSp add del mod">
        <pc:chgData name="Samuel Adebayo (SAdebayo)" userId="b2148acf-58f9-4dce-98a3-9dd9a651296f" providerId="ADAL" clId="{9F09B810-37B2-4F19-BD0D-BB44030F1D1D}" dt="2024-08-18T20:01:12.901" v="444" actId="20577"/>
        <pc:sldMkLst>
          <pc:docMk/>
          <pc:sldMk cId="0" sldId="282"/>
        </pc:sldMkLst>
        <pc:spChg chg="mod">
          <ac:chgData name="Samuel Adebayo (SAdebayo)" userId="b2148acf-58f9-4dce-98a3-9dd9a651296f" providerId="ADAL" clId="{9F09B810-37B2-4F19-BD0D-BB44030F1D1D}" dt="2024-08-18T20:01:01.686" v="441" actId="1076"/>
          <ac:spMkLst>
            <pc:docMk/>
            <pc:sldMk cId="0" sldId="282"/>
            <ac:spMk id="258" creationId="{00000000-0000-0000-0000-000000000000}"/>
          </ac:spMkLst>
        </pc:spChg>
        <pc:spChg chg="mod">
          <ac:chgData name="Samuel Adebayo (SAdebayo)" userId="b2148acf-58f9-4dce-98a3-9dd9a651296f" providerId="ADAL" clId="{9F09B810-37B2-4F19-BD0D-BB44030F1D1D}" dt="2024-08-18T20:01:12.901" v="444" actId="20577"/>
          <ac:spMkLst>
            <pc:docMk/>
            <pc:sldMk cId="0" sldId="282"/>
            <ac:spMk id="259" creationId="{00000000-0000-0000-0000-000000000000}"/>
          </ac:spMkLst>
        </pc:spChg>
      </pc:sldChg>
      <pc:sldChg chg="addSp modSp new mod">
        <pc:chgData name="Samuel Adebayo (SAdebayo)" userId="b2148acf-58f9-4dce-98a3-9dd9a651296f" providerId="ADAL" clId="{9F09B810-37B2-4F19-BD0D-BB44030F1D1D}" dt="2024-08-18T19:34:34.542" v="211" actId="1076"/>
        <pc:sldMkLst>
          <pc:docMk/>
          <pc:sldMk cId="2476044923" sldId="303"/>
        </pc:sldMkLst>
        <pc:spChg chg="mod">
          <ac:chgData name="Samuel Adebayo (SAdebayo)" userId="b2148acf-58f9-4dce-98a3-9dd9a651296f" providerId="ADAL" clId="{9F09B810-37B2-4F19-BD0D-BB44030F1D1D}" dt="2024-08-18T19:33:05.356" v="15" actId="20577"/>
          <ac:spMkLst>
            <pc:docMk/>
            <pc:sldMk cId="2476044923" sldId="303"/>
            <ac:spMk id="2" creationId="{C51FC375-B510-D24A-CC7D-92697253D902}"/>
          </ac:spMkLst>
        </pc:spChg>
        <pc:spChg chg="mod">
          <ac:chgData name="Samuel Adebayo (SAdebayo)" userId="b2148acf-58f9-4dce-98a3-9dd9a651296f" providerId="ADAL" clId="{9F09B810-37B2-4F19-BD0D-BB44030F1D1D}" dt="2024-08-18T19:34:24.742" v="207" actId="14100"/>
          <ac:spMkLst>
            <pc:docMk/>
            <pc:sldMk cId="2476044923" sldId="303"/>
            <ac:spMk id="3" creationId="{CDE40E0D-11FF-E9D1-C021-0FC06199634F}"/>
          </ac:spMkLst>
        </pc:spChg>
        <pc:spChg chg="add mod">
          <ac:chgData name="Samuel Adebayo (SAdebayo)" userId="b2148acf-58f9-4dce-98a3-9dd9a651296f" providerId="ADAL" clId="{9F09B810-37B2-4F19-BD0D-BB44030F1D1D}" dt="2024-08-18T19:34:34.542" v="211" actId="1076"/>
          <ac:spMkLst>
            <pc:docMk/>
            <pc:sldMk cId="2476044923" sldId="303"/>
            <ac:spMk id="4" creationId="{AAB660F8-78C0-D660-02E0-F46F92510A2A}"/>
          </ac:spMkLst>
        </pc:spChg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2683509230" sldId="303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2621461285" sldId="304"/>
        </pc:sldMkLst>
      </pc:sldChg>
      <pc:sldChg chg="addSp delSp modSp new mod modClrScheme modAnim chgLayout">
        <pc:chgData name="Samuel Adebayo (SAdebayo)" userId="b2148acf-58f9-4dce-98a3-9dd9a651296f" providerId="ADAL" clId="{9F09B810-37B2-4F19-BD0D-BB44030F1D1D}" dt="2024-08-18T19:35:49.519" v="239"/>
        <pc:sldMkLst>
          <pc:docMk/>
          <pc:sldMk cId="2728273439" sldId="304"/>
        </pc:sldMkLst>
        <pc:spChg chg="del">
          <ac:chgData name="Samuel Adebayo (SAdebayo)" userId="b2148acf-58f9-4dce-98a3-9dd9a651296f" providerId="ADAL" clId="{9F09B810-37B2-4F19-BD0D-BB44030F1D1D}" dt="2024-08-18T19:35:35.343" v="221" actId="26606"/>
          <ac:spMkLst>
            <pc:docMk/>
            <pc:sldMk cId="2728273439" sldId="304"/>
            <ac:spMk id="2" creationId="{A0741CF8-C1B0-6F73-3ED7-F405876DBF34}"/>
          </ac:spMkLst>
        </pc:spChg>
        <pc:spChg chg="mod">
          <ac:chgData name="Samuel Adebayo (SAdebayo)" userId="b2148acf-58f9-4dce-98a3-9dd9a651296f" providerId="ADAL" clId="{9F09B810-37B2-4F19-BD0D-BB44030F1D1D}" dt="2024-08-18T19:35:39.212" v="224" actId="962"/>
          <ac:spMkLst>
            <pc:docMk/>
            <pc:sldMk cId="2728273439" sldId="304"/>
            <ac:spMk id="3" creationId="{394F0501-9ED4-2FBC-9FED-2AB439CFAAE6}"/>
          </ac:spMkLst>
        </pc:spChg>
        <pc:spChg chg="add mod">
          <ac:chgData name="Samuel Adebayo (SAdebayo)" userId="b2148acf-58f9-4dce-98a3-9dd9a651296f" providerId="ADAL" clId="{9F09B810-37B2-4F19-BD0D-BB44030F1D1D}" dt="2024-08-18T19:35:43.439" v="238" actId="20577"/>
          <ac:spMkLst>
            <pc:docMk/>
            <pc:sldMk cId="2728273439" sldId="304"/>
            <ac:spMk id="9" creationId="{18FD5E98-5600-C307-5B9E-9D1F7BFDF0F0}"/>
          </ac:spMkLst>
        </pc:spChg>
        <pc:spChg chg="add mod">
          <ac:chgData name="Samuel Adebayo (SAdebayo)" userId="b2148acf-58f9-4dce-98a3-9dd9a651296f" providerId="ADAL" clId="{9F09B810-37B2-4F19-BD0D-BB44030F1D1D}" dt="2024-08-18T19:35:35.343" v="221" actId="26606"/>
          <ac:spMkLst>
            <pc:docMk/>
            <pc:sldMk cId="2728273439" sldId="304"/>
            <ac:spMk id="11" creationId="{B3BF60FC-EEE4-2AAE-4E60-26BB0768C34B}"/>
          </ac:spMkLst>
        </pc:spChg>
        <pc:picChg chg="add mod">
          <ac:chgData name="Samuel Adebayo (SAdebayo)" userId="b2148acf-58f9-4dce-98a3-9dd9a651296f" providerId="ADAL" clId="{9F09B810-37B2-4F19-BD0D-BB44030F1D1D}" dt="2024-08-18T19:35:39.210" v="223" actId="27614"/>
          <ac:picMkLst>
            <pc:docMk/>
            <pc:sldMk cId="2728273439" sldId="304"/>
            <ac:picMk id="4" creationId="{7ED2E40B-92FF-CCE3-E0B6-A24C6910050D}"/>
          </ac:picMkLst>
        </pc:picChg>
      </pc:sldChg>
      <pc:sldChg chg="addSp delSp modSp new mod ord modClrScheme delAnim modAnim chgLayout">
        <pc:chgData name="Samuel Adebayo (SAdebayo)" userId="b2148acf-58f9-4dce-98a3-9dd9a651296f" providerId="ADAL" clId="{9F09B810-37B2-4F19-BD0D-BB44030F1D1D}" dt="2024-08-20T09:22:13.702" v="452"/>
        <pc:sldMkLst>
          <pc:docMk/>
          <pc:sldMk cId="1125942506" sldId="305"/>
        </pc:sldMkLst>
        <pc:spChg chg="mod">
          <ac:chgData name="Samuel Adebayo (SAdebayo)" userId="b2148acf-58f9-4dce-98a3-9dd9a651296f" providerId="ADAL" clId="{9F09B810-37B2-4F19-BD0D-BB44030F1D1D}" dt="2024-08-18T19:48:02.462" v="273" actId="26606"/>
          <ac:spMkLst>
            <pc:docMk/>
            <pc:sldMk cId="1125942506" sldId="305"/>
            <ac:spMk id="2" creationId="{39275269-3519-8FBC-B174-1E3215C1EAB6}"/>
          </ac:spMkLst>
        </pc:spChg>
        <pc:spChg chg="mod ord">
          <ac:chgData name="Samuel Adebayo (SAdebayo)" userId="b2148acf-58f9-4dce-98a3-9dd9a651296f" providerId="ADAL" clId="{9F09B810-37B2-4F19-BD0D-BB44030F1D1D}" dt="2024-08-18T19:48:02.462" v="273" actId="26606"/>
          <ac:spMkLst>
            <pc:docMk/>
            <pc:sldMk cId="1125942506" sldId="305"/>
            <ac:spMk id="3" creationId="{A881FDB7-7B91-22DB-5E2D-9B71D3B0FEA8}"/>
          </ac:spMkLst>
        </pc:spChg>
        <pc:spChg chg="add mod">
          <ac:chgData name="Samuel Adebayo (SAdebayo)" userId="b2148acf-58f9-4dce-98a3-9dd9a651296f" providerId="ADAL" clId="{9F09B810-37B2-4F19-BD0D-BB44030F1D1D}" dt="2024-08-18T19:48:02.462" v="273" actId="26606"/>
          <ac:spMkLst>
            <pc:docMk/>
            <pc:sldMk cId="1125942506" sldId="305"/>
            <ac:spMk id="10" creationId="{4B6A30D7-0C98-ADB2-0007-F7C884B1D3A7}"/>
          </ac:spMkLst>
        </pc:spChg>
        <pc:spChg chg="add mod">
          <ac:chgData name="Samuel Adebayo (SAdebayo)" userId="b2148acf-58f9-4dce-98a3-9dd9a651296f" providerId="ADAL" clId="{9F09B810-37B2-4F19-BD0D-BB44030F1D1D}" dt="2024-08-18T19:48:02.462" v="273" actId="26606"/>
          <ac:spMkLst>
            <pc:docMk/>
            <pc:sldMk cId="1125942506" sldId="305"/>
            <ac:spMk id="12" creationId="{ABFFDA89-2072-2A62-91B6-F847DC808815}"/>
          </ac:spMkLst>
        </pc:spChg>
        <pc:spChg chg="add mod">
          <ac:chgData name="Samuel Adebayo (SAdebayo)" userId="b2148acf-58f9-4dce-98a3-9dd9a651296f" providerId="ADAL" clId="{9F09B810-37B2-4F19-BD0D-BB44030F1D1D}" dt="2024-08-18T19:48:02.462" v="273" actId="26606"/>
          <ac:spMkLst>
            <pc:docMk/>
            <pc:sldMk cId="1125942506" sldId="305"/>
            <ac:spMk id="14" creationId="{1A2759FF-68A2-0FCC-DF66-9A8902CBF828}"/>
          </ac:spMkLst>
        </pc:spChg>
        <pc:picChg chg="add del mod">
          <ac:chgData name="Samuel Adebayo (SAdebayo)" userId="b2148acf-58f9-4dce-98a3-9dd9a651296f" providerId="ADAL" clId="{9F09B810-37B2-4F19-BD0D-BB44030F1D1D}" dt="2024-08-18T19:38:21.436" v="268" actId="478"/>
          <ac:picMkLst>
            <pc:docMk/>
            <pc:sldMk cId="1125942506" sldId="305"/>
            <ac:picMk id="4" creationId="{88AB0BD1-EDFE-1362-6BEA-1D85C79015E2}"/>
          </ac:picMkLst>
        </pc:picChg>
        <pc:picChg chg="add mod">
          <ac:chgData name="Samuel Adebayo (SAdebayo)" userId="b2148acf-58f9-4dce-98a3-9dd9a651296f" providerId="ADAL" clId="{9F09B810-37B2-4F19-BD0D-BB44030F1D1D}" dt="2024-08-20T09:21:51.517" v="446" actId="1076"/>
          <ac:picMkLst>
            <pc:docMk/>
            <pc:sldMk cId="1125942506" sldId="305"/>
            <ac:picMk id="5" creationId="{6C9B241D-7692-8483-404B-3D9758B9BBDD}"/>
          </ac:picMkLst>
        </pc:picChg>
      </pc:sldChg>
      <pc:sldChg chg="new del">
        <pc:chgData name="Samuel Adebayo (SAdebayo)" userId="b2148acf-58f9-4dce-98a3-9dd9a651296f" providerId="ADAL" clId="{9F09B810-37B2-4F19-BD0D-BB44030F1D1D}" dt="2024-08-18T19:36:30.666" v="241" actId="47"/>
        <pc:sldMkLst>
          <pc:docMk/>
          <pc:sldMk cId="2215280740" sldId="305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3166952218" sldId="305"/>
        </pc:sldMkLst>
      </pc:sldChg>
      <pc:sldChg chg="new del">
        <pc:chgData name="Samuel Adebayo (SAdebayo)" userId="b2148acf-58f9-4dce-98a3-9dd9a651296f" providerId="ADAL" clId="{9F09B810-37B2-4F19-BD0D-BB44030F1D1D}" dt="2024-08-18T19:49:30.699" v="275" actId="47"/>
        <pc:sldMkLst>
          <pc:docMk/>
          <pc:sldMk cId="871489503" sldId="306"/>
        </pc:sldMkLst>
      </pc:sldChg>
      <pc:sldChg chg="new del ord">
        <pc:chgData name="Samuel Adebayo (SAdebayo)" userId="b2148acf-58f9-4dce-98a3-9dd9a651296f" providerId="ADAL" clId="{9F09B810-37B2-4F19-BD0D-BB44030F1D1D}" dt="2024-08-18T19:53:05.623" v="317" actId="47"/>
        <pc:sldMkLst>
          <pc:docMk/>
          <pc:sldMk cId="3371523554" sldId="306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3892270133" sldId="306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3232468039" sldId="307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1317526569" sldId="308"/>
        </pc:sldMkLst>
      </pc:sldChg>
      <pc:sldChg chg="del">
        <pc:chgData name="Samuel Adebayo (SAdebayo)" userId="b2148acf-58f9-4dce-98a3-9dd9a651296f" providerId="ADAL" clId="{9F09B810-37B2-4F19-BD0D-BB44030F1D1D}" dt="2024-08-18T19:28:52.301" v="0" actId="47"/>
        <pc:sldMkLst>
          <pc:docMk/>
          <pc:sldMk cId="367128563" sldId="309"/>
        </pc:sldMkLst>
      </pc:sldChg>
      <pc:sldMasterChg chg="modSldLayout">
        <pc:chgData name="Samuel Adebayo (SAdebayo)" userId="b2148acf-58f9-4dce-98a3-9dd9a651296f" providerId="ADAL" clId="{9F09B810-37B2-4F19-BD0D-BB44030F1D1D}" dt="2024-08-18T19:52:11.631" v="282"/>
        <pc:sldMasterMkLst>
          <pc:docMk/>
          <pc:sldMasterMk cId="1844777836" sldId="2147483648"/>
        </pc:sldMasterMkLst>
        <pc:sldLayoutChg chg="addSp delSp modSp mod">
          <pc:chgData name="Samuel Adebayo (SAdebayo)" userId="b2148acf-58f9-4dce-98a3-9dd9a651296f" providerId="ADAL" clId="{9F09B810-37B2-4F19-BD0D-BB44030F1D1D}" dt="2024-08-18T19:52:11.631" v="282"/>
          <pc:sldLayoutMkLst>
            <pc:docMk/>
            <pc:sldMasterMk cId="1844777836" sldId="2147483648"/>
            <pc:sldLayoutMk cId="1951297332" sldId="2147483660"/>
          </pc:sldLayoutMkLst>
          <pc:spChg chg="add 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2" creationId="{6AB1ADC3-AFE0-61EC-2127-691128ECC5F7}"/>
            </ac:spMkLst>
          </pc:spChg>
          <pc:spChg chg="add 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3" creationId="{05B98A73-2155-570B-37DC-6FDB73876B13}"/>
            </ac:spMkLst>
          </pc:spChg>
          <pc:spChg chg="add 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4" creationId="{7E511BDF-3048-C290-F309-CB1B17BD3065}"/>
            </ac:spMkLst>
          </pc:spChg>
          <pc:spChg chg="add 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5" creationId="{C9D8E9B9-4806-D477-055F-808BAEE54A5A}"/>
            </ac:spMkLst>
          </pc:spChg>
          <pc:spChg chg="add 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7" creationId="{90B78E5E-13B4-8EAC-FDAC-A4C5A79BEE47}"/>
            </ac:spMkLst>
          </pc:spChg>
          <pc:spChg chg="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9" creationId="{AB00D03F-7B1B-2AA1-5002-BA0A48B6765A}"/>
            </ac:spMkLst>
          </pc:spChg>
          <pc:spChg chg="mod">
            <ac:chgData name="Samuel Adebayo (SAdebayo)" userId="b2148acf-58f9-4dce-98a3-9dd9a651296f" providerId="ADAL" clId="{9F09B810-37B2-4F19-BD0D-BB44030F1D1D}" dt="2024-08-18T19:52:11.631" v="282"/>
            <ac:spMkLst>
              <pc:docMk/>
              <pc:sldMasterMk cId="1844777836" sldId="2147483648"/>
              <pc:sldLayoutMk cId="1951297332" sldId="2147483660"/>
              <ac:spMk id="10" creationId="{1679B470-EE33-950B-46CD-6485686025EE}"/>
            </ac:spMkLst>
          </pc:spChg>
          <pc:spChg chg="del">
            <ac:chgData name="Samuel Adebayo (SAdebayo)" userId="b2148acf-58f9-4dce-98a3-9dd9a651296f" providerId="ADAL" clId="{9F09B810-37B2-4F19-BD0D-BB44030F1D1D}" dt="2024-08-18T19:52:10.005" v="281" actId="478"/>
            <ac:spMkLst>
              <pc:docMk/>
              <pc:sldMasterMk cId="1844777836" sldId="2147483648"/>
              <pc:sldLayoutMk cId="1951297332" sldId="2147483660"/>
              <ac:spMk id="48" creationId="{00000000-0000-0000-0000-000000000000}"/>
            </ac:spMkLst>
          </pc:spChg>
          <pc:spChg chg="del">
            <ac:chgData name="Samuel Adebayo (SAdebayo)" userId="b2148acf-58f9-4dce-98a3-9dd9a651296f" providerId="ADAL" clId="{9F09B810-37B2-4F19-BD0D-BB44030F1D1D}" dt="2024-08-18T19:52:10.005" v="281" actId="478"/>
            <ac:spMkLst>
              <pc:docMk/>
              <pc:sldMasterMk cId="1844777836" sldId="2147483648"/>
              <pc:sldLayoutMk cId="1951297332" sldId="2147483660"/>
              <ac:spMk id="49" creationId="{00000000-0000-0000-0000-000000000000}"/>
            </ac:spMkLst>
          </pc:spChg>
          <pc:spChg chg="del">
            <ac:chgData name="Samuel Adebayo (SAdebayo)" userId="b2148acf-58f9-4dce-98a3-9dd9a651296f" providerId="ADAL" clId="{9F09B810-37B2-4F19-BD0D-BB44030F1D1D}" dt="2024-08-18T19:52:10.005" v="281" actId="478"/>
            <ac:spMkLst>
              <pc:docMk/>
              <pc:sldMasterMk cId="1844777836" sldId="2147483648"/>
              <pc:sldLayoutMk cId="1951297332" sldId="2147483660"/>
              <ac:spMk id="50" creationId="{00000000-0000-0000-0000-000000000000}"/>
            </ac:spMkLst>
          </pc:spChg>
          <pc:spChg chg="del">
            <ac:chgData name="Samuel Adebayo (SAdebayo)" userId="b2148acf-58f9-4dce-98a3-9dd9a651296f" providerId="ADAL" clId="{9F09B810-37B2-4F19-BD0D-BB44030F1D1D}" dt="2024-08-18T19:52:10.005" v="281" actId="478"/>
            <ac:spMkLst>
              <pc:docMk/>
              <pc:sldMasterMk cId="1844777836" sldId="2147483648"/>
              <pc:sldLayoutMk cId="1951297332" sldId="2147483660"/>
              <ac:spMk id="51" creationId="{00000000-0000-0000-0000-000000000000}"/>
            </ac:spMkLst>
          </pc:spChg>
          <pc:grpChg chg="add mod">
            <ac:chgData name="Samuel Adebayo (SAdebayo)" userId="b2148acf-58f9-4dce-98a3-9dd9a651296f" providerId="ADAL" clId="{9F09B810-37B2-4F19-BD0D-BB44030F1D1D}" dt="2024-08-18T19:52:11.631" v="282"/>
            <ac:grpSpMkLst>
              <pc:docMk/>
              <pc:sldMasterMk cId="1844777836" sldId="2147483648"/>
              <pc:sldLayoutMk cId="1951297332" sldId="2147483660"/>
              <ac:grpSpMk id="8" creationId="{D21D8026-822A-6E4D-69CC-E7EE6DC0C5D7}"/>
            </ac:grpSpMkLst>
          </pc:grpChg>
          <pc:grpChg chg="del">
            <ac:chgData name="Samuel Adebayo (SAdebayo)" userId="b2148acf-58f9-4dce-98a3-9dd9a651296f" providerId="ADAL" clId="{9F09B810-37B2-4F19-BD0D-BB44030F1D1D}" dt="2024-08-18T19:52:10.005" v="281" actId="478"/>
            <ac:grpSpMkLst>
              <pc:docMk/>
              <pc:sldMasterMk cId="1844777836" sldId="2147483648"/>
              <pc:sldLayoutMk cId="1951297332" sldId="2147483660"/>
              <ac:grpSpMk id="52" creationId="{00000000-0000-0000-0000-000000000000}"/>
            </ac:grpSpMkLst>
          </pc:grpChg>
          <pc:picChg chg="add mod">
            <ac:chgData name="Samuel Adebayo (SAdebayo)" userId="b2148acf-58f9-4dce-98a3-9dd9a651296f" providerId="ADAL" clId="{9F09B810-37B2-4F19-BD0D-BB44030F1D1D}" dt="2024-08-18T19:52:11.631" v="282"/>
            <ac:picMkLst>
              <pc:docMk/>
              <pc:sldMasterMk cId="1844777836" sldId="2147483648"/>
              <pc:sldLayoutMk cId="1951297332" sldId="2147483660"/>
              <ac:picMk id="6" creationId="{49866AF9-6C65-11B0-68A8-20CD6D6055CA}"/>
            </ac:picMkLst>
          </pc:picChg>
          <pc:picChg chg="del">
            <ac:chgData name="Samuel Adebayo (SAdebayo)" userId="b2148acf-58f9-4dce-98a3-9dd9a651296f" providerId="ADAL" clId="{9F09B810-37B2-4F19-BD0D-BB44030F1D1D}" dt="2024-08-18T19:52:10.005" v="281" actId="478"/>
            <ac:picMkLst>
              <pc:docMk/>
              <pc:sldMasterMk cId="1844777836" sldId="2147483648"/>
              <pc:sldLayoutMk cId="1951297332" sldId="2147483660"/>
              <ac:picMk id="58" creationId="{00000000-0000-0000-0000-000000000000}"/>
            </ac:picMkLst>
          </pc:picChg>
          <pc:picChg chg="del">
            <ac:chgData name="Samuel Adebayo (SAdebayo)" userId="b2148acf-58f9-4dce-98a3-9dd9a651296f" providerId="ADAL" clId="{9F09B810-37B2-4F19-BD0D-BB44030F1D1D}" dt="2024-08-18T19:52:10.005" v="281" actId="478"/>
            <ac:picMkLst>
              <pc:docMk/>
              <pc:sldMasterMk cId="1844777836" sldId="2147483648"/>
              <pc:sldLayoutMk cId="1951297332" sldId="2147483660"/>
              <ac:picMk id="5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1CD1E-FAD6-D41D-A397-825E15E1D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661A-A684-AD23-FAB4-F283356FD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80CC-95A6-49D8-A23C-61AE2FDFDA8A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3384-EC31-8B67-0221-A05698896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AE57-65FC-A0D8-4020-8AF0D0A1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F8D9-CFD1-44E0-9991-F8D4B83DD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8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6a44857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6a44857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c6a44857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c6a44857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6a44857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c6a44857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6a44857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6a44857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c6a44857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c6a44857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6a44857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6a44857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c6a44857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c6a44857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6a44857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6a44857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c6a4485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c6a4485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c6a44857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c6a44857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6a44857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6a44857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c6a44857d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c6a44857d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6a44857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6a44857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6a4485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c6a44857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6a44857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6a44857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6a44857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6a44857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6a44857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6a44857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6a44857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6a44857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6a44857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6a44857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6a44857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6a44857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6a44857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6a44857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6a44857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c6a44857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6a44857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6a44857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userDrawn="1">
  <p:cSld name="Mai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ADC3-AFE0-61EC-2127-691128E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8A73-2155-570B-37DC-6FDB7387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1BDF-3048-C290-F309-CB1B17B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E9B9-4806-D477-055F-808BAEE5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6" name="Picture 5" descr="A blue logo with text&#10;&#10;Description automatically generated">
            <a:extLst>
              <a:ext uri="{FF2B5EF4-FFF2-40B4-BE49-F238E27FC236}">
                <a16:creationId xmlns:a16="http://schemas.microsoft.com/office/drawing/2014/main" id="{49866AF9-6C65-11B0-68A8-20CD6D605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7" name="sketch line">
            <a:extLst>
              <a:ext uri="{FF2B5EF4-FFF2-40B4-BE49-F238E27FC236}">
                <a16:creationId xmlns:a16="http://schemas.microsoft.com/office/drawing/2014/main" id="{90B78E5E-13B4-8EAC-FDAC-A4C5A79BE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1D8026-822A-6E4D-69CC-E7EE6DC0C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00D03F-7B1B-2AA1-5002-BA0A48B67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79B470-EE33-950B-46CD-648568602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29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r>
              <a:rPr lang="en-GB" sz="3100" b="1" dirty="0">
                <a:solidFill>
                  <a:srgbClr val="FFFFFF"/>
                </a:solidFill>
              </a:rPr>
              <a:t>Introduction to Python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35704" y="26164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More Logic</a:t>
            </a:r>
            <a:endParaRPr dirty="0"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4294967295"/>
          </p:nvPr>
        </p:nvSpPr>
        <p:spPr>
          <a:xfrm>
            <a:off x="553150" y="1074100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We can check the value of variables like so.</a:t>
            </a:r>
            <a:endParaRPr dirty="0"/>
          </a:p>
          <a:p>
            <a:r>
              <a:rPr lang="en-GB" dirty="0"/>
              <a:t>What is the value of x?</a:t>
            </a:r>
            <a:endParaRPr dirty="0"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41" y="2449284"/>
            <a:ext cx="10126533" cy="350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93760" y="33033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Printing</a:t>
            </a:r>
            <a:endParaRPr dirty="0"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4294967295"/>
          </p:nvPr>
        </p:nvSpPr>
        <p:spPr>
          <a:xfrm>
            <a:off x="511206" y="1077800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We can print out the value of variables, this helps when debugging.</a:t>
            </a:r>
            <a:endParaRPr dirty="0"/>
          </a:p>
          <a:p>
            <a:r>
              <a:rPr lang="en-GB" dirty="0"/>
              <a:t>There are many ways in which you can print values...</a:t>
            </a:r>
            <a:endParaRPr dirty="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6" y="2312551"/>
            <a:ext cx="7088623" cy="379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44094" y="357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Data Structures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444094" y="973432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In programming we often need ways to store lots of data, we do this in data structures.</a:t>
            </a:r>
            <a:endParaRPr dirty="0"/>
          </a:p>
          <a:p>
            <a:r>
              <a:rPr lang="en-GB" dirty="0"/>
              <a:t>The main ones are: lists [], tuples () and dictionaries {}.</a:t>
            </a:r>
            <a:endParaRPr dirty="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4" y="2797135"/>
            <a:ext cx="8190001" cy="308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35037" y="357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Tuples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4294967295"/>
          </p:nvPr>
        </p:nvSpPr>
        <p:spPr>
          <a:xfrm>
            <a:off x="335037" y="898900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Tuples store arrays of data.</a:t>
            </a:r>
            <a:endParaRPr dirty="0"/>
          </a:p>
          <a:p>
            <a:pPr algn="just"/>
            <a:r>
              <a:rPr lang="en-GB" dirty="0"/>
              <a:t>We can access elements of the tuples by indexing the tuple.</a:t>
            </a:r>
            <a:endParaRPr dirty="0"/>
          </a:p>
          <a:p>
            <a:pPr algn="just"/>
            <a:r>
              <a:rPr lang="en-GB" dirty="0"/>
              <a:t>Tuple values can’t be changed!</a:t>
            </a:r>
            <a:endParaRPr dirty="0"/>
          </a:p>
          <a:p>
            <a:pPr algn="just"/>
            <a:r>
              <a:rPr lang="en-GB" dirty="0"/>
              <a:t>We count from 0 in programming, what would the value of </a:t>
            </a:r>
            <a:r>
              <a:rPr lang="en-GB" dirty="0" err="1"/>
              <a:t>my_tuples</a:t>
            </a:r>
            <a:r>
              <a:rPr lang="en-GB" dirty="0"/>
              <a:t>[3] be?</a:t>
            </a:r>
            <a:endParaRPr dirty="0"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467" y="3722615"/>
            <a:ext cx="7075700" cy="2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26648" y="36389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Lists</a:t>
            </a:r>
            <a:endParaRPr dirty="0"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4294967295"/>
          </p:nvPr>
        </p:nvSpPr>
        <p:spPr>
          <a:xfrm>
            <a:off x="511206" y="1244534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Lists are like tuples but we can change their values.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16" y="3066564"/>
            <a:ext cx="8495568" cy="25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335037" y="36389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Dictionaries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4294967295"/>
          </p:nvPr>
        </p:nvSpPr>
        <p:spPr>
          <a:xfrm>
            <a:off x="335037" y="1006988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Dictionaries are stored using a ‘hash table’ and the values are accessed using the key.</a:t>
            </a:r>
            <a:endParaRPr dirty="0"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987" y="2252332"/>
            <a:ext cx="6197699" cy="2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60204" y="3785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Slices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4294967295"/>
          </p:nvPr>
        </p:nvSpPr>
        <p:spPr>
          <a:xfrm>
            <a:off x="477650" y="1157990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We can access ranges of lists.</a:t>
            </a:r>
            <a:endParaRPr dirty="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03" y="2103057"/>
            <a:ext cx="7978601" cy="285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385370" y="357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Loops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4294967295"/>
          </p:nvPr>
        </p:nvSpPr>
        <p:spPr>
          <a:xfrm>
            <a:off x="527984" y="1156367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Sometimes we need to do the same operation multiple times.</a:t>
            </a:r>
            <a:endParaRPr dirty="0"/>
          </a:p>
          <a:p>
            <a:pPr algn="just"/>
            <a:r>
              <a:rPr lang="en-GB" dirty="0"/>
              <a:t>E.g. when adding numbers in a list.</a:t>
            </a:r>
            <a:endParaRPr dirty="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67" y="2619139"/>
            <a:ext cx="8533665" cy="297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385370" y="3785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Functions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4294967295"/>
          </p:nvPr>
        </p:nvSpPr>
        <p:spPr>
          <a:xfrm>
            <a:off x="486267" y="1208767"/>
            <a:ext cx="5422008" cy="4504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Functions make life a lot easier when writing lots of code.</a:t>
            </a:r>
          </a:p>
          <a:p>
            <a:pPr algn="just"/>
            <a:endParaRPr dirty="0"/>
          </a:p>
          <a:p>
            <a:pPr algn="just"/>
            <a:r>
              <a:rPr lang="en-GB" dirty="0"/>
              <a:t>It allows us to separate out pieces of the codebase.</a:t>
            </a:r>
            <a:endParaRPr dirty="0"/>
          </a:p>
          <a:p>
            <a:pPr algn="just"/>
            <a:endParaRPr lang="en-GB" dirty="0"/>
          </a:p>
          <a:p>
            <a:pPr algn="just"/>
            <a:r>
              <a:rPr lang="en-GB" dirty="0"/>
              <a:t>If you’re going to do the same set of operations more than twice, it should be a function.</a:t>
            </a:r>
            <a:endParaRPr dirty="0"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800" y="2137900"/>
            <a:ext cx="5775592" cy="3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3077867" y="3107767"/>
            <a:ext cx="860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2148" y="38066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Classes</a:t>
            </a:r>
            <a:endParaRPr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4294967295"/>
          </p:nvPr>
        </p:nvSpPr>
        <p:spPr>
          <a:xfrm>
            <a:off x="402148" y="990210"/>
            <a:ext cx="105024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sz="2000" dirty="0"/>
              <a:t>Classes can be seen as a way to group functions together which act on an ‘abstract’ object.</a:t>
            </a:r>
            <a:endParaRPr sz="2000" dirty="0"/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Think of them as a programming way to describe objects.</a:t>
            </a:r>
          </a:p>
          <a:p>
            <a:pPr algn="just"/>
            <a:endParaRPr sz="2000" dirty="0"/>
          </a:p>
          <a:p>
            <a:pPr algn="just"/>
            <a:r>
              <a:rPr lang="en-GB" sz="2000" dirty="0"/>
              <a:t>This is a complicated concept, and takes and time to understand, so don’t worry too much if you don’t get it straight away.</a:t>
            </a:r>
            <a:endParaRPr sz="2000" dirty="0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812" y="3706697"/>
            <a:ext cx="6626753" cy="238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C375-B510-D24A-CC7D-92697253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0E0D-11FF-E9D1-C021-0FC06199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4589018" cy="3395476"/>
          </a:xfrm>
        </p:spPr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 err="1"/>
              <a:t>Jupyter</a:t>
            </a:r>
            <a:r>
              <a:rPr lang="en-GB" dirty="0"/>
              <a:t> Notebook </a:t>
            </a:r>
          </a:p>
          <a:p>
            <a:r>
              <a:rPr lang="en-GB" dirty="0"/>
              <a:t>Variables </a:t>
            </a:r>
          </a:p>
          <a:p>
            <a:r>
              <a:rPr lang="en-GB" dirty="0"/>
              <a:t>Types</a:t>
            </a:r>
          </a:p>
          <a:p>
            <a:r>
              <a:rPr lang="en-GB" dirty="0"/>
              <a:t>Errors</a:t>
            </a:r>
          </a:p>
          <a:p>
            <a:r>
              <a:rPr lang="en-GB" dirty="0"/>
              <a:t>Operators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B660F8-78C0-D660-02E0-F46F92510A2A}"/>
              </a:ext>
            </a:extLst>
          </p:cNvPr>
          <p:cNvSpPr txBox="1">
            <a:spLocks/>
          </p:cNvSpPr>
          <p:nvPr/>
        </p:nvSpPr>
        <p:spPr>
          <a:xfrm>
            <a:off x="6725158" y="1139948"/>
            <a:ext cx="4589018" cy="3395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Logic</a:t>
            </a:r>
          </a:p>
          <a:p>
            <a:r>
              <a:rPr lang="en-GB" dirty="0"/>
              <a:t>Printing </a:t>
            </a:r>
          </a:p>
          <a:p>
            <a:r>
              <a:rPr lang="en-GB" dirty="0"/>
              <a:t>Data Structures </a:t>
            </a:r>
          </a:p>
          <a:p>
            <a:r>
              <a:rPr lang="en-GB" dirty="0"/>
              <a:t>Slices </a:t>
            </a:r>
          </a:p>
          <a:p>
            <a:r>
              <a:rPr lang="en-GB" dirty="0"/>
              <a:t>Loops 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Classes</a:t>
            </a:r>
          </a:p>
          <a:p>
            <a:r>
              <a:rPr lang="en-GB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47604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402149" y="3785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Classes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36" y="2182733"/>
            <a:ext cx="6358482" cy="248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6838111" y="1136313"/>
            <a:ext cx="2779200" cy="2092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Every object needs a constructor. This function is what ‘builds’ the class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5"/>
          <p:cNvCxnSpPr>
            <a:stCxn id="199" idx="1"/>
          </p:cNvCxnSpPr>
          <p:nvPr/>
        </p:nvCxnSpPr>
        <p:spPr>
          <a:xfrm flipH="1">
            <a:off x="5418911" y="2182733"/>
            <a:ext cx="1419200" cy="507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305400" y="36389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Classes</a:t>
            </a:r>
            <a:endParaRPr dirty="0"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35" y="2182733"/>
            <a:ext cx="9243133" cy="36972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73533" y="3302001"/>
            <a:ext cx="1972400" cy="1723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latin typeface="Lato"/>
                <a:ea typeface="Lato"/>
                <a:cs typeface="Lato"/>
                <a:sym typeface="Lato"/>
              </a:rPr>
              <a:t>These are member variables of the class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6"/>
          <p:cNvCxnSpPr>
            <a:stCxn id="207" idx="3"/>
          </p:cNvCxnSpPr>
          <p:nvPr/>
        </p:nvCxnSpPr>
        <p:spPr>
          <a:xfrm flipV="1">
            <a:off x="2345933" y="3301800"/>
            <a:ext cx="448000" cy="861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6"/>
          <p:cNvCxnSpPr>
            <a:stCxn id="207" idx="3"/>
          </p:cNvCxnSpPr>
          <p:nvPr/>
        </p:nvCxnSpPr>
        <p:spPr>
          <a:xfrm flipV="1">
            <a:off x="2345933" y="3630600"/>
            <a:ext cx="448000" cy="533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6"/>
          <p:cNvCxnSpPr>
            <a:stCxn id="207" idx="3"/>
          </p:cNvCxnSpPr>
          <p:nvPr/>
        </p:nvCxnSpPr>
        <p:spPr>
          <a:xfrm flipV="1">
            <a:off x="2345933" y="3869800"/>
            <a:ext cx="478000" cy="293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345933" y="3999800"/>
            <a:ext cx="478000" cy="1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6"/>
          <p:cNvSpPr txBox="1"/>
          <p:nvPr/>
        </p:nvSpPr>
        <p:spPr>
          <a:xfrm>
            <a:off x="3418599" y="5880001"/>
            <a:ext cx="6916637" cy="6155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We can update member variables using ‘self’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26"/>
          <p:cNvCxnSpPr>
            <a:cxnSpLocks/>
            <a:stCxn id="212" idx="0"/>
          </p:cNvCxnSpPr>
          <p:nvPr/>
        </p:nvCxnSpPr>
        <p:spPr>
          <a:xfrm flipH="1" flipV="1">
            <a:off x="4766400" y="5289200"/>
            <a:ext cx="2110518" cy="590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410537" y="35550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Using classes</a:t>
            </a:r>
            <a:endParaRPr dirty="0"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18487"/>
          <a:stretch/>
        </p:blipFill>
        <p:spPr>
          <a:xfrm>
            <a:off x="2561701" y="2046933"/>
            <a:ext cx="7068599" cy="28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253967" y="2734234"/>
            <a:ext cx="2307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Instantiate the class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27"/>
          <p:cNvCxnSpPr>
            <a:cxnSpLocks/>
          </p:cNvCxnSpPr>
          <p:nvPr/>
        </p:nvCxnSpPr>
        <p:spPr>
          <a:xfrm flipV="1">
            <a:off x="2298583" y="2480234"/>
            <a:ext cx="973384" cy="6404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335037" y="41822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Using classes</a:t>
            </a:r>
            <a:endParaRPr dirty="0"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10506"/>
          <a:stretch/>
        </p:blipFill>
        <p:spPr>
          <a:xfrm>
            <a:off x="2561701" y="2046934"/>
            <a:ext cx="7068599" cy="318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179267" y="2895401"/>
            <a:ext cx="245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Print out the position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8"/>
          <p:cNvCxnSpPr>
            <a:cxnSpLocks/>
          </p:cNvCxnSpPr>
          <p:nvPr/>
        </p:nvCxnSpPr>
        <p:spPr>
          <a:xfrm flipV="1">
            <a:off x="2021747" y="2973400"/>
            <a:ext cx="1190720" cy="4144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360203" y="3785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Using classes</a:t>
            </a:r>
            <a:endParaRPr dirty="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03" y="2046933"/>
            <a:ext cx="7068599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9756533" y="3162201"/>
            <a:ext cx="230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latin typeface="Lato"/>
                <a:ea typeface="Lato"/>
                <a:cs typeface="Lato"/>
                <a:sym typeface="Lato"/>
              </a:rPr>
              <a:t>Move the car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9"/>
          <p:cNvCxnSpPr>
            <a:stCxn id="236" idx="1"/>
          </p:cNvCxnSpPr>
          <p:nvPr/>
        </p:nvCxnSpPr>
        <p:spPr>
          <a:xfrm flipH="1">
            <a:off x="5991333" y="3469958"/>
            <a:ext cx="3765200" cy="2950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385371" y="37855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Using classes</a:t>
            </a:r>
            <a:endParaRPr dirty="0"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2104"/>
          <a:stretch/>
        </p:blipFill>
        <p:spPr>
          <a:xfrm>
            <a:off x="2561701" y="2046934"/>
            <a:ext cx="7068599" cy="34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111300" y="4255068"/>
            <a:ext cx="245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Print out the position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30"/>
          <p:cNvCxnSpPr>
            <a:cxnSpLocks/>
          </p:cNvCxnSpPr>
          <p:nvPr/>
        </p:nvCxnSpPr>
        <p:spPr>
          <a:xfrm flipV="1">
            <a:off x="1753299" y="4333067"/>
            <a:ext cx="1391201" cy="4144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259536" y="38905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Modules in Python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4294967295"/>
          </p:nvPr>
        </p:nvSpPr>
        <p:spPr>
          <a:xfrm>
            <a:off x="771264" y="1530000"/>
            <a:ext cx="104124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What was ‘np’?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  <a:p>
            <a:pPr algn="just"/>
            <a:r>
              <a:rPr lang="en-GB" dirty="0"/>
              <a:t>np is short for </a:t>
            </a:r>
            <a:r>
              <a:rPr lang="en-GB" dirty="0" err="1"/>
              <a:t>numpy</a:t>
            </a:r>
            <a:r>
              <a:rPr lang="en-GB" dirty="0"/>
              <a:t>, which is python module containing lots of functionality for arrays and matrices.</a:t>
            </a:r>
            <a:endParaRPr dirty="0"/>
          </a:p>
          <a:p>
            <a:pPr algn="just"/>
            <a:endParaRPr lang="en-GB" dirty="0"/>
          </a:p>
          <a:p>
            <a:pPr algn="just"/>
            <a:r>
              <a:rPr lang="en-GB" dirty="0"/>
              <a:t>This means we don’t have to use lists, and can do things like multiplication and summations very easily.</a:t>
            </a:r>
            <a:endParaRPr dirty="0"/>
          </a:p>
          <a:p>
            <a:pPr algn="just"/>
            <a:endParaRPr lang="en-GB" dirty="0"/>
          </a:p>
          <a:p>
            <a:pPr algn="just"/>
            <a:r>
              <a:rPr lang="en-GB" dirty="0"/>
              <a:t>You’ll experiment with </a:t>
            </a:r>
            <a:r>
              <a:rPr lang="en-GB" dirty="0" err="1"/>
              <a:t>numpy</a:t>
            </a:r>
            <a:r>
              <a:rPr lang="en-GB" dirty="0"/>
              <a:t> in the hands-on session.</a:t>
            </a:r>
            <a:endParaRPr dirty="0"/>
          </a:p>
        </p:txBody>
      </p:sp>
      <p:sp>
        <p:nvSpPr>
          <p:cNvPr id="252" name="Google Shape;252;p31"/>
          <p:cNvSpPr txBox="1"/>
          <p:nvPr/>
        </p:nvSpPr>
        <p:spPr>
          <a:xfrm>
            <a:off x="3077867" y="3107767"/>
            <a:ext cx="860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t="49006" b="40026"/>
          <a:stretch/>
        </p:blipFill>
        <p:spPr>
          <a:xfrm>
            <a:off x="1379481" y="2166467"/>
            <a:ext cx="9195965" cy="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385371" y="28196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That’s it!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4294967295"/>
          </p:nvPr>
        </p:nvSpPr>
        <p:spPr>
          <a:xfrm>
            <a:off x="972600" y="1409350"/>
            <a:ext cx="10412400" cy="33719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Hang on to these slides, they’ll help you in the breakout session.</a:t>
            </a:r>
            <a:endParaRPr dirty="0"/>
          </a:p>
          <a:p>
            <a:endParaRPr lang="en-GB" dirty="0"/>
          </a:p>
          <a:p>
            <a:r>
              <a:rPr lang="en-GB" dirty="0"/>
              <a:t>I hope this has given you a taste of Python and some idea of what to expect when using it.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0" name="Google Shape;260;p32"/>
          <p:cNvSpPr txBox="1"/>
          <p:nvPr/>
        </p:nvSpPr>
        <p:spPr>
          <a:xfrm>
            <a:off x="3077867" y="3107767"/>
            <a:ext cx="860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3062933" y="3974368"/>
            <a:ext cx="6634000" cy="138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3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spcBef>
                <a:spcPts val="1600"/>
              </a:spcBef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FD5E98-5600-C307-5B9E-9D1F7BFD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0501-9ED4-2FBC-9FED-2AB439CF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200" dirty="0"/>
              <a:t>There are lots of programming languages, Python is just one of them.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22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200" dirty="0"/>
              <a:t>You can easily get computers to do very complex tasks in a short amount of time.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22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200" dirty="0"/>
              <a:t>It’s the most popular language and not that hard to learn, so it’s worth spending a little bit of time with it.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22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200" dirty="0"/>
              <a:t>If you want a career in tech, or just want to talk to the bitcoin bros about it, this is a great place to start.</a:t>
            </a:r>
          </a:p>
          <a:p>
            <a:pPr algn="just"/>
            <a:endParaRPr lang="en-GB" sz="2200" dirty="0"/>
          </a:p>
        </p:txBody>
      </p:sp>
      <p:pic>
        <p:nvPicPr>
          <p:cNvPr id="4" name="Google Shape;78;p8" descr="A graph of a computer with blue bars&#10;&#10;Description automatically generated with medium confidence">
            <a:extLst>
              <a:ext uri="{FF2B5EF4-FFF2-40B4-BE49-F238E27FC236}">
                <a16:creationId xmlns:a16="http://schemas.microsoft.com/office/drawing/2014/main" id="{7ED2E40B-92FF-CCE3-E0B6-A24C6910050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72200" y="2155349"/>
            <a:ext cx="5181600" cy="3691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3BF60FC-EEE4-2AAE-4E60-26BB0768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5269-3519-8FBC-B174-1E3215C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6A30D7-0C98-ADB2-0007-F7C884B1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6C9B241D-7692-8483-404B-3D9758B9BB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788" y="3004167"/>
            <a:ext cx="5157787" cy="2682049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BFFDA89-2072-2A62-91B6-F847DC80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FDB7-7B91-22DB-5E2D-9B71D3B0F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Python is normally run from the ‘terminal’, which is the black program you often see hackers using in films.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8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You can also run them from </a:t>
            </a:r>
            <a:r>
              <a:rPr lang="en-GB" sz="1800" dirty="0" err="1"/>
              <a:t>Jupyter</a:t>
            </a:r>
            <a:r>
              <a:rPr lang="en-GB" sz="1800" dirty="0"/>
              <a:t> Notebooks, which allows you to run the code without using the terminal.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8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Notebooks are a lot easier to use and allow you to break the program up.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8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If you follow the link in the chat, you’ll be able to make your own copy of the notebook for this course.</a:t>
            </a:r>
          </a:p>
          <a:p>
            <a:endParaRPr lang="en-GB" sz="1800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A2759FF-68A2-0FCC-DF66-9A8902CB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344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343425" y="20291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Variables</a:t>
            </a:r>
            <a:endParaRPr dirty="0"/>
          </a:p>
          <a:p>
            <a:endParaRPr dirty="0"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4294967295"/>
          </p:nvPr>
        </p:nvSpPr>
        <p:spPr>
          <a:xfrm>
            <a:off x="704152" y="1208324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sz="2400" dirty="0"/>
              <a:t>In programming we need to give objects (number/words/images etc.) names.</a:t>
            </a:r>
            <a:endParaRPr sz="2400" dirty="0"/>
          </a:p>
          <a:p>
            <a:pPr algn="just"/>
            <a:r>
              <a:rPr lang="en-GB" sz="2400" dirty="0"/>
              <a:t>This is done using the following syntax.</a:t>
            </a:r>
            <a:endParaRPr sz="2400" dirty="0"/>
          </a:p>
          <a:p>
            <a:pPr algn="just"/>
            <a:r>
              <a:rPr lang="en-GB" sz="2400" dirty="0"/>
              <a:t>We can then access the object using the variable name.</a:t>
            </a:r>
            <a:endParaRPr sz="2400" dirty="0"/>
          </a:p>
          <a:p>
            <a:pPr algn="just"/>
            <a:r>
              <a:rPr lang="en-GB" sz="2400" dirty="0"/>
              <a:t>What is the value of fraction?</a:t>
            </a:r>
            <a:endParaRPr sz="2400" dirty="0"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17" y="3869363"/>
            <a:ext cx="9009535" cy="2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469260" y="27283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Types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4294967295"/>
          </p:nvPr>
        </p:nvSpPr>
        <p:spPr>
          <a:xfrm>
            <a:off x="708716" y="1275215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Python stores variables depending on the ‘type’</a:t>
            </a:r>
            <a:endParaRPr dirty="0"/>
          </a:p>
          <a:p>
            <a:pPr algn="just"/>
            <a:r>
              <a:rPr lang="en-GB" dirty="0"/>
              <a:t>It’s important to remember that types are not equivalent!</a:t>
            </a:r>
            <a:endParaRPr dirty="0"/>
          </a:p>
        </p:txBody>
      </p:sp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20" y="2888989"/>
            <a:ext cx="8322232" cy="179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653819" y="22770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Error Messages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4294967295"/>
          </p:nvPr>
        </p:nvSpPr>
        <p:spPr>
          <a:xfrm>
            <a:off x="843080" y="1443215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Python will throw an error if there’s an issue.</a:t>
            </a:r>
            <a:endParaRPr dirty="0"/>
          </a:p>
          <a:p>
            <a:r>
              <a:rPr lang="en-GB" dirty="0"/>
              <a:t>Try and work out the error, but don’t be afraid to Google it!</a:t>
            </a:r>
            <a:endParaRPr dirty="0"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13" y="3429000"/>
            <a:ext cx="9114135" cy="296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410537" y="35162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Operators</a:t>
            </a:r>
            <a:endParaRPr dirty="0"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294967295"/>
          </p:nvPr>
        </p:nvSpPr>
        <p:spPr>
          <a:xfrm>
            <a:off x="586707" y="1065229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We often want to perform operations on variables that are numerical.</a:t>
            </a:r>
            <a:endParaRPr dirty="0"/>
          </a:p>
          <a:p>
            <a:pPr indent="0" algn="just">
              <a:spcBef>
                <a:spcPts val="1600"/>
              </a:spcBef>
              <a:buNone/>
            </a:pPr>
            <a:endParaRPr dirty="0"/>
          </a:p>
          <a:p>
            <a:pPr marL="0" indent="0" algn="just">
              <a:spcBef>
                <a:spcPts val="1600"/>
              </a:spcBef>
              <a:buNone/>
            </a:pPr>
            <a:endParaRPr dirty="0"/>
          </a:p>
          <a:p>
            <a:pPr marL="0" indent="0" algn="just">
              <a:spcBef>
                <a:spcPts val="1600"/>
              </a:spcBef>
              <a:buNone/>
            </a:pPr>
            <a:endParaRPr dirty="0"/>
          </a:p>
          <a:p>
            <a:pPr marL="0" indent="0" algn="just">
              <a:spcBef>
                <a:spcPts val="1600"/>
              </a:spcBef>
              <a:buNone/>
            </a:pPr>
            <a:endParaRPr dirty="0"/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14" name="Google Shape;114;p13"/>
          <p:cNvGraphicFramePr/>
          <p:nvPr>
            <p:extLst>
              <p:ext uri="{D42A27DB-BD31-4B8C-83A1-F6EECF244321}">
                <p14:modId xmlns:p14="http://schemas.microsoft.com/office/powerpoint/2010/main" val="3858861521"/>
              </p:ext>
            </p:extLst>
          </p:nvPr>
        </p:nvGraphicFramePr>
        <p:xfrm>
          <a:off x="1208015" y="2189922"/>
          <a:ext cx="9630292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Function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Operator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Multiply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*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Add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+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Divide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/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Subtract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-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Power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**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/>
                        <a:t>Modulo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/>
                        <a:t>%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376982" y="36186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Logic</a:t>
            </a:r>
            <a:endParaRPr dirty="0"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294967295"/>
          </p:nvPr>
        </p:nvSpPr>
        <p:spPr>
          <a:xfrm>
            <a:off x="670596" y="990210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/>
            <a:r>
              <a:rPr lang="en-GB" dirty="0"/>
              <a:t>In programming we sometimes need to check if things are true or false.</a:t>
            </a:r>
            <a:endParaRPr dirty="0"/>
          </a:p>
          <a:p>
            <a:pPr algn="just"/>
            <a:r>
              <a:rPr lang="en-GB" dirty="0"/>
              <a:t>This is achieved through if/else statements. What is the value of x?</a:t>
            </a:r>
            <a:endParaRPr dirty="0"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00" y="3088435"/>
            <a:ext cx="9965768" cy="222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Props1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839</Words>
  <Application>Microsoft Office PowerPoint</Application>
  <PresentationFormat>Widescreen</PresentationFormat>
  <Paragraphs>134</Paragraphs>
  <Slides>28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Lato</vt:lpstr>
      <vt:lpstr>Neue Haas Grotesk Text Pro</vt:lpstr>
      <vt:lpstr>Office Theme</vt:lpstr>
      <vt:lpstr>BMC Cyber and Cloud Summer Courses     Deep Learning for Computer Vision                    Introduction to Python</vt:lpstr>
      <vt:lpstr>Contents</vt:lpstr>
      <vt:lpstr>What is Python</vt:lpstr>
      <vt:lpstr>Jupyter Notebooks</vt:lpstr>
      <vt:lpstr>Variables </vt:lpstr>
      <vt:lpstr>Types  </vt:lpstr>
      <vt:lpstr>Error Messages  </vt:lpstr>
      <vt:lpstr>Operators</vt:lpstr>
      <vt:lpstr>Logic</vt:lpstr>
      <vt:lpstr>More Logic</vt:lpstr>
      <vt:lpstr>Printing</vt:lpstr>
      <vt:lpstr>Data Structures</vt:lpstr>
      <vt:lpstr>Tuples</vt:lpstr>
      <vt:lpstr>Lists</vt:lpstr>
      <vt:lpstr>Dictionaries</vt:lpstr>
      <vt:lpstr>Slices</vt:lpstr>
      <vt:lpstr>Loops</vt:lpstr>
      <vt:lpstr>Functions</vt:lpstr>
      <vt:lpstr>Classes</vt:lpstr>
      <vt:lpstr>Classes</vt:lpstr>
      <vt:lpstr>Classes</vt:lpstr>
      <vt:lpstr>Using classes</vt:lpstr>
      <vt:lpstr>Using classes</vt:lpstr>
      <vt:lpstr>Using classes</vt:lpstr>
      <vt:lpstr>Using classes</vt:lpstr>
      <vt:lpstr>Modules in Python</vt:lpstr>
      <vt:lpstr>That’s it!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83</cp:revision>
  <dcterms:created xsi:type="dcterms:W3CDTF">2017-12-30T16:04:04Z</dcterms:created>
  <dcterms:modified xsi:type="dcterms:W3CDTF">2024-08-20T09:22:13Z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