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321" r:id="rId6"/>
    <p:sldId id="320" r:id="rId7"/>
    <p:sldId id="322" r:id="rId8"/>
    <p:sldId id="323" r:id="rId9"/>
    <p:sldId id="324" r:id="rId10"/>
    <p:sldId id="325" r:id="rId11"/>
    <p:sldId id="326" r:id="rId12"/>
    <p:sldId id="328" r:id="rId13"/>
    <p:sldId id="327" r:id="rId14"/>
    <p:sldId id="329" r:id="rId15"/>
    <p:sldId id="330" r:id="rId16"/>
    <p:sldId id="331" r:id="rId17"/>
    <p:sldId id="319" r:id="rId18"/>
    <p:sldId id="30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AEFD9-6DEF-4D26-B07E-20407862BC06}" v="1783" dt="2024-08-21T13:01:12.0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82" autoAdjust="0"/>
    <p:restoredTop sz="94680"/>
  </p:normalViewPr>
  <p:slideViewPr>
    <p:cSldViewPr snapToGrid="0" snapToObjects="1">
      <p:cViewPr>
        <p:scale>
          <a:sx n="100" d="100"/>
          <a:sy n="100" d="100"/>
        </p:scale>
        <p:origin x="2898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4" d="100"/>
          <a:sy n="124" d="100"/>
        </p:scale>
        <p:origin x="273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Adebayo (SAdebayo)" userId="b2148acf-58f9-4dce-98a3-9dd9a651296f" providerId="ADAL" clId="{C06AEFD9-6DEF-4D26-B07E-20407862BC06}"/>
    <pc:docChg chg="undo custSel addSld delSld modSld sldOrd">
      <pc:chgData name="Samuel Adebayo (SAdebayo)" userId="b2148acf-58f9-4dce-98a3-9dd9a651296f" providerId="ADAL" clId="{C06AEFD9-6DEF-4D26-B07E-20407862BC06}" dt="2024-08-21T13:01:23.820" v="2451" actId="680"/>
      <pc:docMkLst>
        <pc:docMk/>
      </pc:docMkLst>
      <pc:sldChg chg="modSp mod">
        <pc:chgData name="Samuel Adebayo (SAdebayo)" userId="b2148acf-58f9-4dce-98a3-9dd9a651296f" providerId="ADAL" clId="{C06AEFD9-6DEF-4D26-B07E-20407862BC06}" dt="2024-08-21T12:27:35.266" v="38" actId="20577"/>
        <pc:sldMkLst>
          <pc:docMk/>
          <pc:sldMk cId="1817827870" sldId="256"/>
        </pc:sldMkLst>
        <pc:spChg chg="mod">
          <ac:chgData name="Samuel Adebayo (SAdebayo)" userId="b2148acf-58f9-4dce-98a3-9dd9a651296f" providerId="ADAL" clId="{C06AEFD9-6DEF-4D26-B07E-20407862BC06}" dt="2024-08-21T12:27:35.266" v="38" actId="20577"/>
          <ac:spMkLst>
            <pc:docMk/>
            <pc:sldMk cId="1817827870" sldId="256"/>
            <ac:spMk id="2" creationId="{00000000-0000-0000-0000-000000000000}"/>
          </ac:spMkLst>
        </pc:spChg>
      </pc:sldChg>
      <pc:sldChg chg="del">
        <pc:chgData name="Samuel Adebayo (SAdebayo)" userId="b2148acf-58f9-4dce-98a3-9dd9a651296f" providerId="ADAL" clId="{C06AEFD9-6DEF-4D26-B07E-20407862BC06}" dt="2024-08-21T12:27:14.965" v="0" actId="47"/>
        <pc:sldMkLst>
          <pc:docMk/>
          <pc:sldMk cId="1662076647" sldId="320"/>
        </pc:sldMkLst>
      </pc:sldChg>
      <pc:sldChg chg="modSp new mod modAnim">
        <pc:chgData name="Samuel Adebayo (SAdebayo)" userId="b2148acf-58f9-4dce-98a3-9dd9a651296f" providerId="ADAL" clId="{C06AEFD9-6DEF-4D26-B07E-20407862BC06}" dt="2024-08-21T12:31:22.419" v="491"/>
        <pc:sldMkLst>
          <pc:docMk/>
          <pc:sldMk cId="3630672246" sldId="320"/>
        </pc:sldMkLst>
        <pc:spChg chg="mod">
          <ac:chgData name="Samuel Adebayo (SAdebayo)" userId="b2148acf-58f9-4dce-98a3-9dd9a651296f" providerId="ADAL" clId="{C06AEFD9-6DEF-4D26-B07E-20407862BC06}" dt="2024-08-21T12:27:49.530" v="73" actId="20577"/>
          <ac:spMkLst>
            <pc:docMk/>
            <pc:sldMk cId="3630672246" sldId="320"/>
            <ac:spMk id="2" creationId="{B9A37D6A-6E29-28E7-6A91-508F57C4337A}"/>
          </ac:spMkLst>
        </pc:spChg>
        <pc:spChg chg="mod">
          <ac:chgData name="Samuel Adebayo (SAdebayo)" userId="b2148acf-58f9-4dce-98a3-9dd9a651296f" providerId="ADAL" clId="{C06AEFD9-6DEF-4D26-B07E-20407862BC06}" dt="2024-08-21T12:31:16.344" v="490" actId="123"/>
          <ac:spMkLst>
            <pc:docMk/>
            <pc:sldMk cId="3630672246" sldId="320"/>
            <ac:spMk id="3" creationId="{75B578C8-DA23-2EAE-D7F4-8C75BA81A6E3}"/>
          </ac:spMkLst>
        </pc:spChg>
      </pc:sldChg>
      <pc:sldChg chg="modSp new mod modAnim">
        <pc:chgData name="Samuel Adebayo (SAdebayo)" userId="b2148acf-58f9-4dce-98a3-9dd9a651296f" providerId="ADAL" clId="{C06AEFD9-6DEF-4D26-B07E-20407862BC06}" dt="2024-08-21T12:29:53.616" v="469"/>
        <pc:sldMkLst>
          <pc:docMk/>
          <pc:sldMk cId="2868947563" sldId="321"/>
        </pc:sldMkLst>
        <pc:spChg chg="mod">
          <ac:chgData name="Samuel Adebayo (SAdebayo)" userId="b2148acf-58f9-4dce-98a3-9dd9a651296f" providerId="ADAL" clId="{C06AEFD9-6DEF-4D26-B07E-20407862BC06}" dt="2024-08-21T12:29:49.149" v="468" actId="20577"/>
          <ac:spMkLst>
            <pc:docMk/>
            <pc:sldMk cId="2868947563" sldId="321"/>
            <ac:spMk id="3" creationId="{51926BB3-C3EF-9887-2541-B69581A3C706}"/>
          </ac:spMkLst>
        </pc:spChg>
      </pc:sldChg>
      <pc:sldChg chg="del">
        <pc:chgData name="Samuel Adebayo (SAdebayo)" userId="b2148acf-58f9-4dce-98a3-9dd9a651296f" providerId="ADAL" clId="{C06AEFD9-6DEF-4D26-B07E-20407862BC06}" dt="2024-08-21T12:27:14.965" v="0" actId="47"/>
        <pc:sldMkLst>
          <pc:docMk/>
          <pc:sldMk cId="3463199057" sldId="321"/>
        </pc:sldMkLst>
      </pc:sldChg>
      <pc:sldChg chg="addSp delSp modSp new mod">
        <pc:chgData name="Samuel Adebayo (SAdebayo)" userId="b2148acf-58f9-4dce-98a3-9dd9a651296f" providerId="ADAL" clId="{C06AEFD9-6DEF-4D26-B07E-20407862BC06}" dt="2024-08-21T12:34:26.996" v="547" actId="27636"/>
        <pc:sldMkLst>
          <pc:docMk/>
          <pc:sldMk cId="1189133445" sldId="322"/>
        </pc:sldMkLst>
        <pc:spChg chg="mod">
          <ac:chgData name="Samuel Adebayo (SAdebayo)" userId="b2148acf-58f9-4dce-98a3-9dd9a651296f" providerId="ADAL" clId="{C06AEFD9-6DEF-4D26-B07E-20407862BC06}" dt="2024-08-21T12:31:51.980" v="522" actId="20577"/>
          <ac:spMkLst>
            <pc:docMk/>
            <pc:sldMk cId="1189133445" sldId="322"/>
            <ac:spMk id="2" creationId="{3C455816-C764-CF24-3C15-3BAEE8CE7463}"/>
          </ac:spMkLst>
        </pc:spChg>
        <pc:spChg chg="add del mod">
          <ac:chgData name="Samuel Adebayo (SAdebayo)" userId="b2148acf-58f9-4dce-98a3-9dd9a651296f" providerId="ADAL" clId="{C06AEFD9-6DEF-4D26-B07E-20407862BC06}" dt="2024-08-21T12:34:26.996" v="547" actId="27636"/>
          <ac:spMkLst>
            <pc:docMk/>
            <pc:sldMk cId="1189133445" sldId="322"/>
            <ac:spMk id="3" creationId="{54EC3EC6-E3A3-5267-9AD1-B41DA1A00CBD}"/>
          </ac:spMkLst>
        </pc:spChg>
        <pc:spChg chg="add mod">
          <ac:chgData name="Samuel Adebayo (SAdebayo)" userId="b2148acf-58f9-4dce-98a3-9dd9a651296f" providerId="ADAL" clId="{C06AEFD9-6DEF-4D26-B07E-20407862BC06}" dt="2024-08-21T12:31:57.239" v="524"/>
          <ac:spMkLst>
            <pc:docMk/>
            <pc:sldMk cId="1189133445" sldId="322"/>
            <ac:spMk id="4" creationId="{D32D47A4-95C6-46E4-E7A2-F18A789A77EB}"/>
          </ac:spMkLst>
        </pc:spChg>
        <pc:spChg chg="add mod">
          <ac:chgData name="Samuel Adebayo (SAdebayo)" userId="b2148acf-58f9-4dce-98a3-9dd9a651296f" providerId="ADAL" clId="{C06AEFD9-6DEF-4D26-B07E-20407862BC06}" dt="2024-08-21T12:32:12.018" v="532"/>
          <ac:spMkLst>
            <pc:docMk/>
            <pc:sldMk cId="1189133445" sldId="322"/>
            <ac:spMk id="5" creationId="{4B7FC25F-C290-414A-4A44-286B7C775C90}"/>
          </ac:spMkLst>
        </pc:spChg>
        <pc:spChg chg="add mod">
          <ac:chgData name="Samuel Adebayo (SAdebayo)" userId="b2148acf-58f9-4dce-98a3-9dd9a651296f" providerId="ADAL" clId="{C06AEFD9-6DEF-4D26-B07E-20407862BC06}" dt="2024-08-21T12:32:16.112" v="534"/>
          <ac:spMkLst>
            <pc:docMk/>
            <pc:sldMk cId="1189133445" sldId="322"/>
            <ac:spMk id="6" creationId="{D0F138A8-36CF-2704-307E-87445E58CE30}"/>
          </ac:spMkLst>
        </pc:spChg>
      </pc:sldChg>
      <pc:sldChg chg="del">
        <pc:chgData name="Samuel Adebayo (SAdebayo)" userId="b2148acf-58f9-4dce-98a3-9dd9a651296f" providerId="ADAL" clId="{C06AEFD9-6DEF-4D26-B07E-20407862BC06}" dt="2024-08-21T12:27:14.965" v="0" actId="47"/>
        <pc:sldMkLst>
          <pc:docMk/>
          <pc:sldMk cId="2333129214" sldId="322"/>
        </pc:sldMkLst>
      </pc:sldChg>
      <pc:sldChg chg="del">
        <pc:chgData name="Samuel Adebayo (SAdebayo)" userId="b2148acf-58f9-4dce-98a3-9dd9a651296f" providerId="ADAL" clId="{C06AEFD9-6DEF-4D26-B07E-20407862BC06}" dt="2024-08-21T12:27:14.965" v="0" actId="47"/>
        <pc:sldMkLst>
          <pc:docMk/>
          <pc:sldMk cId="595176772" sldId="323"/>
        </pc:sldMkLst>
      </pc:sldChg>
      <pc:sldChg chg="addSp delSp modSp new mod modAnim">
        <pc:chgData name="Samuel Adebayo (SAdebayo)" userId="b2148acf-58f9-4dce-98a3-9dd9a651296f" providerId="ADAL" clId="{C06AEFD9-6DEF-4D26-B07E-20407862BC06}" dt="2024-08-21T12:36:29.320" v="607"/>
        <pc:sldMkLst>
          <pc:docMk/>
          <pc:sldMk cId="2419174640" sldId="323"/>
        </pc:sldMkLst>
        <pc:spChg chg="mod">
          <ac:chgData name="Samuel Adebayo (SAdebayo)" userId="b2148acf-58f9-4dce-98a3-9dd9a651296f" providerId="ADAL" clId="{C06AEFD9-6DEF-4D26-B07E-20407862BC06}" dt="2024-08-21T12:34:56.668" v="591" actId="20577"/>
          <ac:spMkLst>
            <pc:docMk/>
            <pc:sldMk cId="2419174640" sldId="323"/>
            <ac:spMk id="2" creationId="{2778ECE9-74A4-3242-81EB-9BECD07BE063}"/>
          </ac:spMkLst>
        </pc:spChg>
        <pc:spChg chg="add del mod">
          <ac:chgData name="Samuel Adebayo (SAdebayo)" userId="b2148acf-58f9-4dce-98a3-9dd9a651296f" providerId="ADAL" clId="{C06AEFD9-6DEF-4D26-B07E-20407862BC06}" dt="2024-08-21T12:36:25.523" v="606" actId="123"/>
          <ac:spMkLst>
            <pc:docMk/>
            <pc:sldMk cId="2419174640" sldId="323"/>
            <ac:spMk id="3" creationId="{1078115A-C626-F2F4-D54F-F34CBCC638C0}"/>
          </ac:spMkLst>
        </pc:spChg>
        <pc:spChg chg="add mod">
          <ac:chgData name="Samuel Adebayo (SAdebayo)" userId="b2148acf-58f9-4dce-98a3-9dd9a651296f" providerId="ADAL" clId="{C06AEFD9-6DEF-4D26-B07E-20407862BC06}" dt="2024-08-21T12:35:05.954" v="593"/>
          <ac:spMkLst>
            <pc:docMk/>
            <pc:sldMk cId="2419174640" sldId="323"/>
            <ac:spMk id="4" creationId="{04E0C080-690C-CE87-9E40-59F0E06F54BE}"/>
          </ac:spMkLst>
        </pc:spChg>
      </pc:sldChg>
      <pc:sldChg chg="addSp delSp modSp new mod modAnim">
        <pc:chgData name="Samuel Adebayo (SAdebayo)" userId="b2148acf-58f9-4dce-98a3-9dd9a651296f" providerId="ADAL" clId="{C06AEFD9-6DEF-4D26-B07E-20407862BC06}" dt="2024-08-21T12:39:40.227" v="854" actId="20577"/>
        <pc:sldMkLst>
          <pc:docMk/>
          <pc:sldMk cId="1239377385" sldId="324"/>
        </pc:sldMkLst>
        <pc:spChg chg="mod">
          <ac:chgData name="Samuel Adebayo (SAdebayo)" userId="b2148acf-58f9-4dce-98a3-9dd9a651296f" providerId="ADAL" clId="{C06AEFD9-6DEF-4D26-B07E-20407862BC06}" dt="2024-08-21T12:36:52.929" v="651" actId="20577"/>
          <ac:spMkLst>
            <pc:docMk/>
            <pc:sldMk cId="1239377385" sldId="324"/>
            <ac:spMk id="2" creationId="{02156A42-AD70-EA05-E57C-CABEF64B9D32}"/>
          </ac:spMkLst>
        </pc:spChg>
        <pc:spChg chg="add del mod">
          <ac:chgData name="Samuel Adebayo (SAdebayo)" userId="b2148acf-58f9-4dce-98a3-9dd9a651296f" providerId="ADAL" clId="{C06AEFD9-6DEF-4D26-B07E-20407862BC06}" dt="2024-08-21T12:39:40.227" v="854" actId="20577"/>
          <ac:spMkLst>
            <pc:docMk/>
            <pc:sldMk cId="1239377385" sldId="324"/>
            <ac:spMk id="3" creationId="{D232B6EE-E7C8-41DF-FBB2-6FEA34915079}"/>
          </ac:spMkLst>
        </pc:spChg>
        <pc:spChg chg="add mod">
          <ac:chgData name="Samuel Adebayo (SAdebayo)" userId="b2148acf-58f9-4dce-98a3-9dd9a651296f" providerId="ADAL" clId="{C06AEFD9-6DEF-4D26-B07E-20407862BC06}" dt="2024-08-21T12:37:19.094" v="653"/>
          <ac:spMkLst>
            <pc:docMk/>
            <pc:sldMk cId="1239377385" sldId="324"/>
            <ac:spMk id="4" creationId="{E23839FC-3109-ADB1-5D1F-1616A27C3CA5}"/>
          </ac:spMkLst>
        </pc:spChg>
      </pc:sldChg>
      <pc:sldChg chg="del">
        <pc:chgData name="Samuel Adebayo (SAdebayo)" userId="b2148acf-58f9-4dce-98a3-9dd9a651296f" providerId="ADAL" clId="{C06AEFD9-6DEF-4D26-B07E-20407862BC06}" dt="2024-08-21T12:27:14.965" v="0" actId="47"/>
        <pc:sldMkLst>
          <pc:docMk/>
          <pc:sldMk cId="3614704793" sldId="324"/>
        </pc:sldMkLst>
      </pc:sldChg>
      <pc:sldChg chg="modSp new mod modAnim">
        <pc:chgData name="Samuel Adebayo (SAdebayo)" userId="b2148acf-58f9-4dce-98a3-9dd9a651296f" providerId="ADAL" clId="{C06AEFD9-6DEF-4D26-B07E-20407862BC06}" dt="2024-08-21T12:43:36.446" v="1536"/>
        <pc:sldMkLst>
          <pc:docMk/>
          <pc:sldMk cId="2631858437" sldId="325"/>
        </pc:sldMkLst>
        <pc:spChg chg="mod">
          <ac:chgData name="Samuel Adebayo (SAdebayo)" userId="b2148acf-58f9-4dce-98a3-9dd9a651296f" providerId="ADAL" clId="{C06AEFD9-6DEF-4D26-B07E-20407862BC06}" dt="2024-08-21T12:40:06.406" v="886" actId="20577"/>
          <ac:spMkLst>
            <pc:docMk/>
            <pc:sldMk cId="2631858437" sldId="325"/>
            <ac:spMk id="2" creationId="{B1DF9A62-A14F-DA8E-0476-A0D0D51337BD}"/>
          </ac:spMkLst>
        </pc:spChg>
        <pc:spChg chg="mod">
          <ac:chgData name="Samuel Adebayo (SAdebayo)" userId="b2148acf-58f9-4dce-98a3-9dd9a651296f" providerId="ADAL" clId="{C06AEFD9-6DEF-4D26-B07E-20407862BC06}" dt="2024-08-21T12:43:33.461" v="1535" actId="113"/>
          <ac:spMkLst>
            <pc:docMk/>
            <pc:sldMk cId="2631858437" sldId="325"/>
            <ac:spMk id="3" creationId="{FA4FC8C4-4595-E08E-3E98-A990F13AD581}"/>
          </ac:spMkLst>
        </pc:spChg>
      </pc:sldChg>
      <pc:sldChg chg="modSp new mod modAnim">
        <pc:chgData name="Samuel Adebayo (SAdebayo)" userId="b2148acf-58f9-4dce-98a3-9dd9a651296f" providerId="ADAL" clId="{C06AEFD9-6DEF-4D26-B07E-20407862BC06}" dt="2024-08-21T12:53:28.801" v="2248"/>
        <pc:sldMkLst>
          <pc:docMk/>
          <pc:sldMk cId="1651444677" sldId="326"/>
        </pc:sldMkLst>
        <pc:spChg chg="mod">
          <ac:chgData name="Samuel Adebayo (SAdebayo)" userId="b2148acf-58f9-4dce-98a3-9dd9a651296f" providerId="ADAL" clId="{C06AEFD9-6DEF-4D26-B07E-20407862BC06}" dt="2024-08-21T12:49:21.767" v="1571" actId="20577"/>
          <ac:spMkLst>
            <pc:docMk/>
            <pc:sldMk cId="1651444677" sldId="326"/>
            <ac:spMk id="2" creationId="{BBD38639-0A3F-0E9F-C6EB-FC1B82BB794B}"/>
          </ac:spMkLst>
        </pc:spChg>
        <pc:spChg chg="mod">
          <ac:chgData name="Samuel Adebayo (SAdebayo)" userId="b2148acf-58f9-4dce-98a3-9dd9a651296f" providerId="ADAL" clId="{C06AEFD9-6DEF-4D26-B07E-20407862BC06}" dt="2024-08-21T12:52:59.426" v="2240" actId="113"/>
          <ac:spMkLst>
            <pc:docMk/>
            <pc:sldMk cId="1651444677" sldId="326"/>
            <ac:spMk id="3" creationId="{F1A35EBF-6F58-1C6E-7750-6568890D41E2}"/>
          </ac:spMkLst>
        </pc:spChg>
      </pc:sldChg>
      <pc:sldChg chg="addSp delSp modSp new ord modAnim">
        <pc:chgData name="Samuel Adebayo (SAdebayo)" userId="b2148acf-58f9-4dce-98a3-9dd9a651296f" providerId="ADAL" clId="{C06AEFD9-6DEF-4D26-B07E-20407862BC06}" dt="2024-08-21T12:56:46.861" v="2342"/>
        <pc:sldMkLst>
          <pc:docMk/>
          <pc:sldMk cId="4286086634" sldId="327"/>
        </pc:sldMkLst>
        <pc:spChg chg="mod">
          <ac:chgData name="Samuel Adebayo (SAdebayo)" userId="b2148acf-58f9-4dce-98a3-9dd9a651296f" providerId="ADAL" clId="{C06AEFD9-6DEF-4D26-B07E-20407862BC06}" dt="2024-08-21T12:55:34.949" v="2293" actId="20577"/>
          <ac:spMkLst>
            <pc:docMk/>
            <pc:sldMk cId="4286086634" sldId="327"/>
            <ac:spMk id="2" creationId="{51EEEC9B-6928-8E5F-15E9-6112C0383E79}"/>
          </ac:spMkLst>
        </pc:spChg>
        <pc:spChg chg="add del mod">
          <ac:chgData name="Samuel Adebayo (SAdebayo)" userId="b2148acf-58f9-4dce-98a3-9dd9a651296f" providerId="ADAL" clId="{C06AEFD9-6DEF-4D26-B07E-20407862BC06}" dt="2024-08-21T12:55:18.237" v="2270" actId="123"/>
          <ac:spMkLst>
            <pc:docMk/>
            <pc:sldMk cId="4286086634" sldId="327"/>
            <ac:spMk id="3" creationId="{35092CC5-9398-E36A-C884-7ECB4E22861C}"/>
          </ac:spMkLst>
        </pc:spChg>
        <pc:spChg chg="add mod">
          <ac:chgData name="Samuel Adebayo (SAdebayo)" userId="b2148acf-58f9-4dce-98a3-9dd9a651296f" providerId="ADAL" clId="{C06AEFD9-6DEF-4D26-B07E-20407862BC06}" dt="2024-08-21T12:54:11.573" v="2251"/>
          <ac:spMkLst>
            <pc:docMk/>
            <pc:sldMk cId="4286086634" sldId="327"/>
            <ac:spMk id="4" creationId="{25F33445-1F38-A32D-1AAD-E0CB6B2D6FAC}"/>
          </ac:spMkLst>
        </pc:spChg>
        <pc:spChg chg="add mod">
          <ac:chgData name="Samuel Adebayo (SAdebayo)" userId="b2148acf-58f9-4dce-98a3-9dd9a651296f" providerId="ADAL" clId="{C06AEFD9-6DEF-4D26-B07E-20407862BC06}" dt="2024-08-21T12:54:13.777" v="2253"/>
          <ac:spMkLst>
            <pc:docMk/>
            <pc:sldMk cId="4286086634" sldId="327"/>
            <ac:spMk id="5" creationId="{0B7F525C-0CC9-F1E2-EDB9-9BF303EB6552}"/>
          </ac:spMkLst>
        </pc:spChg>
      </pc:sldChg>
      <pc:sldChg chg="addSp delSp modSp new mod setBg modClrScheme chgLayout">
        <pc:chgData name="Samuel Adebayo (SAdebayo)" userId="b2148acf-58f9-4dce-98a3-9dd9a651296f" providerId="ADAL" clId="{C06AEFD9-6DEF-4D26-B07E-20407862BC06}" dt="2024-08-21T12:56:42.243" v="2340" actId="20577"/>
        <pc:sldMkLst>
          <pc:docMk/>
          <pc:sldMk cId="3698735213" sldId="328"/>
        </pc:sldMkLst>
        <pc:spChg chg="mod">
          <ac:chgData name="Samuel Adebayo (SAdebayo)" userId="b2148acf-58f9-4dce-98a3-9dd9a651296f" providerId="ADAL" clId="{C06AEFD9-6DEF-4D26-B07E-20407862BC06}" dt="2024-08-21T12:56:42.243" v="2340" actId="20577"/>
          <ac:spMkLst>
            <pc:docMk/>
            <pc:sldMk cId="3698735213" sldId="328"/>
            <ac:spMk id="2" creationId="{A138085B-66F9-8600-555A-D073953B4B87}"/>
          </ac:spMkLst>
        </pc:spChg>
        <pc:spChg chg="add del">
          <ac:chgData name="Samuel Adebayo (SAdebayo)" userId="b2148acf-58f9-4dce-98a3-9dd9a651296f" providerId="ADAL" clId="{C06AEFD9-6DEF-4D26-B07E-20407862BC06}" dt="2024-08-21T12:56:24.609" v="2336" actId="26606"/>
          <ac:spMkLst>
            <pc:docMk/>
            <pc:sldMk cId="3698735213" sldId="328"/>
            <ac:spMk id="3" creationId="{7E647026-6C6B-D1D0-1977-6AD1FF8B6600}"/>
          </ac:spMkLst>
        </pc:spChg>
        <pc:spChg chg="add mod">
          <ac:chgData name="Samuel Adebayo (SAdebayo)" userId="b2148acf-58f9-4dce-98a3-9dd9a651296f" providerId="ADAL" clId="{C06AEFD9-6DEF-4D26-B07E-20407862BC06}" dt="2024-08-21T12:56:38.641" v="2339" actId="26606"/>
          <ac:spMkLst>
            <pc:docMk/>
            <pc:sldMk cId="3698735213" sldId="328"/>
            <ac:spMk id="8" creationId="{377BF2F7-F7B8-5994-B907-BF81A702CD36}"/>
          </ac:spMkLst>
        </pc:spChg>
        <pc:spChg chg="add">
          <ac:chgData name="Samuel Adebayo (SAdebayo)" userId="b2148acf-58f9-4dce-98a3-9dd9a651296f" providerId="ADAL" clId="{C06AEFD9-6DEF-4D26-B07E-20407862BC06}" dt="2024-08-21T12:56:38.641" v="2339" actId="26606"/>
          <ac:spMkLst>
            <pc:docMk/>
            <pc:sldMk cId="3698735213" sldId="328"/>
            <ac:spMk id="13" creationId="{6F5A5072-7B47-4D32-B52A-4EBBF590B8A5}"/>
          </ac:spMkLst>
        </pc:spChg>
        <pc:spChg chg="add">
          <ac:chgData name="Samuel Adebayo (SAdebayo)" userId="b2148acf-58f9-4dce-98a3-9dd9a651296f" providerId="ADAL" clId="{C06AEFD9-6DEF-4D26-B07E-20407862BC06}" dt="2024-08-21T12:56:38.641" v="2339" actId="26606"/>
          <ac:spMkLst>
            <pc:docMk/>
            <pc:sldMk cId="3698735213" sldId="328"/>
            <ac:spMk id="15" creationId="{9715DAF0-AE1B-46C9-8A6B-DB2AA05AB91D}"/>
          </ac:spMkLst>
        </pc:spChg>
        <pc:spChg chg="add">
          <ac:chgData name="Samuel Adebayo (SAdebayo)" userId="b2148acf-58f9-4dce-98a3-9dd9a651296f" providerId="ADAL" clId="{C06AEFD9-6DEF-4D26-B07E-20407862BC06}" dt="2024-08-21T12:56:38.641" v="2339" actId="26606"/>
          <ac:spMkLst>
            <pc:docMk/>
            <pc:sldMk cId="3698735213" sldId="328"/>
            <ac:spMk id="17" creationId="{6016219D-510E-4184-9090-6D5578A87BD1}"/>
          </ac:spMkLst>
        </pc:spChg>
        <pc:spChg chg="add">
          <ac:chgData name="Samuel Adebayo (SAdebayo)" userId="b2148acf-58f9-4dce-98a3-9dd9a651296f" providerId="ADAL" clId="{C06AEFD9-6DEF-4D26-B07E-20407862BC06}" dt="2024-08-21T12:56:38.641" v="2339" actId="26606"/>
          <ac:spMkLst>
            <pc:docMk/>
            <pc:sldMk cId="3698735213" sldId="328"/>
            <ac:spMk id="19" creationId="{AFF4A713-7B75-4B21-90D7-5AB19547C728}"/>
          </ac:spMkLst>
        </pc:spChg>
        <pc:spChg chg="add">
          <ac:chgData name="Samuel Adebayo (SAdebayo)" userId="b2148acf-58f9-4dce-98a3-9dd9a651296f" providerId="ADAL" clId="{C06AEFD9-6DEF-4D26-B07E-20407862BC06}" dt="2024-08-21T12:56:38.641" v="2339" actId="26606"/>
          <ac:spMkLst>
            <pc:docMk/>
            <pc:sldMk cId="3698735213" sldId="328"/>
            <ac:spMk id="21" creationId="{DC631C0B-6DA6-4E57-8231-CE32B3434A7E}"/>
          </ac:spMkLst>
        </pc:spChg>
        <pc:spChg chg="add">
          <ac:chgData name="Samuel Adebayo (SAdebayo)" userId="b2148acf-58f9-4dce-98a3-9dd9a651296f" providerId="ADAL" clId="{C06AEFD9-6DEF-4D26-B07E-20407862BC06}" dt="2024-08-21T12:56:38.641" v="2339" actId="26606"/>
          <ac:spMkLst>
            <pc:docMk/>
            <pc:sldMk cId="3698735213" sldId="328"/>
            <ac:spMk id="23" creationId="{C29501E6-A978-4A61-9689-9085AF97A53A}"/>
          </ac:spMkLst>
        </pc:spChg>
        <pc:picChg chg="add del">
          <ac:chgData name="Samuel Adebayo (SAdebayo)" userId="b2148acf-58f9-4dce-98a3-9dd9a651296f" providerId="ADAL" clId="{C06AEFD9-6DEF-4D26-B07E-20407862BC06}" dt="2024-08-21T12:56:24.604" v="2335" actId="26606"/>
          <ac:picMkLst>
            <pc:docMk/>
            <pc:sldMk cId="3698735213" sldId="328"/>
            <ac:picMk id="5" creationId="{9B856A29-48AC-F9CA-868A-51116C52C861}"/>
          </ac:picMkLst>
        </pc:picChg>
      </pc:sldChg>
      <pc:sldChg chg="addSp delSp modSp new mod modAnim">
        <pc:chgData name="Samuel Adebayo (SAdebayo)" userId="b2148acf-58f9-4dce-98a3-9dd9a651296f" providerId="ADAL" clId="{C06AEFD9-6DEF-4D26-B07E-20407862BC06}" dt="2024-08-21T12:58:55.494" v="2400"/>
        <pc:sldMkLst>
          <pc:docMk/>
          <pc:sldMk cId="879269856" sldId="329"/>
        </pc:sldMkLst>
        <pc:spChg chg="mod">
          <ac:chgData name="Samuel Adebayo (SAdebayo)" userId="b2148acf-58f9-4dce-98a3-9dd9a651296f" providerId="ADAL" clId="{C06AEFD9-6DEF-4D26-B07E-20407862BC06}" dt="2024-08-21T12:57:01.636" v="2362" actId="20577"/>
          <ac:spMkLst>
            <pc:docMk/>
            <pc:sldMk cId="879269856" sldId="329"/>
            <ac:spMk id="2" creationId="{B8C50C5D-F020-8E9B-363E-5C1C6A5DB9AE}"/>
          </ac:spMkLst>
        </pc:spChg>
        <pc:spChg chg="add del mod">
          <ac:chgData name="Samuel Adebayo (SAdebayo)" userId="b2148acf-58f9-4dce-98a3-9dd9a651296f" providerId="ADAL" clId="{C06AEFD9-6DEF-4D26-B07E-20407862BC06}" dt="2024-08-21T12:58:48.335" v="2399" actId="123"/>
          <ac:spMkLst>
            <pc:docMk/>
            <pc:sldMk cId="879269856" sldId="329"/>
            <ac:spMk id="3" creationId="{5B1D4DF9-CE71-04AC-E964-F8EB72B853AE}"/>
          </ac:spMkLst>
        </pc:spChg>
        <pc:spChg chg="add mod">
          <ac:chgData name="Samuel Adebayo (SAdebayo)" userId="b2148acf-58f9-4dce-98a3-9dd9a651296f" providerId="ADAL" clId="{C06AEFD9-6DEF-4D26-B07E-20407862BC06}" dt="2024-08-21T12:57:28.410" v="2364"/>
          <ac:spMkLst>
            <pc:docMk/>
            <pc:sldMk cId="879269856" sldId="329"/>
            <ac:spMk id="4" creationId="{D6567031-9FDA-967C-0BFC-4798EA2AFEC3}"/>
          </ac:spMkLst>
        </pc:spChg>
      </pc:sldChg>
      <pc:sldChg chg="addSp delSp modSp new mod">
        <pc:chgData name="Samuel Adebayo (SAdebayo)" userId="b2148acf-58f9-4dce-98a3-9dd9a651296f" providerId="ADAL" clId="{C06AEFD9-6DEF-4D26-B07E-20407862BC06}" dt="2024-08-21T13:01:12.098" v="2450" actId="27636"/>
        <pc:sldMkLst>
          <pc:docMk/>
          <pc:sldMk cId="1564260567" sldId="330"/>
        </pc:sldMkLst>
        <pc:spChg chg="mod">
          <ac:chgData name="Samuel Adebayo (SAdebayo)" userId="b2148acf-58f9-4dce-98a3-9dd9a651296f" providerId="ADAL" clId="{C06AEFD9-6DEF-4D26-B07E-20407862BC06}" dt="2024-08-21T12:59:57.763" v="2424" actId="20577"/>
          <ac:spMkLst>
            <pc:docMk/>
            <pc:sldMk cId="1564260567" sldId="330"/>
            <ac:spMk id="2" creationId="{6237C11C-9406-69C1-8188-F55DC38A351F}"/>
          </ac:spMkLst>
        </pc:spChg>
        <pc:spChg chg="add del mod">
          <ac:chgData name="Samuel Adebayo (SAdebayo)" userId="b2148acf-58f9-4dce-98a3-9dd9a651296f" providerId="ADAL" clId="{C06AEFD9-6DEF-4D26-B07E-20407862BC06}" dt="2024-08-21T13:01:12.098" v="2450" actId="27636"/>
          <ac:spMkLst>
            <pc:docMk/>
            <pc:sldMk cId="1564260567" sldId="330"/>
            <ac:spMk id="3" creationId="{1269ED2B-76C0-9240-2406-D35A0777135A}"/>
          </ac:spMkLst>
        </pc:spChg>
        <pc:spChg chg="add mod">
          <ac:chgData name="Samuel Adebayo (SAdebayo)" userId="b2148acf-58f9-4dce-98a3-9dd9a651296f" providerId="ADAL" clId="{C06AEFD9-6DEF-4D26-B07E-20407862BC06}" dt="2024-08-21T13:00:02.611" v="2426"/>
          <ac:spMkLst>
            <pc:docMk/>
            <pc:sldMk cId="1564260567" sldId="330"/>
            <ac:spMk id="4" creationId="{526EB268-B095-F4F1-6D79-188405CC7D0C}"/>
          </ac:spMkLst>
        </pc:spChg>
      </pc:sldChg>
      <pc:sldChg chg="new">
        <pc:chgData name="Samuel Adebayo (SAdebayo)" userId="b2148acf-58f9-4dce-98a3-9dd9a651296f" providerId="ADAL" clId="{C06AEFD9-6DEF-4D26-B07E-20407862BC06}" dt="2024-08-21T13:01:23.820" v="2451" actId="680"/>
        <pc:sldMkLst>
          <pc:docMk/>
          <pc:sldMk cId="2802369309" sldId="33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91CD1E-FAD6-D41D-A397-825E15E1D4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A661A-A684-AD23-FAB4-F283356FD3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A80CC-95A6-49D8-A23C-61AE2FDFDA8A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C3384-EC31-8B67-0221-A05698896C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FAE57-65FC-A0D8-4020-8AF0D0A150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CF8D9-CFD1-44E0-9991-F8D4B83DD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783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9BA5B-2039-434B-BCF9-6E0125737D1C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4F5D6-7C92-134B-95E9-E43F2B44C6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67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4F5D6-7C92-134B-95E9-E43F2B44C61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79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E4DF-AA96-BA4B-9490-EA21B6F3B437}" type="datetime1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67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9486-C6CE-A643-866E-8A331E43D7D7}" type="datetime1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06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CDDC-20B2-E447-8E4F-0EBA179EE65B}" type="datetime1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9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894" y="129754"/>
            <a:ext cx="10722356" cy="75548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894" y="1139948"/>
            <a:ext cx="11109706" cy="52058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0144" y="6309245"/>
            <a:ext cx="2743200" cy="365125"/>
          </a:xfrm>
        </p:spPr>
        <p:txBody>
          <a:bodyPr/>
          <a:lstStyle/>
          <a:p>
            <a:fld id="{276B5528-0FC0-CF43-B393-1DEAD16B3BA9}" type="datetime1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6599" y="6309244"/>
            <a:ext cx="4114800" cy="365125"/>
          </a:xfrm>
        </p:spPr>
        <p:txBody>
          <a:bodyPr/>
          <a:lstStyle/>
          <a:p>
            <a:r>
              <a:rPr lang="en-GB" dirty="0"/>
              <a:t>Cloud Development</a:t>
            </a:r>
          </a:p>
        </p:txBody>
      </p:sp>
      <p:pic>
        <p:nvPicPr>
          <p:cNvPr id="8" name="Picture 7" descr="A blue logo with text&#10;&#10;Description automatically generated">
            <a:extLst>
              <a:ext uri="{FF2B5EF4-FFF2-40B4-BE49-F238E27FC236}">
                <a16:creationId xmlns:a16="http://schemas.microsoft.com/office/drawing/2014/main" id="{836009F1-9ADF-37CF-AF2B-B8ADD80B8A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45234" y="6117006"/>
            <a:ext cx="746766" cy="620712"/>
          </a:xfrm>
          <a:prstGeom prst="rect">
            <a:avLst/>
          </a:prstGeom>
        </p:spPr>
      </p:pic>
      <p:sp>
        <p:nvSpPr>
          <p:cNvPr id="32" name="sketch line">
            <a:extLst>
              <a:ext uri="{FF2B5EF4-FFF2-40B4-BE49-F238E27FC236}">
                <a16:creationId xmlns:a16="http://schemas.microsoft.com/office/drawing/2014/main" id="{732A7C58-52C1-5931-A1CA-413DFFB7A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144" y="1003447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EA2B1F-F4ED-1EAA-FEBD-AB27E7B67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B769D9E-64B4-3ED3-36DB-3426D7DB9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AE57FD-7B11-3097-58D0-DE7CF67DB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98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51D6-7417-1443-8B35-892745CC3A91}" type="datetime1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5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CE66-E3B0-EF48-B168-7DDF300309BF}" type="datetime1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19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FBD5-4946-A442-84C7-4C8C0AB10F4F}" type="datetime1">
              <a:rPr lang="en-GB" smtClean="0"/>
              <a:t>21/08/2024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75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F6B2-3C41-2A43-AD61-E8BEE2F21CBE}" type="datetime1">
              <a:rPr lang="en-GB" smtClean="0"/>
              <a:t>21/08/2024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97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2801-DD9D-144D-A6D7-DAACB2C1B94F}" type="datetime1">
              <a:rPr lang="en-GB" smtClean="0"/>
              <a:t>21/08/2024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81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5683-D338-2841-828F-F8B7A4D38D33}" type="datetime1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53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D948-243F-FE41-AC1D-C51B2B65E2D2}" type="datetime1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54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9F5A0-AF8F-E049-B449-BA36575A92F9}" type="datetime1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77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debayo@belfastmet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000"/>
            <a:ext cx="12191997" cy="432831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22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BMC Cyber and Cloud Summer Courses</a:t>
            </a:r>
            <a:br>
              <a:rPr lang="en-GB" sz="4000" b="1" dirty="0">
                <a:solidFill>
                  <a:srgbClr val="FFFFFF"/>
                </a:solidFill>
              </a:rPr>
            </a:br>
            <a:br>
              <a:rPr lang="en-GB" sz="4000" b="1" dirty="0">
                <a:solidFill>
                  <a:srgbClr val="FFFFFF"/>
                </a:solidFill>
              </a:rPr>
            </a:br>
            <a:br>
              <a:rPr lang="en-GB" sz="4800" dirty="0">
                <a:solidFill>
                  <a:srgbClr val="FFFFFF"/>
                </a:solidFill>
              </a:rPr>
            </a:br>
            <a:br>
              <a:rPr lang="en-GB" sz="4800" dirty="0">
                <a:solidFill>
                  <a:srgbClr val="FFFFFF"/>
                </a:solidFill>
              </a:rPr>
            </a:b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>Deep Learning for Computer Vision</a:t>
            </a: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>									</a:t>
            </a: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>							</a:t>
            </a:r>
            <a:r>
              <a:rPr lang="en-GB" sz="3100" b="1" dirty="0">
                <a:solidFill>
                  <a:srgbClr val="FFFFFF"/>
                </a:solidFill>
              </a:rPr>
              <a:t>Object Detection in Deep Learning</a:t>
            </a:r>
            <a:endParaRPr lang="en-GB" sz="4400" b="1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00427" y="5399742"/>
            <a:ext cx="6136319" cy="1458258"/>
          </a:xfrm>
        </p:spPr>
        <p:txBody>
          <a:bodyPr anchor="ctr">
            <a:normAutofit/>
          </a:bodyPr>
          <a:lstStyle/>
          <a:p>
            <a:pPr algn="l"/>
            <a:endParaRPr lang="en-GB" dirty="0"/>
          </a:p>
          <a:p>
            <a:pPr algn="l"/>
            <a:r>
              <a:rPr lang="en-GB" dirty="0"/>
              <a:t>Samuel Adebayo</a:t>
            </a:r>
          </a:p>
          <a:p>
            <a:pPr algn="l"/>
            <a:r>
              <a:rPr lang="en-GB" dirty="0"/>
              <a:t> </a:t>
            </a:r>
            <a:r>
              <a:rPr lang="en-GB" dirty="0">
                <a:hlinkClick r:id="rId3"/>
              </a:rPr>
              <a:t>sadebayo@belfastmet.ac.uk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7827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EC9B-6928-8E5F-15E9-6112C038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92CC5-9398-E36A-C884-7ECB4E228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YOLO’s Motivation</a:t>
            </a:r>
            <a:r>
              <a:rPr lang="en-GB" dirty="0"/>
              <a:t>: Designed to address the need for real-time object detection.</a:t>
            </a:r>
          </a:p>
          <a:p>
            <a:pPr algn="just"/>
            <a:r>
              <a:rPr lang="en-GB" b="1" dirty="0"/>
              <a:t>Design Philosophy</a:t>
            </a:r>
            <a:r>
              <a:rPr lang="en-GB" dirty="0"/>
              <a:t>: Unified detection approach that performs bounding box regression and classification in a single pass over the image.</a:t>
            </a:r>
          </a:p>
          <a:p>
            <a:pPr algn="just"/>
            <a:r>
              <a:rPr lang="en-GB" b="1" dirty="0"/>
              <a:t>YOLO’s Advantages</a:t>
            </a:r>
            <a:r>
              <a:rPr lang="en-GB" dirty="0"/>
              <a:t>:</a:t>
            </a:r>
          </a:p>
          <a:p>
            <a:pPr lvl="1" algn="just"/>
            <a:r>
              <a:rPr lang="en-GB" b="1" dirty="0"/>
              <a:t>Speed</a:t>
            </a:r>
            <a:r>
              <a:rPr lang="en-GB" dirty="0"/>
              <a:t>: Significantly faster than two-stage methods.</a:t>
            </a:r>
          </a:p>
          <a:p>
            <a:pPr lvl="1" algn="just"/>
            <a:r>
              <a:rPr lang="en-GB" b="1" dirty="0"/>
              <a:t>Global Context</a:t>
            </a:r>
            <a:r>
              <a:rPr lang="en-GB" dirty="0"/>
              <a:t>: Predicts based on the entire image, reducing false positives.</a:t>
            </a:r>
          </a:p>
          <a:p>
            <a:pPr algn="just"/>
            <a:r>
              <a:rPr lang="en-GB" b="1" dirty="0"/>
              <a:t>YOLO’s Disadvantages</a:t>
            </a:r>
            <a:r>
              <a:rPr lang="en-GB" dirty="0"/>
              <a:t>:</a:t>
            </a:r>
          </a:p>
          <a:p>
            <a:pPr lvl="1" algn="just"/>
            <a:r>
              <a:rPr lang="en-GB" dirty="0"/>
              <a:t>Less precise localisation compared to two-stage methods.</a:t>
            </a:r>
          </a:p>
          <a:p>
            <a:pPr lvl="1" algn="just"/>
            <a:r>
              <a:rPr lang="en-GB" dirty="0"/>
              <a:t>Struggles with detecting smaller objects.</a:t>
            </a:r>
          </a:p>
        </p:txBody>
      </p:sp>
    </p:spTree>
    <p:extLst>
      <p:ext uri="{BB962C8B-B14F-4D97-AF65-F5344CB8AC3E}">
        <p14:creationId xmlns:p14="http://schemas.microsoft.com/office/powerpoint/2010/main" val="428608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0C5D-F020-8E9B-363E-5C1C6A5D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YOLO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D4DF9-CE71-04AC-E964-F8EB72B85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b="1" dirty="0"/>
              <a:t>Grid System</a:t>
            </a:r>
            <a:r>
              <a:rPr lang="en-GB" dirty="0"/>
              <a:t>:</a:t>
            </a:r>
          </a:p>
          <a:p>
            <a:pPr lvl="1" algn="just"/>
            <a:r>
              <a:rPr lang="en-GB" dirty="0"/>
              <a:t>The image is divided into an </a:t>
            </a:r>
            <a:r>
              <a:rPr lang="en-GB" dirty="0" err="1"/>
              <a:t>SxS</a:t>
            </a:r>
            <a:r>
              <a:rPr lang="en-GB" dirty="0"/>
              <a:t> grid.</a:t>
            </a:r>
          </a:p>
          <a:p>
            <a:pPr lvl="1" algn="just"/>
            <a:r>
              <a:rPr lang="en-GB" dirty="0"/>
              <a:t>Each grid cell is responsible for predicting B bounding boxes and their corresponding confidence scores.</a:t>
            </a:r>
          </a:p>
          <a:p>
            <a:pPr algn="just"/>
            <a:endParaRPr lang="en-GB" b="1" dirty="0"/>
          </a:p>
          <a:p>
            <a:pPr algn="just"/>
            <a:r>
              <a:rPr lang="en-GB" b="1" dirty="0"/>
              <a:t>Bounding Boxes</a:t>
            </a:r>
            <a:r>
              <a:rPr lang="en-GB" dirty="0"/>
              <a:t>: each bounding box prediction includes: x, y coordinates (centre of the box), width and height (relative to the grid cell), and a confidence score.</a:t>
            </a:r>
          </a:p>
          <a:p>
            <a:pPr algn="just"/>
            <a:endParaRPr lang="en-GB" b="1" dirty="0"/>
          </a:p>
          <a:p>
            <a:pPr algn="just"/>
            <a:r>
              <a:rPr lang="en-GB" b="1" dirty="0"/>
              <a:t>Class</a:t>
            </a:r>
            <a:r>
              <a:rPr lang="en-GB" dirty="0"/>
              <a:t> </a:t>
            </a:r>
            <a:r>
              <a:rPr lang="en-GB" b="1" dirty="0"/>
              <a:t>Probabilities</a:t>
            </a:r>
            <a:r>
              <a:rPr lang="en-GB" dirty="0"/>
              <a:t>: for each grid cell, class probabilities are predicted, multiplied by the confidence scores to give the final detection score.</a:t>
            </a:r>
          </a:p>
          <a:p>
            <a:pPr algn="just"/>
            <a:endParaRPr lang="en-GB" b="1" dirty="0"/>
          </a:p>
          <a:p>
            <a:pPr algn="just"/>
            <a:r>
              <a:rPr lang="en-GB" b="1" dirty="0"/>
              <a:t>Unified</a:t>
            </a:r>
            <a:r>
              <a:rPr lang="en-GB" dirty="0"/>
              <a:t> </a:t>
            </a:r>
            <a:r>
              <a:rPr lang="en-GB" b="1" dirty="0"/>
              <a:t>Model</a:t>
            </a:r>
            <a:r>
              <a:rPr lang="en-GB" dirty="0"/>
              <a:t>: All predictions (bounding boxes + class probabilities) are done in one pass through the network.</a:t>
            </a:r>
          </a:p>
        </p:txBody>
      </p:sp>
    </p:spTree>
    <p:extLst>
      <p:ext uri="{BB962C8B-B14F-4D97-AF65-F5344CB8AC3E}">
        <p14:creationId xmlns:p14="http://schemas.microsoft.com/office/powerpoint/2010/main" val="87926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C11C-9406-69C1-8188-F55DC38A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YOLO 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9ED2B-76C0-9240-2406-D35A07771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b="1" dirty="0"/>
              <a:t>Dataset</a:t>
            </a:r>
            <a:r>
              <a:rPr lang="en-GB" dirty="0"/>
              <a:t>:</a:t>
            </a:r>
          </a:p>
          <a:p>
            <a:pPr lvl="1" algn="just"/>
            <a:r>
              <a:rPr lang="en-GB" dirty="0"/>
              <a:t>Common datasets: </a:t>
            </a:r>
            <a:r>
              <a:rPr lang="en-GB" b="1" dirty="0"/>
              <a:t>Pascal VOC</a:t>
            </a:r>
            <a:r>
              <a:rPr lang="en-GB" dirty="0"/>
              <a:t>, </a:t>
            </a:r>
            <a:r>
              <a:rPr lang="en-GB" b="1" dirty="0"/>
              <a:t>COCO</a:t>
            </a:r>
            <a:r>
              <a:rPr lang="en-GB" dirty="0"/>
              <a:t>.</a:t>
            </a:r>
          </a:p>
          <a:p>
            <a:pPr lvl="1" algn="just"/>
            <a:r>
              <a:rPr lang="en-GB" dirty="0"/>
              <a:t>Requires labelled data with bounding boxes and class annotations.</a:t>
            </a:r>
          </a:p>
          <a:p>
            <a:pPr algn="just"/>
            <a:endParaRPr lang="en-GB" b="1" dirty="0"/>
          </a:p>
          <a:p>
            <a:pPr algn="just"/>
            <a:r>
              <a:rPr lang="en-GB" b="1" dirty="0"/>
              <a:t>Loss</a:t>
            </a:r>
            <a:r>
              <a:rPr lang="en-GB" dirty="0"/>
              <a:t> </a:t>
            </a:r>
            <a:r>
              <a:rPr lang="en-GB" b="1" dirty="0"/>
              <a:t>Function</a:t>
            </a:r>
            <a:r>
              <a:rPr lang="en-GB" dirty="0"/>
              <a:t>:</a:t>
            </a:r>
          </a:p>
          <a:p>
            <a:pPr lvl="1" algn="just"/>
            <a:r>
              <a:rPr lang="en-GB" dirty="0"/>
              <a:t>Localization Loss: Penalises the deviation of predicted bounding boxes from the ground truth.</a:t>
            </a:r>
          </a:p>
          <a:p>
            <a:pPr lvl="1" algn="just"/>
            <a:r>
              <a:rPr lang="en-GB" dirty="0"/>
              <a:t>Confidence Loss: Penalises incorrect confidence scores (both for object presence and absence).</a:t>
            </a:r>
          </a:p>
          <a:p>
            <a:pPr lvl="1" algn="just"/>
            <a:r>
              <a:rPr lang="en-GB" dirty="0"/>
              <a:t>Classification Loss: Penalises incorrect class predictions.</a:t>
            </a:r>
          </a:p>
          <a:p>
            <a:pPr lvl="1" algn="just"/>
            <a:endParaRPr lang="en-GB" dirty="0"/>
          </a:p>
          <a:p>
            <a:pPr algn="just"/>
            <a:r>
              <a:rPr lang="en-GB" b="1" dirty="0"/>
              <a:t>Post-Processing</a:t>
            </a:r>
            <a:r>
              <a:rPr lang="en-GB" dirty="0"/>
              <a:t>: Non-Max Suppression: Removes redundant bounding boxes by keeping the one with the highest confidence score.</a:t>
            </a:r>
          </a:p>
        </p:txBody>
      </p:sp>
    </p:spTree>
    <p:extLst>
      <p:ext uri="{BB962C8B-B14F-4D97-AF65-F5344CB8AC3E}">
        <p14:creationId xmlns:p14="http://schemas.microsoft.com/office/powerpoint/2010/main" val="1564260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AE44-65EC-5383-30C6-F62238B2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FB1E8-C757-84F4-4AEA-0C5F1F83D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369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C927-3668-98DD-7064-DD53C0FC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94" y="129754"/>
            <a:ext cx="10722356" cy="755480"/>
          </a:xfrm>
        </p:spPr>
        <p:txBody>
          <a:bodyPr anchor="ctr">
            <a:normAutofit/>
          </a:bodyPr>
          <a:lstStyle/>
          <a:p>
            <a:r>
              <a:rPr lang="en-GB" dirty="0"/>
              <a:t>Questions?</a:t>
            </a:r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E39B5EFB-A804-2CF7-C68B-9CB7EC9980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44" r="-1" b="19358"/>
          <a:stretch/>
        </p:blipFill>
        <p:spPr>
          <a:xfrm>
            <a:off x="421894" y="1139948"/>
            <a:ext cx="11109706" cy="52058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8505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28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38" name="Freeform: Shape 29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0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1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32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3121701"/>
            <a:ext cx="3476488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4672" y="2032347"/>
            <a:ext cx="3476488" cy="9551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See you soon</a:t>
            </a:r>
          </a:p>
        </p:txBody>
      </p:sp>
      <p:pic>
        <p:nvPicPr>
          <p:cNvPr id="42" name="Graphic 21" descr="Smiling Face with No Fill">
            <a:extLst>
              <a:ext uri="{FF2B5EF4-FFF2-40B4-BE49-F238E27FC236}">
                <a16:creationId xmlns:a16="http://schemas.microsoft.com/office/drawing/2014/main" id="{C34EC934-DA0F-5007-2A16-968461054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0876" y="743798"/>
            <a:ext cx="5367528" cy="5367528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E9D77B8-3C8E-1C4A-8A15-C711AAD62C9C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24E6-5134-93E0-EE29-2EDD5D57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26BB3-C3EF-9887-2541-B69581A3C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far, we have been doing Image Classification.</a:t>
            </a:r>
          </a:p>
          <a:p>
            <a:endParaRPr lang="en-GB" dirty="0"/>
          </a:p>
          <a:p>
            <a:r>
              <a:rPr lang="en-GB" dirty="0"/>
              <a:t>Classifying between two or more categories using full images.</a:t>
            </a:r>
          </a:p>
          <a:p>
            <a:endParaRPr lang="en-GB" dirty="0"/>
          </a:p>
          <a:p>
            <a:r>
              <a:rPr lang="en-GB" dirty="0"/>
              <a:t>What about tasks that involve many objects in an image?</a:t>
            </a:r>
          </a:p>
          <a:p>
            <a:endParaRPr lang="en-GB" dirty="0"/>
          </a:p>
          <a:p>
            <a:r>
              <a:rPr lang="en-GB" dirty="0"/>
              <a:t>Wouldn’t you like to detect them?</a:t>
            </a:r>
          </a:p>
        </p:txBody>
      </p:sp>
    </p:spTree>
    <p:extLst>
      <p:ext uri="{BB962C8B-B14F-4D97-AF65-F5344CB8AC3E}">
        <p14:creationId xmlns:p14="http://schemas.microsoft.com/office/powerpoint/2010/main" val="286894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7D6A-6E29-28E7-6A91-508F57C4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578C8-DA23-2EAE-D7F4-8C75BA81A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 b="1" dirty="0"/>
              <a:t>Object Detection</a:t>
            </a:r>
            <a:r>
              <a:rPr lang="en-GB" sz="2400" dirty="0"/>
              <a:t> is a critical task in computer vision, aiming to identify and locate objects within an image. Unlike image classification, which only assigns a label to an image, object detection provides both the label and the spatial location (bounding box) for each object.</a:t>
            </a:r>
          </a:p>
          <a:p>
            <a:pPr algn="just"/>
            <a:endParaRPr lang="en-GB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1" dirty="0"/>
              <a:t>Applications</a:t>
            </a:r>
            <a:r>
              <a:rPr lang="en-GB" sz="2400" dirty="0"/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1400" b="1" dirty="0"/>
              <a:t>Autonomous Vehicles</a:t>
            </a:r>
            <a:r>
              <a:rPr lang="en-GB" sz="1400" dirty="0"/>
              <a:t>: Detecting pedestrians, vehicles, and obstacles.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1400" b="1" dirty="0"/>
              <a:t>Surveillance</a:t>
            </a:r>
            <a:r>
              <a:rPr lang="en-GB" sz="1400" dirty="0"/>
              <a:t>: Monitoring for security threats or unusual activity.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1400" b="1" dirty="0"/>
              <a:t>Medical Imaging</a:t>
            </a:r>
            <a:r>
              <a:rPr lang="en-GB" sz="1400" dirty="0"/>
              <a:t>: Identifying tumours, organs, or anomalies in scans.</a:t>
            </a:r>
          </a:p>
          <a:p>
            <a:pPr algn="just"/>
            <a:endParaRPr lang="en-GB" sz="3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1" dirty="0"/>
              <a:t>Distinctions</a:t>
            </a:r>
            <a:r>
              <a:rPr lang="en-GB" sz="2400" dirty="0"/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1400" b="1" dirty="0"/>
              <a:t>Classification</a:t>
            </a:r>
            <a:r>
              <a:rPr lang="en-GB" sz="1400" dirty="0"/>
              <a:t>: Assigns a label to an entire image.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1400" b="1" dirty="0"/>
              <a:t>Object Detection</a:t>
            </a:r>
            <a:r>
              <a:rPr lang="en-GB" sz="1400" dirty="0"/>
              <a:t>: Identifies and locates objects in an image.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1400" b="1" dirty="0"/>
              <a:t>Segmentation</a:t>
            </a:r>
            <a:r>
              <a:rPr lang="en-GB" sz="1400" dirty="0"/>
              <a:t>: Pixel-level classification of objects in an image.</a:t>
            </a:r>
          </a:p>
          <a:p>
            <a:pPr algn="just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3067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5816-C764-CF24-3C15-3BAEE8CE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in 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C3EC6-E3A3-5267-9AD1-B41DA1A00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b="1" dirty="0"/>
              <a:t>Variability in Object Scale</a:t>
            </a:r>
            <a:r>
              <a:rPr lang="en-GB" dirty="0"/>
              <a:t>: Objects can appear in different sizes depending on their distance from the camera.</a:t>
            </a:r>
          </a:p>
          <a:p>
            <a:pPr algn="just"/>
            <a:endParaRPr lang="en-GB" b="1" dirty="0"/>
          </a:p>
          <a:p>
            <a:pPr algn="just"/>
            <a:r>
              <a:rPr lang="en-GB" b="1" dirty="0"/>
              <a:t>Viewpoint Variation</a:t>
            </a:r>
            <a:r>
              <a:rPr lang="en-GB" dirty="0"/>
              <a:t>: Objects can be viewed from various angles, complicating detection.</a:t>
            </a:r>
          </a:p>
          <a:p>
            <a:pPr algn="just"/>
            <a:endParaRPr lang="en-GB" b="1" dirty="0"/>
          </a:p>
          <a:p>
            <a:pPr algn="just"/>
            <a:r>
              <a:rPr lang="en-GB" b="1" dirty="0"/>
              <a:t>Occlusion</a:t>
            </a:r>
            <a:r>
              <a:rPr lang="en-GB" dirty="0"/>
              <a:t>: Objects may be partially obscured by other </a:t>
            </a:r>
            <a:r>
              <a:rPr lang="en-GB" dirty="0" err="1"/>
              <a:t>objects.Class</a:t>
            </a:r>
            <a:r>
              <a:rPr lang="en-GB" dirty="0"/>
              <a:t> Imbalance: Some objects are more common than others, leading to a bias in detection.</a:t>
            </a:r>
          </a:p>
          <a:p>
            <a:pPr algn="just"/>
            <a:endParaRPr lang="en-GB" b="1" dirty="0"/>
          </a:p>
          <a:p>
            <a:pPr algn="just"/>
            <a:r>
              <a:rPr lang="en-GB" b="1" dirty="0"/>
              <a:t>Speed vs. Accuracy</a:t>
            </a:r>
            <a:r>
              <a:rPr lang="en-GB" dirty="0"/>
              <a:t>: Achieving real-time detection without sacrificing accuracy is a significant challenge.</a:t>
            </a:r>
          </a:p>
        </p:txBody>
      </p:sp>
    </p:spTree>
    <p:extLst>
      <p:ext uri="{BB962C8B-B14F-4D97-AF65-F5344CB8AC3E}">
        <p14:creationId xmlns:p14="http://schemas.microsoft.com/office/powerpoint/2010/main" val="118913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ECE9-74A4-3242-81EB-9BECD07B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Traditional Object Detection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115A-C626-F2F4-D54F-F34CBCC63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Sliding Window</a:t>
            </a:r>
            <a:r>
              <a:rPr lang="en-GB" dirty="0"/>
              <a:t>: A window of fixed size scans across the image at multiple scales, applying a classifier at each location.</a:t>
            </a:r>
          </a:p>
          <a:p>
            <a:pPr algn="just"/>
            <a:endParaRPr lang="en-GB" b="1" dirty="0"/>
          </a:p>
          <a:p>
            <a:pPr algn="just"/>
            <a:r>
              <a:rPr lang="en-GB" b="1" dirty="0"/>
              <a:t>HOG + SVM</a:t>
            </a:r>
            <a:r>
              <a:rPr lang="en-GB" dirty="0"/>
              <a:t>: Histogram of Oriented Gradients (HOG) used as feature descriptors, with Support Vector Machines (SVM) for classification.</a:t>
            </a:r>
          </a:p>
          <a:p>
            <a:pPr algn="just"/>
            <a:endParaRPr lang="en-GB" dirty="0"/>
          </a:p>
          <a:p>
            <a:pPr algn="just"/>
            <a:r>
              <a:rPr lang="en-GB" b="1" dirty="0"/>
              <a:t>Limitations</a:t>
            </a:r>
            <a:r>
              <a:rPr lang="en-GB" dirty="0"/>
              <a:t>:</a:t>
            </a:r>
          </a:p>
          <a:p>
            <a:pPr lvl="1" algn="just"/>
            <a:r>
              <a:rPr lang="en-GB" dirty="0"/>
              <a:t>High Computation Cost: Inefficient for large images due to exhaustive search.</a:t>
            </a:r>
          </a:p>
          <a:p>
            <a:pPr lvl="1" algn="just"/>
            <a:r>
              <a:rPr lang="en-GB" dirty="0"/>
              <a:t>Poor Performance on Complex Images: Struggles with high variability and occlusion.</a:t>
            </a:r>
          </a:p>
        </p:txBody>
      </p:sp>
    </p:spTree>
    <p:extLst>
      <p:ext uri="{BB962C8B-B14F-4D97-AF65-F5344CB8AC3E}">
        <p14:creationId xmlns:p14="http://schemas.microsoft.com/office/powerpoint/2010/main" val="241917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6A42-AD70-EA05-E57C-CABEF64B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Deeping in 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2B6EE-E7C8-41DF-FBB2-6FEA34915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b="1" dirty="0"/>
              <a:t>Convolutional Neural Networks (CNNs) </a:t>
            </a:r>
            <a:r>
              <a:rPr lang="en-GB" dirty="0"/>
              <a:t>have transformed object detection by automatically learning hierarchical features from data.</a:t>
            </a:r>
          </a:p>
          <a:p>
            <a:endParaRPr lang="en-GB" dirty="0"/>
          </a:p>
          <a:p>
            <a:r>
              <a:rPr lang="en-GB" b="1" dirty="0"/>
              <a:t>Two-Stage Detectors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Example: R-CNN, Fast R-CNN, Faster R-CNN.</a:t>
            </a:r>
          </a:p>
          <a:p>
            <a:pPr lvl="1"/>
            <a:r>
              <a:rPr lang="en-GB" dirty="0"/>
              <a:t>Process: Region proposals are generated first, followed by classification and bounding box regression.</a:t>
            </a:r>
          </a:p>
          <a:p>
            <a:pPr lvl="1"/>
            <a:endParaRPr lang="en-GB" dirty="0"/>
          </a:p>
          <a:p>
            <a:r>
              <a:rPr lang="en-GB" dirty="0"/>
              <a:t>Single-Stage Detectors:</a:t>
            </a:r>
          </a:p>
          <a:p>
            <a:pPr lvl="1"/>
            <a:r>
              <a:rPr lang="en-GB" dirty="0"/>
              <a:t>Example YOLO, SSD.</a:t>
            </a:r>
          </a:p>
          <a:p>
            <a:pPr lvl="1"/>
            <a:r>
              <a:rPr lang="en-GB" dirty="0"/>
              <a:t>Process: Directly predict object classes and bounding boxes from the image in a single pass.</a:t>
            </a:r>
          </a:p>
          <a:p>
            <a:pPr lvl="1"/>
            <a:endParaRPr lang="en-GB" dirty="0"/>
          </a:p>
          <a:p>
            <a:pPr algn="ctr"/>
            <a:endParaRPr lang="en-GB" sz="2200" i="1" dirty="0"/>
          </a:p>
          <a:p>
            <a:pPr algn="ctr"/>
            <a:r>
              <a:rPr lang="en-GB" sz="2200" i="1" dirty="0"/>
              <a:t>Trade-offs: Two-stage detectors are typically more accurate but slower, while single-stage detectors are faster but may sacrifice some accuracy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937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9A62-A14F-DA8E-0476-A0D0D513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Two-Stage Object Detectors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FC8C4-4595-E08E-3E98-A990F13A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R-CNN (Region-based CNN):</a:t>
            </a:r>
          </a:p>
          <a:p>
            <a:pPr lvl="1"/>
            <a:r>
              <a:rPr lang="en-GB" dirty="0"/>
              <a:t>Generates 2000 region proposals using selective search.</a:t>
            </a:r>
          </a:p>
          <a:p>
            <a:pPr lvl="1"/>
            <a:r>
              <a:rPr lang="en-GB" dirty="0"/>
              <a:t>Classifies each proposal using CNN and refines the bounding boxes.</a:t>
            </a:r>
          </a:p>
          <a:p>
            <a:pPr lvl="1"/>
            <a:r>
              <a:rPr lang="en-GB" b="1" dirty="0"/>
              <a:t>Drawback</a:t>
            </a:r>
            <a:r>
              <a:rPr lang="en-GB" dirty="0"/>
              <a:t>: Very slow due to separate region proposal and classification steps.</a:t>
            </a:r>
          </a:p>
          <a:p>
            <a:endParaRPr lang="en-GB" dirty="0"/>
          </a:p>
          <a:p>
            <a:r>
              <a:rPr lang="en-GB" b="1" dirty="0"/>
              <a:t>Fast R-CNN:</a:t>
            </a:r>
          </a:p>
          <a:p>
            <a:pPr lvl="1"/>
            <a:r>
              <a:rPr lang="en-GB" dirty="0"/>
              <a:t>Improves R-CNN by sharing convolutional features between proposals </a:t>
            </a:r>
          </a:p>
          <a:p>
            <a:pPr lvl="1"/>
            <a:r>
              <a:rPr lang="en-GB" dirty="0"/>
              <a:t>Introduces ROI Pooling to extract fixed-size feature maps for each proposal.</a:t>
            </a:r>
          </a:p>
          <a:p>
            <a:pPr lvl="1"/>
            <a:endParaRPr lang="en-GB" dirty="0"/>
          </a:p>
          <a:p>
            <a:r>
              <a:rPr lang="en-GB" b="1" dirty="0"/>
              <a:t>Faster R-CNN </a:t>
            </a:r>
          </a:p>
          <a:p>
            <a:pPr lvl="1"/>
            <a:r>
              <a:rPr lang="en-GB" dirty="0"/>
              <a:t>Integrates a Region Proposal Network (RPN) to generate proposals making it much faster.</a:t>
            </a:r>
          </a:p>
          <a:p>
            <a:pPr lvl="1"/>
            <a:r>
              <a:rPr lang="en-GB" b="1" dirty="0"/>
              <a:t>Advantages</a:t>
            </a:r>
            <a:r>
              <a:rPr lang="en-GB" dirty="0"/>
              <a:t>: High detection accuracy.</a:t>
            </a:r>
          </a:p>
          <a:p>
            <a:pPr lvl="1"/>
            <a:r>
              <a:rPr lang="en-GB" b="1" dirty="0"/>
              <a:t>Disadvantages</a:t>
            </a:r>
            <a:r>
              <a:rPr lang="en-GB" dirty="0"/>
              <a:t>: More complex slower inference times.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185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8639-0A3F-0E9F-C6EB-FC1B82BB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Single-Stage  Object Detectors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5EBF-6F58-1C6E-7750-6568890D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SSD (Single Shot </a:t>
            </a:r>
            <a:r>
              <a:rPr lang="en-GB" b="1" dirty="0" err="1"/>
              <a:t>Multibox</a:t>
            </a:r>
            <a:r>
              <a:rPr lang="en-GB" b="1" dirty="0"/>
              <a:t> Detector)</a:t>
            </a:r>
          </a:p>
          <a:p>
            <a:pPr lvl="1"/>
            <a:r>
              <a:rPr lang="en-GB" dirty="0"/>
              <a:t>Predicts bounding boxes and object classes directly from feature maps at multiple scales.</a:t>
            </a:r>
          </a:p>
          <a:p>
            <a:pPr lvl="1"/>
            <a:r>
              <a:rPr lang="en-GB" dirty="0"/>
              <a:t>Uses default boxes (anchors) of different aspect ratios at each location.</a:t>
            </a:r>
          </a:p>
          <a:p>
            <a:pPr lvl="1"/>
            <a:r>
              <a:rPr lang="en-GB" b="1" dirty="0"/>
              <a:t>Strengths</a:t>
            </a:r>
            <a:r>
              <a:rPr lang="en-GB" dirty="0"/>
              <a:t>: High speed, simple architecture </a:t>
            </a:r>
          </a:p>
          <a:p>
            <a:pPr lvl="1"/>
            <a:r>
              <a:rPr lang="en-GB" b="1" dirty="0"/>
              <a:t>Weaknesses</a:t>
            </a:r>
            <a:r>
              <a:rPr lang="en-GB" dirty="0"/>
              <a:t>: Slightly lower accuracy compared to two-stage detectors.</a:t>
            </a:r>
          </a:p>
          <a:p>
            <a:endParaRPr lang="en-GB" dirty="0"/>
          </a:p>
          <a:p>
            <a:r>
              <a:rPr lang="en-GB" b="1" dirty="0"/>
              <a:t>YOLO (You Only Look Once)</a:t>
            </a:r>
          </a:p>
          <a:p>
            <a:pPr lvl="1"/>
            <a:r>
              <a:rPr lang="en-GB" dirty="0"/>
              <a:t>Splits the image into an </a:t>
            </a:r>
            <a:r>
              <a:rPr lang="en-GB" dirty="0" err="1"/>
              <a:t>SxS</a:t>
            </a:r>
            <a:r>
              <a:rPr lang="en-GB" dirty="0"/>
              <a:t> grid and predicts bounding boxes and class probabilities for each grid cell.</a:t>
            </a:r>
          </a:p>
          <a:p>
            <a:pPr lvl="1"/>
            <a:r>
              <a:rPr lang="en-GB" dirty="0"/>
              <a:t>Optimised for real-time detection.</a:t>
            </a:r>
          </a:p>
          <a:p>
            <a:pPr lvl="1"/>
            <a:r>
              <a:rPr lang="en-GB" b="1" dirty="0"/>
              <a:t>Strengths: </a:t>
            </a:r>
            <a:r>
              <a:rPr lang="en-GB" dirty="0"/>
              <a:t>Extremely fast.</a:t>
            </a:r>
          </a:p>
          <a:p>
            <a:pPr lvl="1"/>
            <a:r>
              <a:rPr lang="en-GB" b="1" dirty="0"/>
              <a:t>Weaknesses: </a:t>
            </a:r>
            <a:r>
              <a:rPr lang="en-GB" dirty="0"/>
              <a:t>Struggles with small objects and close proximity detection.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5144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8085B-66F9-8600-555A-D073953B4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rgbClr val="FFFFFF"/>
                </a:solidFill>
              </a:rPr>
              <a:t>YOLO </a:t>
            </a: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>(You Only Look Once)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77BF2F7-F7B8-5994-B907-BF81A702C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3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5134dd9-c034-4942-b2d7-fbd1eafcac9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7ED06A76BCB4498FC2C5C62673B35A" ma:contentTypeVersion="6" ma:contentTypeDescription="Create a new document." ma:contentTypeScope="" ma:versionID="d7423cdd8774633b87ff54a088915c1a">
  <xsd:schema xmlns:xsd="http://www.w3.org/2001/XMLSchema" xmlns:xs="http://www.w3.org/2001/XMLSchema" xmlns:p="http://schemas.microsoft.com/office/2006/metadata/properties" xmlns:ns3="05134dd9-c034-4942-b2d7-fbd1eafcac92" xmlns:ns4="43d65d49-6ab5-4b4b-8a89-49aeed78adf8" targetNamespace="http://schemas.microsoft.com/office/2006/metadata/properties" ma:root="true" ma:fieldsID="692f76f97a08b68f651c822524154e1b" ns3:_="" ns4:_="">
    <xsd:import namespace="05134dd9-c034-4942-b2d7-fbd1eafcac92"/>
    <xsd:import namespace="43d65d49-6ab5-4b4b-8a89-49aeed78ad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134dd9-c034-4942-b2d7-fbd1eafcac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d65d49-6ab5-4b4b-8a89-49aeed78adf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F9C559-DDDE-42D5-A039-6AFB890D9939}">
  <ds:schemaRefs>
    <ds:schemaRef ds:uri="05134dd9-c034-4942-b2d7-fbd1eafcac92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3d65d49-6ab5-4b4b-8a89-49aeed78adf8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FDE277E-6EEC-40D1-AE2B-3070E42E73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F23B9D-9796-4B98-B7BE-452B5396C6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134dd9-c034-4942-b2d7-fbd1eafcac92"/>
    <ds:schemaRef ds:uri="43d65d49-6ab5-4b4b-8a89-49aeed78ad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3817</TotalTime>
  <Words>958</Words>
  <Application>Microsoft Office PowerPoint</Application>
  <PresentationFormat>Widescreen</PresentationFormat>
  <Paragraphs>114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Neue Haas Grotesk Text Pro</vt:lpstr>
      <vt:lpstr>Office Theme</vt:lpstr>
      <vt:lpstr>BMC Cyber and Cloud Summer Courses     Deep Learning for Computer Vision                  Object Detection in Deep Learning</vt:lpstr>
      <vt:lpstr>PowerPoint Presentation</vt:lpstr>
      <vt:lpstr>Introduction to Object Detection</vt:lpstr>
      <vt:lpstr>Challenges in Object Detection</vt:lpstr>
      <vt:lpstr>Traditional Object Detection Approaches</vt:lpstr>
      <vt:lpstr>Introduction to Deeping in Object Detection</vt:lpstr>
      <vt:lpstr>Two-Stage Object Detectors</vt:lpstr>
      <vt:lpstr>Single-Stage  Object Detectors</vt:lpstr>
      <vt:lpstr>YOLO  (You Only Look Once)</vt:lpstr>
      <vt:lpstr>YOLO</vt:lpstr>
      <vt:lpstr>YOLO Architecture</vt:lpstr>
      <vt:lpstr>YOLO Training Process</vt:lpstr>
      <vt:lpstr>PowerPoint Presentation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Deep Learning for CV</dc:subject>
  <dc:creator>Samuel Adebayo (SAdebayo)</dc:creator>
  <cp:lastModifiedBy>Samuel Adebayo (SAdebayo)</cp:lastModifiedBy>
  <cp:revision>87</cp:revision>
  <dcterms:created xsi:type="dcterms:W3CDTF">2017-12-30T16:04:04Z</dcterms:created>
  <dcterms:modified xsi:type="dcterms:W3CDTF">2024-08-21T13:01:28Z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0x0101002A7ED06A76BCB4498FC2C5C62673B35A</vt:lpwstr>
  </property>
</Properties>
</file>