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DF3B2-4138-4F39-82CB-4ECF88A83978}" v="134" dt="2024-08-18T18:50:41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80"/>
  </p:normalViewPr>
  <p:slideViewPr>
    <p:cSldViewPr snapToGrid="0" snapToObjects="1">
      <p:cViewPr>
        <p:scale>
          <a:sx n="113" d="100"/>
          <a:sy n="113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debayo (SAdebayo)" userId="b2148acf-58f9-4dce-98a3-9dd9a651296f" providerId="ADAL" clId="{7C7DF3B2-4138-4F39-82CB-4ECF88A83978}"/>
    <pc:docChg chg="undo custSel addSld delSld modSld">
      <pc:chgData name="Samuel Adebayo (SAdebayo)" userId="b2148acf-58f9-4dce-98a3-9dd9a651296f" providerId="ADAL" clId="{7C7DF3B2-4138-4F39-82CB-4ECF88A83978}" dt="2024-08-18T19:05:21.542" v="552" actId="20577"/>
      <pc:docMkLst>
        <pc:docMk/>
      </pc:docMkLst>
      <pc:sldChg chg="modSp mod">
        <pc:chgData name="Samuel Adebayo (SAdebayo)" userId="b2148acf-58f9-4dce-98a3-9dd9a651296f" providerId="ADAL" clId="{7C7DF3B2-4138-4F39-82CB-4ECF88A83978}" dt="2024-08-18T18:48:46.570" v="47" actId="20577"/>
        <pc:sldMkLst>
          <pc:docMk/>
          <pc:sldMk cId="1817827870" sldId="256"/>
        </pc:sldMkLst>
        <pc:spChg chg="mod">
          <ac:chgData name="Samuel Adebayo (SAdebayo)" userId="b2148acf-58f9-4dce-98a3-9dd9a651296f" providerId="ADAL" clId="{7C7DF3B2-4138-4F39-82CB-4ECF88A83978}" dt="2024-08-18T18:48:46.570" v="47" actId="20577"/>
          <ac:spMkLst>
            <pc:docMk/>
            <pc:sldMk cId="1817827870" sldId="256"/>
            <ac:spMk id="2" creationId="{00000000-0000-0000-0000-000000000000}"/>
          </ac:spMkLst>
        </pc:spChg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1672153722" sldId="303"/>
        </pc:sldMkLst>
      </pc:sldChg>
      <pc:sldChg chg="addSp delSp modSp new mod modAnim">
        <pc:chgData name="Samuel Adebayo (SAdebayo)" userId="b2148acf-58f9-4dce-98a3-9dd9a651296f" providerId="ADAL" clId="{7C7DF3B2-4138-4F39-82CB-4ECF88A83978}" dt="2024-08-18T18:50:01.460" v="82"/>
        <pc:sldMkLst>
          <pc:docMk/>
          <pc:sldMk cId="2683509230" sldId="303"/>
        </pc:sldMkLst>
        <pc:spChg chg="mod">
          <ac:chgData name="Samuel Adebayo (SAdebayo)" userId="b2148acf-58f9-4dce-98a3-9dd9a651296f" providerId="ADAL" clId="{7C7DF3B2-4138-4F39-82CB-4ECF88A83978}" dt="2024-08-18T18:49:19.914" v="68" actId="20577"/>
          <ac:spMkLst>
            <pc:docMk/>
            <pc:sldMk cId="2683509230" sldId="303"/>
            <ac:spMk id="2" creationId="{EABFC35E-CCAE-BF8D-0F96-6B98630ACD27}"/>
          </ac:spMkLst>
        </pc:spChg>
        <pc:spChg chg="add del mod">
          <ac:chgData name="Samuel Adebayo (SAdebayo)" userId="b2148acf-58f9-4dce-98a3-9dd9a651296f" providerId="ADAL" clId="{7C7DF3B2-4138-4F39-82CB-4ECF88A83978}" dt="2024-08-18T18:49:54.869" v="81" actId="123"/>
          <ac:spMkLst>
            <pc:docMk/>
            <pc:sldMk cId="2683509230" sldId="303"/>
            <ac:spMk id="3" creationId="{23510F94-E070-B969-9901-2A61BD57B947}"/>
          </ac:spMkLst>
        </pc:spChg>
        <pc:spChg chg="add mod">
          <ac:chgData name="Samuel Adebayo (SAdebayo)" userId="b2148acf-58f9-4dce-98a3-9dd9a651296f" providerId="ADAL" clId="{7C7DF3B2-4138-4F39-82CB-4ECF88A83978}" dt="2024-08-18T18:49:38.650" v="74"/>
          <ac:spMkLst>
            <pc:docMk/>
            <pc:sldMk cId="2683509230" sldId="303"/>
            <ac:spMk id="4" creationId="{05462068-DB31-8BAB-C5D3-EDC4A75EF543}"/>
          </ac:spMkLst>
        </pc:spChg>
        <pc:spChg chg="add mod">
          <ac:chgData name="Samuel Adebayo (SAdebayo)" userId="b2148acf-58f9-4dce-98a3-9dd9a651296f" providerId="ADAL" clId="{7C7DF3B2-4138-4F39-82CB-4ECF88A83978}" dt="2024-08-18T18:49:40.861" v="76"/>
          <ac:spMkLst>
            <pc:docMk/>
            <pc:sldMk cId="2683509230" sldId="303"/>
            <ac:spMk id="5" creationId="{67C6B3C4-A9D4-5151-760A-5846D0483AF8}"/>
          </ac:spMkLst>
        </pc:spChg>
      </pc:sldChg>
      <pc:sldChg chg="modSp new">
        <pc:chgData name="Samuel Adebayo (SAdebayo)" userId="b2148acf-58f9-4dce-98a3-9dd9a651296f" providerId="ADAL" clId="{7C7DF3B2-4138-4F39-82CB-4ECF88A83978}" dt="2024-08-18T18:50:41.020" v="206" actId="20577"/>
        <pc:sldMkLst>
          <pc:docMk/>
          <pc:sldMk cId="2621461285" sldId="304"/>
        </pc:sldMkLst>
        <pc:spChg chg="mod">
          <ac:chgData name="Samuel Adebayo (SAdebayo)" userId="b2148acf-58f9-4dce-98a3-9dd9a651296f" providerId="ADAL" clId="{7C7DF3B2-4138-4F39-82CB-4ECF88A83978}" dt="2024-08-18T18:50:14.859" v="99" actId="20577"/>
          <ac:spMkLst>
            <pc:docMk/>
            <pc:sldMk cId="2621461285" sldId="304"/>
            <ac:spMk id="2" creationId="{EE1E1CD5-A97C-C55D-B7F3-C335696FE3EA}"/>
          </ac:spMkLst>
        </pc:spChg>
        <pc:spChg chg="mod">
          <ac:chgData name="Samuel Adebayo (SAdebayo)" userId="b2148acf-58f9-4dce-98a3-9dd9a651296f" providerId="ADAL" clId="{7C7DF3B2-4138-4F39-82CB-4ECF88A83978}" dt="2024-08-18T18:50:41.020" v="206" actId="20577"/>
          <ac:spMkLst>
            <pc:docMk/>
            <pc:sldMk cId="2621461285" sldId="304"/>
            <ac:spMk id="3" creationId="{AC675313-2AB2-AC5B-3BD4-BB2FFF948506}"/>
          </ac:spMkLst>
        </pc:spChg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3616187485" sldId="304"/>
        </pc:sldMkLst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3087606858" sldId="305"/>
        </pc:sldMkLst>
      </pc:sldChg>
      <pc:sldChg chg="modSp new mod">
        <pc:chgData name="Samuel Adebayo (SAdebayo)" userId="b2148acf-58f9-4dce-98a3-9dd9a651296f" providerId="ADAL" clId="{7C7DF3B2-4138-4F39-82CB-4ECF88A83978}" dt="2024-08-18T19:05:21.542" v="552" actId="20577"/>
        <pc:sldMkLst>
          <pc:docMk/>
          <pc:sldMk cId="3166952218" sldId="305"/>
        </pc:sldMkLst>
        <pc:spChg chg="mod">
          <ac:chgData name="Samuel Adebayo (SAdebayo)" userId="b2148acf-58f9-4dce-98a3-9dd9a651296f" providerId="ADAL" clId="{7C7DF3B2-4138-4F39-82CB-4ECF88A83978}" dt="2024-08-18T18:51:15.160" v="223" actId="20577"/>
          <ac:spMkLst>
            <pc:docMk/>
            <pc:sldMk cId="3166952218" sldId="305"/>
            <ac:spMk id="2" creationId="{73E0F1BB-58D0-69BE-27C9-053C3E32E375}"/>
          </ac:spMkLst>
        </pc:spChg>
        <pc:spChg chg="mod">
          <ac:chgData name="Samuel Adebayo (SAdebayo)" userId="b2148acf-58f9-4dce-98a3-9dd9a651296f" providerId="ADAL" clId="{7C7DF3B2-4138-4F39-82CB-4ECF88A83978}" dt="2024-08-18T19:05:21.542" v="552" actId="20577"/>
          <ac:spMkLst>
            <pc:docMk/>
            <pc:sldMk cId="3166952218" sldId="305"/>
            <ac:spMk id="3" creationId="{0F72DF59-44D1-9E6D-7A8B-7BA82334684B}"/>
          </ac:spMkLst>
        </pc:spChg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3147654002" sldId="306"/>
        </pc:sldMkLst>
      </pc:sldChg>
      <pc:sldChg chg="modSp new mod">
        <pc:chgData name="Samuel Adebayo (SAdebayo)" userId="b2148acf-58f9-4dce-98a3-9dd9a651296f" providerId="ADAL" clId="{7C7DF3B2-4138-4F39-82CB-4ECF88A83978}" dt="2024-08-18T18:52:53.251" v="294" actId="20577"/>
        <pc:sldMkLst>
          <pc:docMk/>
          <pc:sldMk cId="3892270133" sldId="306"/>
        </pc:sldMkLst>
        <pc:spChg chg="mod">
          <ac:chgData name="Samuel Adebayo (SAdebayo)" userId="b2148acf-58f9-4dce-98a3-9dd9a651296f" providerId="ADAL" clId="{7C7DF3B2-4138-4F39-82CB-4ECF88A83978}" dt="2024-08-18T18:51:40.769" v="261" actId="20577"/>
          <ac:spMkLst>
            <pc:docMk/>
            <pc:sldMk cId="3892270133" sldId="306"/>
            <ac:spMk id="2" creationId="{ACF33F8E-AD66-F5CF-98AA-AEDFFAD534C7}"/>
          </ac:spMkLst>
        </pc:spChg>
        <pc:spChg chg="mod">
          <ac:chgData name="Samuel Adebayo (SAdebayo)" userId="b2148acf-58f9-4dce-98a3-9dd9a651296f" providerId="ADAL" clId="{7C7DF3B2-4138-4F39-82CB-4ECF88A83978}" dt="2024-08-18T18:52:53.251" v="294" actId="20577"/>
          <ac:spMkLst>
            <pc:docMk/>
            <pc:sldMk cId="3892270133" sldId="306"/>
            <ac:spMk id="3" creationId="{47C133E9-7E19-B444-FCDF-7765579A8EEA}"/>
          </ac:spMkLst>
        </pc:spChg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2365082052" sldId="307"/>
        </pc:sldMkLst>
      </pc:sldChg>
      <pc:sldChg chg="modSp new mod">
        <pc:chgData name="Samuel Adebayo (SAdebayo)" userId="b2148acf-58f9-4dce-98a3-9dd9a651296f" providerId="ADAL" clId="{7C7DF3B2-4138-4F39-82CB-4ECF88A83978}" dt="2024-08-18T18:53:04.498" v="300" actId="404"/>
        <pc:sldMkLst>
          <pc:docMk/>
          <pc:sldMk cId="3232468039" sldId="307"/>
        </pc:sldMkLst>
        <pc:spChg chg="mod">
          <ac:chgData name="Samuel Adebayo (SAdebayo)" userId="b2148acf-58f9-4dce-98a3-9dd9a651296f" providerId="ADAL" clId="{7C7DF3B2-4138-4F39-82CB-4ECF88A83978}" dt="2024-08-18T18:52:43.966" v="290" actId="20577"/>
          <ac:spMkLst>
            <pc:docMk/>
            <pc:sldMk cId="3232468039" sldId="307"/>
            <ac:spMk id="2" creationId="{620F347A-6C0A-0DC9-22FE-289E3A63AC59}"/>
          </ac:spMkLst>
        </pc:spChg>
        <pc:spChg chg="mod">
          <ac:chgData name="Samuel Adebayo (SAdebayo)" userId="b2148acf-58f9-4dce-98a3-9dd9a651296f" providerId="ADAL" clId="{7C7DF3B2-4138-4F39-82CB-4ECF88A83978}" dt="2024-08-18T18:53:04.498" v="300" actId="404"/>
          <ac:spMkLst>
            <pc:docMk/>
            <pc:sldMk cId="3232468039" sldId="307"/>
            <ac:spMk id="3" creationId="{18B8ACE7-0778-1510-B41C-D949890A7E10}"/>
          </ac:spMkLst>
        </pc:spChg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496111198" sldId="308"/>
        </pc:sldMkLst>
      </pc:sldChg>
      <pc:sldChg chg="modSp new mod">
        <pc:chgData name="Samuel Adebayo (SAdebayo)" userId="b2148acf-58f9-4dce-98a3-9dd9a651296f" providerId="ADAL" clId="{7C7DF3B2-4138-4F39-82CB-4ECF88A83978}" dt="2024-08-18T18:54:01.643" v="396" actId="20577"/>
        <pc:sldMkLst>
          <pc:docMk/>
          <pc:sldMk cId="1317526569" sldId="308"/>
        </pc:sldMkLst>
        <pc:spChg chg="mod">
          <ac:chgData name="Samuel Adebayo (SAdebayo)" userId="b2148acf-58f9-4dce-98a3-9dd9a651296f" providerId="ADAL" clId="{7C7DF3B2-4138-4F39-82CB-4ECF88A83978}" dt="2024-08-18T18:53:23.608" v="338" actId="20577"/>
          <ac:spMkLst>
            <pc:docMk/>
            <pc:sldMk cId="1317526569" sldId="308"/>
            <ac:spMk id="2" creationId="{FCADE524-FECD-5A16-7155-A323FA347E16}"/>
          </ac:spMkLst>
        </pc:spChg>
        <pc:spChg chg="mod">
          <ac:chgData name="Samuel Adebayo (SAdebayo)" userId="b2148acf-58f9-4dce-98a3-9dd9a651296f" providerId="ADAL" clId="{7C7DF3B2-4138-4F39-82CB-4ECF88A83978}" dt="2024-08-18T18:54:01.643" v="396" actId="20577"/>
          <ac:spMkLst>
            <pc:docMk/>
            <pc:sldMk cId="1317526569" sldId="308"/>
            <ac:spMk id="3" creationId="{28C44444-029F-3E66-482A-8940441F81FE}"/>
          </ac:spMkLst>
        </pc:spChg>
      </pc:sldChg>
      <pc:sldChg chg="modSp new mod">
        <pc:chgData name="Samuel Adebayo (SAdebayo)" userId="b2148acf-58f9-4dce-98a3-9dd9a651296f" providerId="ADAL" clId="{7C7DF3B2-4138-4F39-82CB-4ECF88A83978}" dt="2024-08-18T18:54:47.784" v="520" actId="20577"/>
        <pc:sldMkLst>
          <pc:docMk/>
          <pc:sldMk cId="367128563" sldId="309"/>
        </pc:sldMkLst>
        <pc:spChg chg="mod">
          <ac:chgData name="Samuel Adebayo (SAdebayo)" userId="b2148acf-58f9-4dce-98a3-9dd9a651296f" providerId="ADAL" clId="{7C7DF3B2-4138-4F39-82CB-4ECF88A83978}" dt="2024-08-18T18:54:13.848" v="416" actId="20577"/>
          <ac:spMkLst>
            <pc:docMk/>
            <pc:sldMk cId="367128563" sldId="309"/>
            <ac:spMk id="2" creationId="{AA623408-815E-B125-9A61-973DF571BFC5}"/>
          </ac:spMkLst>
        </pc:spChg>
        <pc:spChg chg="mod">
          <ac:chgData name="Samuel Adebayo (SAdebayo)" userId="b2148acf-58f9-4dce-98a3-9dd9a651296f" providerId="ADAL" clId="{7C7DF3B2-4138-4F39-82CB-4ECF88A83978}" dt="2024-08-18T18:54:47.784" v="520" actId="20577"/>
          <ac:spMkLst>
            <pc:docMk/>
            <pc:sldMk cId="367128563" sldId="309"/>
            <ac:spMk id="3" creationId="{DD017A8C-014A-A12F-396A-A631E57A0D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9BA5B-2039-434B-BCF9-6E0125737D1C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4F5D6-7C92-134B-95E9-E43F2B44C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7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4F5D6-7C92-134B-95E9-E43F2B44C6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9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E4DF-AA96-BA4B-9490-EA21B6F3B437}" type="datetime1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67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9486-C6CE-A643-866E-8A331E43D7D7}" type="datetime1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06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CDDC-20B2-E447-8E4F-0EBA179EE65B}" type="datetime1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94" y="129754"/>
            <a:ext cx="10722356" cy="75548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94" y="1139948"/>
            <a:ext cx="11109706" cy="52058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0144" y="6309245"/>
            <a:ext cx="2743200" cy="365125"/>
          </a:xfrm>
        </p:spPr>
        <p:txBody>
          <a:bodyPr/>
          <a:lstStyle/>
          <a:p>
            <a:fld id="{276B5528-0FC0-CF43-B393-1DEAD16B3BA9}" type="datetime1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6599" y="6309244"/>
            <a:ext cx="4114800" cy="365125"/>
          </a:xfrm>
        </p:spPr>
        <p:txBody>
          <a:bodyPr/>
          <a:lstStyle/>
          <a:p>
            <a:r>
              <a:rPr lang="en-GB" dirty="0"/>
              <a:t>Cloud Development</a:t>
            </a:r>
          </a:p>
        </p:txBody>
      </p:sp>
      <p:pic>
        <p:nvPicPr>
          <p:cNvPr id="8" name="Picture 7" descr="A blue logo with text&#10;&#10;Description automatically generated">
            <a:extLst>
              <a:ext uri="{FF2B5EF4-FFF2-40B4-BE49-F238E27FC236}">
                <a16:creationId xmlns:a16="http://schemas.microsoft.com/office/drawing/2014/main" id="{836009F1-9ADF-37CF-AF2B-B8ADD80B8A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5234" y="6117006"/>
            <a:ext cx="746766" cy="620712"/>
          </a:xfrm>
          <a:prstGeom prst="rect">
            <a:avLst/>
          </a:prstGeom>
        </p:spPr>
      </p:pic>
      <p:sp>
        <p:nvSpPr>
          <p:cNvPr id="32" name="sketch line">
            <a:extLst>
              <a:ext uri="{FF2B5EF4-FFF2-40B4-BE49-F238E27FC236}">
                <a16:creationId xmlns:a16="http://schemas.microsoft.com/office/drawing/2014/main" id="{732A7C58-52C1-5931-A1CA-413DFFB7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144" y="1003447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EA2B1F-F4ED-1EAA-FEBD-AB27E7B6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769D9E-64B4-3ED3-36DB-3426D7DB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AE57FD-7B11-3097-58D0-DE7CF67DB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51D6-7417-1443-8B35-892745CC3A91}" type="datetime1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CE66-E3B0-EF48-B168-7DDF300309BF}" type="datetime1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9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FBD5-4946-A442-84C7-4C8C0AB10F4F}" type="datetime1">
              <a:rPr lang="en-GB" smtClean="0"/>
              <a:t>19/08/2024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75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6B2-3C41-2A43-AD61-E8BEE2F21CBE}" type="datetime1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7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2801-DD9D-144D-A6D7-DAACB2C1B94F}" type="datetime1">
              <a:rPr lang="en-GB" smtClean="0"/>
              <a:t>19/08/2024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8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5683-D338-2841-828F-F8B7A4D38D33}" type="datetime1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5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948-243F-FE41-AC1D-C51B2B65E2D2}" type="datetime1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4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F5A0-AF8F-E049-B449-BA36575A92F9}" type="datetime1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debayo@belfastme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hyperlink" Target="https://colab.research.googl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000"/>
            <a:ext cx="12191997" cy="432831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BMC Cyber and Cloud Summer Courses</a:t>
            </a: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Deep Learning for Computer Vision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		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		</a:t>
            </a:r>
            <a:r>
              <a:rPr lang="en-GB" sz="3100" b="1" dirty="0">
                <a:solidFill>
                  <a:srgbClr val="FFFFFF"/>
                </a:solidFill>
              </a:rPr>
              <a:t>Course Overview</a:t>
            </a:r>
            <a:endParaRPr lang="en-GB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0427" y="5399742"/>
            <a:ext cx="6136319" cy="1458258"/>
          </a:xfrm>
        </p:spPr>
        <p:txBody>
          <a:bodyPr anchor="ctr"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Samuel Adebayo</a:t>
            </a:r>
          </a:p>
          <a:p>
            <a:pPr algn="l"/>
            <a:r>
              <a:rPr lang="en-GB" dirty="0"/>
              <a:t> </a:t>
            </a:r>
            <a:r>
              <a:rPr lang="en-GB" dirty="0">
                <a:hlinkClick r:id="rId3"/>
              </a:rPr>
              <a:t>sadebayo@belfastmet.ac.uk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82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C35E-CCAE-BF8D-0F96-6B98630A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0F94-E070-B969-9901-2A61BD57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Gain a foundational understanding of deep learning concepts.</a:t>
            </a:r>
          </a:p>
          <a:p>
            <a:pPr algn="just"/>
            <a:r>
              <a:rPr lang="en-GB" dirty="0"/>
              <a:t>Learn to implement various Computer Vision models using TensorFlow/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Explore advanced topics like Object Detection, Segmentation, RNNs, and GANs.</a:t>
            </a:r>
          </a:p>
          <a:p>
            <a:pPr algn="just"/>
            <a:r>
              <a:rPr lang="en-GB" dirty="0"/>
              <a:t>Engage in hands-on projects to reinforce learning.</a:t>
            </a:r>
          </a:p>
        </p:txBody>
      </p:sp>
    </p:spTree>
    <p:extLst>
      <p:ext uri="{BB962C8B-B14F-4D97-AF65-F5344CB8AC3E}">
        <p14:creationId xmlns:p14="http://schemas.microsoft.com/office/powerpoint/2010/main" val="268350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1CD5-A97C-C55D-B7F3-C335696F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5313-2AB2-AC5B-3BD4-BB2FFF94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 Days in Total</a:t>
            </a:r>
          </a:p>
          <a:p>
            <a:r>
              <a:rPr lang="en-GB" dirty="0"/>
              <a:t>Each day includes both lectures and hands-on sessions.</a:t>
            </a:r>
          </a:p>
          <a:p>
            <a:r>
              <a:rPr lang="en-GB" dirty="0"/>
              <a:t>Day 4 will focus on revision.</a:t>
            </a:r>
          </a:p>
        </p:txBody>
      </p:sp>
    </p:spTree>
    <p:extLst>
      <p:ext uri="{BB962C8B-B14F-4D97-AF65-F5344CB8AC3E}">
        <p14:creationId xmlns:p14="http://schemas.microsoft.com/office/powerpoint/2010/main" val="26214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1BB-58D0-69BE-27C9-053C3E32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DF59-44D1-9E6D-7A8B-7BA823346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</a:t>
            </a:r>
            <a:r>
              <a:rPr lang="en-GB"/>
              <a:t>to Python</a:t>
            </a:r>
            <a:endParaRPr lang="en-GB" dirty="0"/>
          </a:p>
          <a:p>
            <a:endParaRPr lang="en-GB" dirty="0"/>
          </a:p>
          <a:p>
            <a:r>
              <a:rPr lang="en-GB" dirty="0"/>
              <a:t>Introduction to Deep Learning</a:t>
            </a:r>
          </a:p>
          <a:p>
            <a:endParaRPr lang="en-GB" dirty="0"/>
          </a:p>
          <a:p>
            <a:r>
              <a:rPr lang="en-GB" dirty="0"/>
              <a:t>Basics of Computer Vision</a:t>
            </a:r>
          </a:p>
          <a:p>
            <a:endParaRPr lang="en-GB" dirty="0"/>
          </a:p>
          <a:p>
            <a:r>
              <a:rPr lang="en-GB" dirty="0"/>
              <a:t>Introduction to Convolutional Neural Networks (CNNs)</a:t>
            </a:r>
          </a:p>
          <a:p>
            <a:endParaRPr lang="en-GB" sz="2400" b="1" i="1" dirty="0"/>
          </a:p>
          <a:p>
            <a:r>
              <a:rPr lang="en-GB" sz="2400" b="1" i="1" dirty="0"/>
              <a:t>Hands-On: Basic Image Classification using CNNs</a:t>
            </a:r>
          </a:p>
        </p:txBody>
      </p:sp>
    </p:spTree>
    <p:extLst>
      <p:ext uri="{BB962C8B-B14F-4D97-AF65-F5344CB8AC3E}">
        <p14:creationId xmlns:p14="http://schemas.microsoft.com/office/powerpoint/2010/main" val="316695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3F8E-AD66-F5CF-98AA-AEDFFAD5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33E9-7E19-B444-FCDF-7765579A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Advanced CNN Architectures</a:t>
            </a:r>
          </a:p>
          <a:p>
            <a:endParaRPr lang="en-GB" dirty="0"/>
          </a:p>
          <a:p>
            <a:r>
              <a:rPr lang="en-GB" dirty="0"/>
              <a:t>Object Detection Techniques</a:t>
            </a:r>
          </a:p>
          <a:p>
            <a:endParaRPr lang="en-GB" dirty="0"/>
          </a:p>
          <a:p>
            <a:r>
              <a:rPr lang="en-GB" dirty="0"/>
              <a:t>Transfer Learning and Fine-Tuning</a:t>
            </a:r>
          </a:p>
          <a:p>
            <a:endParaRPr lang="en-GB" sz="2400" b="1" i="1" dirty="0"/>
          </a:p>
          <a:p>
            <a:r>
              <a:rPr lang="en-GB" sz="2400" b="1" i="1" dirty="0"/>
              <a:t>Hands-On: Object Detection and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389227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347A-6C0A-0DC9-22FE-289E3A63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3: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ACE7-0778-1510-B41C-D949890A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 Segmentation Techniques</a:t>
            </a:r>
          </a:p>
          <a:p>
            <a:endParaRPr lang="en-GB" dirty="0"/>
          </a:p>
          <a:p>
            <a:r>
              <a:rPr lang="en-GB" dirty="0"/>
              <a:t>Introduction to RNNs, LSTMs, and GRUs</a:t>
            </a:r>
          </a:p>
          <a:p>
            <a:endParaRPr lang="en-GB" dirty="0"/>
          </a:p>
          <a:p>
            <a:r>
              <a:rPr lang="en-GB" dirty="0"/>
              <a:t>Introduction to GANs</a:t>
            </a:r>
          </a:p>
          <a:p>
            <a:endParaRPr lang="en-GB" dirty="0"/>
          </a:p>
          <a:p>
            <a:r>
              <a:rPr lang="en-GB" sz="2400" b="1" i="1" dirty="0"/>
              <a:t>Hands-On: Segmentation, RNNs, and GANs</a:t>
            </a:r>
          </a:p>
        </p:txBody>
      </p:sp>
    </p:spTree>
    <p:extLst>
      <p:ext uri="{BB962C8B-B14F-4D97-AF65-F5344CB8AC3E}">
        <p14:creationId xmlns:p14="http://schemas.microsoft.com/office/powerpoint/2010/main" val="323246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E524-FECD-5A16-7155-A323FA34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4: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4444-029F-3E66-482A-8940441F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Revision and Q&amp;A</a:t>
            </a:r>
          </a:p>
          <a:p>
            <a:endParaRPr lang="en-GB" dirty="0"/>
          </a:p>
          <a:p>
            <a:r>
              <a:rPr lang="en-GB" dirty="0"/>
              <a:t>Project Presentations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131752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23408-815E-B125-9A61-973DF571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Resources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7A8C-014A-A12F-396A-A631E57A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Software: Pytorch, OpenCV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Datasets: MNIST, CIFAR-10, COCO, UCF101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Fork this repository https://github.com/exponentialR/DL4CV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hlinkClick r:id="rId4"/>
              </a:rPr>
              <a:t>Google Colab Demonstration</a:t>
            </a: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7" name="Screen Recording 6">
            <a:hlinkClick r:id="" action="ppaction://media"/>
            <a:extLst>
              <a:ext uri="{FF2B5EF4-FFF2-40B4-BE49-F238E27FC236}">
                <a16:creationId xmlns:a16="http://schemas.microsoft.com/office/drawing/2014/main" id="{BE8341E5-07BF-AC99-D57C-A8809CD58F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22850" y="0"/>
            <a:ext cx="565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4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38" name="Freeform: Shape 29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0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1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32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672" y="2032347"/>
            <a:ext cx="3476488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See you soon</a:t>
            </a:r>
          </a:p>
        </p:txBody>
      </p:sp>
      <p:pic>
        <p:nvPicPr>
          <p:cNvPr id="42" name="Graphic 21" descr="Smiling Face with No Fill">
            <a:extLst>
              <a:ext uri="{FF2B5EF4-FFF2-40B4-BE49-F238E27FC236}">
                <a16:creationId xmlns:a16="http://schemas.microsoft.com/office/drawing/2014/main" id="{C34EC934-DA0F-5007-2A16-96846105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9D77B8-3C8E-1C4A-8A15-C711AAD62C9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134dd9-c034-4942-b2d7-fbd1eafcac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ED06A76BCB4498FC2C5C62673B35A" ma:contentTypeVersion="6" ma:contentTypeDescription="Create a new document." ma:contentTypeScope="" ma:versionID="d7423cdd8774633b87ff54a088915c1a">
  <xsd:schema xmlns:xsd="http://www.w3.org/2001/XMLSchema" xmlns:xs="http://www.w3.org/2001/XMLSchema" xmlns:p="http://schemas.microsoft.com/office/2006/metadata/properties" xmlns:ns3="05134dd9-c034-4942-b2d7-fbd1eafcac92" xmlns:ns4="43d65d49-6ab5-4b4b-8a89-49aeed78adf8" targetNamespace="http://schemas.microsoft.com/office/2006/metadata/properties" ma:root="true" ma:fieldsID="692f76f97a08b68f651c822524154e1b" ns3:_="" ns4:_="">
    <xsd:import namespace="05134dd9-c034-4942-b2d7-fbd1eafcac92"/>
    <xsd:import namespace="43d65d49-6ab5-4b4b-8a89-49aeed78ad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134dd9-c034-4942-b2d7-fbd1eafca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d65d49-6ab5-4b4b-8a89-49aeed78adf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F9C559-DDDE-42D5-A039-6AFB890D9939}">
  <ds:schemaRefs>
    <ds:schemaRef ds:uri="05134dd9-c034-4942-b2d7-fbd1eafcac92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3d65d49-6ab5-4b4b-8a89-49aeed78adf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FDE277E-6EEC-40D1-AE2B-3070E42E73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F23B9D-9796-4B98-B7BE-452B5396C6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134dd9-c034-4942-b2d7-fbd1eafcac92"/>
    <ds:schemaRef ds:uri="43d65d49-6ab5-4b4b-8a89-49aeed78ad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243</Words>
  <Application>Microsoft Office PowerPoint</Application>
  <PresentationFormat>Widescreen</PresentationFormat>
  <Paragraphs>52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Neue Haas Grotesk Text Pro</vt:lpstr>
      <vt:lpstr>Office Theme</vt:lpstr>
      <vt:lpstr>BMC Cyber and Cloud Summer Courses     Deep Learning for Computer Vision                    Course Overview</vt:lpstr>
      <vt:lpstr>Course Objectives</vt:lpstr>
      <vt:lpstr>Course Structure</vt:lpstr>
      <vt:lpstr>Day 1 Overview</vt:lpstr>
      <vt:lpstr>Day 2: Overview</vt:lpstr>
      <vt:lpstr>Day 3: Overview</vt:lpstr>
      <vt:lpstr>Day 4: Overview</vt:lpstr>
      <vt:lpstr>Tools and 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Deep Learning for CV</dc:subject>
  <dc:creator>Samuel Adebayo (SAdebayo)</dc:creator>
  <cp:lastModifiedBy>Samuel Adebayo (SAdebayo)</cp:lastModifiedBy>
  <cp:revision>83</cp:revision>
  <dcterms:created xsi:type="dcterms:W3CDTF">2017-12-30T16:04:04Z</dcterms:created>
  <dcterms:modified xsi:type="dcterms:W3CDTF">2024-08-19T18:57:01Z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0x0101002A7ED06A76BCB4498FC2C5C62673B35A</vt:lpwstr>
  </property>
</Properties>
</file>