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303" r:id="rId6"/>
    <p:sldId id="304" r:id="rId7"/>
    <p:sldId id="305" r:id="rId8"/>
    <p:sldId id="315" r:id="rId9"/>
    <p:sldId id="306" r:id="rId10"/>
    <p:sldId id="307" r:id="rId11"/>
    <p:sldId id="308" r:id="rId12"/>
    <p:sldId id="309" r:id="rId13"/>
    <p:sldId id="310" r:id="rId14"/>
    <p:sldId id="313" r:id="rId15"/>
    <p:sldId id="312" r:id="rId16"/>
    <p:sldId id="311"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234E7-68B7-40EC-8CA0-D7C30BC60BDE}" v="761" dt="2024-08-19T12:35:22.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82" autoAdjust="0"/>
    <p:restoredTop sz="94680"/>
  </p:normalViewPr>
  <p:slideViewPr>
    <p:cSldViewPr snapToGrid="0" snapToObjects="1">
      <p:cViewPr>
        <p:scale>
          <a:sx n="105" d="100"/>
          <a:sy n="105" d="100"/>
        </p:scale>
        <p:origin x="276" y="336"/>
      </p:cViewPr>
      <p:guideLst/>
    </p:cSldViewPr>
  </p:slideViewPr>
  <p:notesTextViewPr>
    <p:cViewPr>
      <p:scale>
        <a:sx n="1" d="1"/>
        <a:sy n="1" d="1"/>
      </p:scale>
      <p:origin x="0" y="0"/>
    </p:cViewPr>
  </p:notesTextViewPr>
  <p:notesViewPr>
    <p:cSldViewPr snapToGrid="0" snapToObjects="1">
      <p:cViewPr varScale="1">
        <p:scale>
          <a:sx n="124" d="100"/>
          <a:sy n="124" d="100"/>
        </p:scale>
        <p:origin x="273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debayo (SAdebayo)" userId="b2148acf-58f9-4dce-98a3-9dd9a651296f" providerId="ADAL" clId="{0A2234E7-68B7-40EC-8CA0-D7C30BC60BDE}"/>
    <pc:docChg chg="undo custSel addSld delSld modSld">
      <pc:chgData name="Samuel Adebayo (SAdebayo)" userId="b2148acf-58f9-4dce-98a3-9dd9a651296f" providerId="ADAL" clId="{0A2234E7-68B7-40EC-8CA0-D7C30BC60BDE}" dt="2024-08-19T12:35:39.635" v="3978" actId="47"/>
      <pc:docMkLst>
        <pc:docMk/>
      </pc:docMkLst>
      <pc:sldChg chg="modSp mod">
        <pc:chgData name="Samuel Adebayo (SAdebayo)" userId="b2148acf-58f9-4dce-98a3-9dd9a651296f" providerId="ADAL" clId="{0A2234E7-68B7-40EC-8CA0-D7C30BC60BDE}" dt="2024-08-19T11:46:01.645" v="43" actId="20577"/>
        <pc:sldMkLst>
          <pc:docMk/>
          <pc:sldMk cId="1817827870" sldId="256"/>
        </pc:sldMkLst>
        <pc:spChg chg="mod">
          <ac:chgData name="Samuel Adebayo (SAdebayo)" userId="b2148acf-58f9-4dce-98a3-9dd9a651296f" providerId="ADAL" clId="{0A2234E7-68B7-40EC-8CA0-D7C30BC60BDE}" dt="2024-08-19T11:46:01.645" v="43" actId="20577"/>
          <ac:spMkLst>
            <pc:docMk/>
            <pc:sldMk cId="1817827870" sldId="256"/>
            <ac:spMk id="2" creationId="{00000000-0000-0000-0000-000000000000}"/>
          </ac:spMkLst>
        </pc:spChg>
      </pc:sldChg>
      <pc:sldChg chg="modSp new mod">
        <pc:chgData name="Samuel Adebayo (SAdebayo)" userId="b2148acf-58f9-4dce-98a3-9dd9a651296f" providerId="ADAL" clId="{0A2234E7-68B7-40EC-8CA0-D7C30BC60BDE}" dt="2024-08-19T11:47:40.142" v="294" actId="20577"/>
        <pc:sldMkLst>
          <pc:docMk/>
          <pc:sldMk cId="366934299" sldId="303"/>
        </pc:sldMkLst>
        <pc:spChg chg="mod">
          <ac:chgData name="Samuel Adebayo (SAdebayo)" userId="b2148acf-58f9-4dce-98a3-9dd9a651296f" providerId="ADAL" clId="{0A2234E7-68B7-40EC-8CA0-D7C30BC60BDE}" dt="2024-08-19T11:46:13.328" v="56" actId="20577"/>
          <ac:spMkLst>
            <pc:docMk/>
            <pc:sldMk cId="366934299" sldId="303"/>
            <ac:spMk id="2" creationId="{03CFB269-0D45-B722-ED27-737AEFE08C7D}"/>
          </ac:spMkLst>
        </pc:spChg>
        <pc:spChg chg="mod">
          <ac:chgData name="Samuel Adebayo (SAdebayo)" userId="b2148acf-58f9-4dce-98a3-9dd9a651296f" providerId="ADAL" clId="{0A2234E7-68B7-40EC-8CA0-D7C30BC60BDE}" dt="2024-08-19T11:47:40.142" v="294" actId="20577"/>
          <ac:spMkLst>
            <pc:docMk/>
            <pc:sldMk cId="366934299" sldId="303"/>
            <ac:spMk id="3" creationId="{4F664E2C-C597-3F91-A4B2-A204BCE671AD}"/>
          </ac:spMkLst>
        </pc:spChg>
      </pc:sldChg>
      <pc:sldChg chg="modSp new mod">
        <pc:chgData name="Samuel Adebayo (SAdebayo)" userId="b2148acf-58f9-4dce-98a3-9dd9a651296f" providerId="ADAL" clId="{0A2234E7-68B7-40EC-8CA0-D7C30BC60BDE}" dt="2024-08-19T11:48:28.630" v="397" actId="20577"/>
        <pc:sldMkLst>
          <pc:docMk/>
          <pc:sldMk cId="2416776714" sldId="304"/>
        </pc:sldMkLst>
        <pc:spChg chg="mod">
          <ac:chgData name="Samuel Adebayo (SAdebayo)" userId="b2148acf-58f9-4dce-98a3-9dd9a651296f" providerId="ADAL" clId="{0A2234E7-68B7-40EC-8CA0-D7C30BC60BDE}" dt="2024-08-19T11:47:45.752" v="302" actId="20577"/>
          <ac:spMkLst>
            <pc:docMk/>
            <pc:sldMk cId="2416776714" sldId="304"/>
            <ac:spMk id="2" creationId="{B1BEDE89-C03A-02D0-E3CE-8F0B5727C0CB}"/>
          </ac:spMkLst>
        </pc:spChg>
        <pc:spChg chg="mod">
          <ac:chgData name="Samuel Adebayo (SAdebayo)" userId="b2148acf-58f9-4dce-98a3-9dd9a651296f" providerId="ADAL" clId="{0A2234E7-68B7-40EC-8CA0-D7C30BC60BDE}" dt="2024-08-19T11:48:28.630" v="397" actId="20577"/>
          <ac:spMkLst>
            <pc:docMk/>
            <pc:sldMk cId="2416776714" sldId="304"/>
            <ac:spMk id="3" creationId="{E8518F49-F651-E52A-3375-7B42095BA38E}"/>
          </ac:spMkLst>
        </pc:spChg>
      </pc:sldChg>
      <pc:sldChg chg="addSp modSp new mod modAnim">
        <pc:chgData name="Samuel Adebayo (SAdebayo)" userId="b2148acf-58f9-4dce-98a3-9dd9a651296f" providerId="ADAL" clId="{0A2234E7-68B7-40EC-8CA0-D7C30BC60BDE}" dt="2024-08-19T11:54:14.420" v="1178"/>
        <pc:sldMkLst>
          <pc:docMk/>
          <pc:sldMk cId="73481563" sldId="305"/>
        </pc:sldMkLst>
        <pc:spChg chg="mod">
          <ac:chgData name="Samuel Adebayo (SAdebayo)" userId="b2148acf-58f9-4dce-98a3-9dd9a651296f" providerId="ADAL" clId="{0A2234E7-68B7-40EC-8CA0-D7C30BC60BDE}" dt="2024-08-19T11:49:02.508" v="445" actId="20577"/>
          <ac:spMkLst>
            <pc:docMk/>
            <pc:sldMk cId="73481563" sldId="305"/>
            <ac:spMk id="2" creationId="{ADEBC4EA-FCA7-3169-9A22-A503B99E1518}"/>
          </ac:spMkLst>
        </pc:spChg>
        <pc:spChg chg="mod">
          <ac:chgData name="Samuel Adebayo (SAdebayo)" userId="b2148acf-58f9-4dce-98a3-9dd9a651296f" providerId="ADAL" clId="{0A2234E7-68B7-40EC-8CA0-D7C30BC60BDE}" dt="2024-08-19T11:53:31.989" v="1170" actId="113"/>
          <ac:spMkLst>
            <pc:docMk/>
            <pc:sldMk cId="73481563" sldId="305"/>
            <ac:spMk id="3" creationId="{7AB3B90C-5CA2-482D-29DC-596990824B9E}"/>
          </ac:spMkLst>
        </pc:spChg>
        <pc:picChg chg="add mod">
          <ac:chgData name="Samuel Adebayo (SAdebayo)" userId="b2148acf-58f9-4dce-98a3-9dd9a651296f" providerId="ADAL" clId="{0A2234E7-68B7-40EC-8CA0-D7C30BC60BDE}" dt="2024-08-19T11:53:16.993" v="1157" actId="1076"/>
          <ac:picMkLst>
            <pc:docMk/>
            <pc:sldMk cId="73481563" sldId="305"/>
            <ac:picMk id="1026" creationId="{48F155C0-5478-BBF2-9C2E-5B52A4DB951E}"/>
          </ac:picMkLst>
        </pc:picChg>
      </pc:sldChg>
      <pc:sldChg chg="addSp delSp modSp new mod setBg modAnim">
        <pc:chgData name="Samuel Adebayo (SAdebayo)" userId="b2148acf-58f9-4dce-98a3-9dd9a651296f" providerId="ADAL" clId="{0A2234E7-68B7-40EC-8CA0-D7C30BC60BDE}" dt="2024-08-19T11:59:55.750" v="1434" actId="20577"/>
        <pc:sldMkLst>
          <pc:docMk/>
          <pc:sldMk cId="1654829291" sldId="306"/>
        </pc:sldMkLst>
        <pc:spChg chg="mod">
          <ac:chgData name="Samuel Adebayo (SAdebayo)" userId="b2148acf-58f9-4dce-98a3-9dd9a651296f" providerId="ADAL" clId="{0A2234E7-68B7-40EC-8CA0-D7C30BC60BDE}" dt="2024-08-19T11:57:12.515" v="1426" actId="26606"/>
          <ac:spMkLst>
            <pc:docMk/>
            <pc:sldMk cId="1654829291" sldId="306"/>
            <ac:spMk id="2" creationId="{BB93E60F-C442-FDFD-22F5-989A5443106B}"/>
          </ac:spMkLst>
        </pc:spChg>
        <pc:spChg chg="mod">
          <ac:chgData name="Samuel Adebayo (SAdebayo)" userId="b2148acf-58f9-4dce-98a3-9dd9a651296f" providerId="ADAL" clId="{0A2234E7-68B7-40EC-8CA0-D7C30BC60BDE}" dt="2024-08-19T11:59:55.750" v="1434" actId="20577"/>
          <ac:spMkLst>
            <pc:docMk/>
            <pc:sldMk cId="1654829291" sldId="306"/>
            <ac:spMk id="3" creationId="{F1E16B1D-8544-A482-5EB5-23ACD457499F}"/>
          </ac:spMkLst>
        </pc:spChg>
        <pc:spChg chg="add del">
          <ac:chgData name="Samuel Adebayo (SAdebayo)" userId="b2148acf-58f9-4dce-98a3-9dd9a651296f" providerId="ADAL" clId="{0A2234E7-68B7-40EC-8CA0-D7C30BC60BDE}" dt="2024-08-19T11:56:57.851" v="1425" actId="26606"/>
          <ac:spMkLst>
            <pc:docMk/>
            <pc:sldMk cId="1654829291" sldId="306"/>
            <ac:spMk id="2055" creationId="{2550BE34-C2B8-49B8-8519-67A8CAD51AE9}"/>
          </ac:spMkLst>
        </pc:spChg>
        <pc:spChg chg="add del">
          <ac:chgData name="Samuel Adebayo (SAdebayo)" userId="b2148acf-58f9-4dce-98a3-9dd9a651296f" providerId="ADAL" clId="{0A2234E7-68B7-40EC-8CA0-D7C30BC60BDE}" dt="2024-08-19T11:56:57.851" v="1425" actId="26606"/>
          <ac:spMkLst>
            <pc:docMk/>
            <pc:sldMk cId="1654829291" sldId="306"/>
            <ac:spMk id="2057" creationId="{A7457DD9-5A45-400A-AB4B-4B4EDECA25F1}"/>
          </ac:spMkLst>
        </pc:spChg>
        <pc:spChg chg="add del">
          <ac:chgData name="Samuel Adebayo (SAdebayo)" userId="b2148acf-58f9-4dce-98a3-9dd9a651296f" providerId="ADAL" clId="{0A2234E7-68B7-40EC-8CA0-D7C30BC60BDE}" dt="2024-08-19T11:56:57.851" v="1425" actId="26606"/>
          <ac:spMkLst>
            <pc:docMk/>
            <pc:sldMk cId="1654829291" sldId="306"/>
            <ac:spMk id="2059" creationId="{441CF7D6-A660-431A-B0BB-140A0D5556B6}"/>
          </ac:spMkLst>
        </pc:spChg>
        <pc:spChg chg="add del">
          <ac:chgData name="Samuel Adebayo (SAdebayo)" userId="b2148acf-58f9-4dce-98a3-9dd9a651296f" providerId="ADAL" clId="{0A2234E7-68B7-40EC-8CA0-D7C30BC60BDE}" dt="2024-08-19T11:56:57.851" v="1425" actId="26606"/>
          <ac:spMkLst>
            <pc:docMk/>
            <pc:sldMk cId="1654829291" sldId="306"/>
            <ac:spMk id="2061" creationId="{0570A85B-3810-4F95-97B0-CBF4CCDB381C}"/>
          </ac:spMkLst>
        </pc:spChg>
        <pc:spChg chg="add del">
          <ac:chgData name="Samuel Adebayo (SAdebayo)" userId="b2148acf-58f9-4dce-98a3-9dd9a651296f" providerId="ADAL" clId="{0A2234E7-68B7-40EC-8CA0-D7C30BC60BDE}" dt="2024-08-19T11:57:12.515" v="1426" actId="26606"/>
          <ac:spMkLst>
            <pc:docMk/>
            <pc:sldMk cId="1654829291" sldId="306"/>
            <ac:spMk id="2066" creationId="{0D7B6173-1D58-48E2-83CF-37350F315F75}"/>
          </ac:spMkLst>
        </pc:spChg>
        <pc:spChg chg="add del">
          <ac:chgData name="Samuel Adebayo (SAdebayo)" userId="b2148acf-58f9-4dce-98a3-9dd9a651296f" providerId="ADAL" clId="{0A2234E7-68B7-40EC-8CA0-D7C30BC60BDE}" dt="2024-08-19T11:57:12.515" v="1426" actId="26606"/>
          <ac:spMkLst>
            <pc:docMk/>
            <pc:sldMk cId="1654829291" sldId="306"/>
            <ac:spMk id="2068" creationId="{35D813D1-BA6B-40B4-A101-04BB89445561}"/>
          </ac:spMkLst>
        </pc:spChg>
        <pc:spChg chg="add del">
          <ac:chgData name="Samuel Adebayo (SAdebayo)" userId="b2148acf-58f9-4dce-98a3-9dd9a651296f" providerId="ADAL" clId="{0A2234E7-68B7-40EC-8CA0-D7C30BC60BDE}" dt="2024-08-19T11:57:12.515" v="1426" actId="26606"/>
          <ac:spMkLst>
            <pc:docMk/>
            <pc:sldMk cId="1654829291" sldId="306"/>
            <ac:spMk id="2072" creationId="{21BDEC81-16A7-4451-B893-C15000083B77}"/>
          </ac:spMkLst>
        </pc:spChg>
        <pc:spChg chg="add del">
          <ac:chgData name="Samuel Adebayo (SAdebayo)" userId="b2148acf-58f9-4dce-98a3-9dd9a651296f" providerId="ADAL" clId="{0A2234E7-68B7-40EC-8CA0-D7C30BC60BDE}" dt="2024-08-19T11:57:12.515" v="1426" actId="26606"/>
          <ac:spMkLst>
            <pc:docMk/>
            <pc:sldMk cId="1654829291" sldId="306"/>
            <ac:spMk id="2074" creationId="{AEA3DFA5-2D7B-4989-8ED7-8321EC114CF1}"/>
          </ac:spMkLst>
        </pc:spChg>
        <pc:spChg chg="add">
          <ac:chgData name="Samuel Adebayo (SAdebayo)" userId="b2148acf-58f9-4dce-98a3-9dd9a651296f" providerId="ADAL" clId="{0A2234E7-68B7-40EC-8CA0-D7C30BC60BDE}" dt="2024-08-19T11:57:12.515" v="1426" actId="26606"/>
          <ac:spMkLst>
            <pc:docMk/>
            <pc:sldMk cId="1654829291" sldId="306"/>
            <ac:spMk id="2079" creationId="{8F7AFB9A-7364-478C-B48B-8523CDD9AE8D}"/>
          </ac:spMkLst>
        </pc:spChg>
        <pc:spChg chg="add">
          <ac:chgData name="Samuel Adebayo (SAdebayo)" userId="b2148acf-58f9-4dce-98a3-9dd9a651296f" providerId="ADAL" clId="{0A2234E7-68B7-40EC-8CA0-D7C30BC60BDE}" dt="2024-08-19T11:57:12.515" v="1426" actId="26606"/>
          <ac:spMkLst>
            <pc:docMk/>
            <pc:sldMk cId="1654829291" sldId="306"/>
            <ac:spMk id="2081" creationId="{36678033-86B6-40E6-BE90-78D8ED4E3A31}"/>
          </ac:spMkLst>
        </pc:spChg>
        <pc:spChg chg="add">
          <ac:chgData name="Samuel Adebayo (SAdebayo)" userId="b2148acf-58f9-4dce-98a3-9dd9a651296f" providerId="ADAL" clId="{0A2234E7-68B7-40EC-8CA0-D7C30BC60BDE}" dt="2024-08-19T11:57:12.515" v="1426" actId="26606"/>
          <ac:spMkLst>
            <pc:docMk/>
            <pc:sldMk cId="1654829291" sldId="306"/>
            <ac:spMk id="2083" creationId="{D2542E1A-076E-4A34-BB67-2BF961754E0C}"/>
          </ac:spMkLst>
        </pc:spChg>
        <pc:spChg chg="add">
          <ac:chgData name="Samuel Adebayo (SAdebayo)" userId="b2148acf-58f9-4dce-98a3-9dd9a651296f" providerId="ADAL" clId="{0A2234E7-68B7-40EC-8CA0-D7C30BC60BDE}" dt="2024-08-19T11:57:12.515" v="1426" actId="26606"/>
          <ac:spMkLst>
            <pc:docMk/>
            <pc:sldMk cId="1654829291" sldId="306"/>
            <ac:spMk id="2085" creationId="{75C56826-D4E5-42ED-8529-079651CB3005}"/>
          </ac:spMkLst>
        </pc:spChg>
        <pc:spChg chg="add">
          <ac:chgData name="Samuel Adebayo (SAdebayo)" userId="b2148acf-58f9-4dce-98a3-9dd9a651296f" providerId="ADAL" clId="{0A2234E7-68B7-40EC-8CA0-D7C30BC60BDE}" dt="2024-08-19T11:57:12.515" v="1426" actId="26606"/>
          <ac:spMkLst>
            <pc:docMk/>
            <pc:sldMk cId="1654829291" sldId="306"/>
            <ac:spMk id="2087" creationId="{82095FCE-EF05-4443-B97A-85DEE3A5CA17}"/>
          </ac:spMkLst>
        </pc:spChg>
        <pc:picChg chg="add mod ord">
          <ac:chgData name="Samuel Adebayo (SAdebayo)" userId="b2148acf-58f9-4dce-98a3-9dd9a651296f" providerId="ADAL" clId="{0A2234E7-68B7-40EC-8CA0-D7C30BC60BDE}" dt="2024-08-19T11:57:12.515" v="1426" actId="26606"/>
          <ac:picMkLst>
            <pc:docMk/>
            <pc:sldMk cId="1654829291" sldId="306"/>
            <ac:picMk id="2050" creationId="{56D50AC7-E24A-D5CD-C2A5-F8BC3193A3C6}"/>
          </ac:picMkLst>
        </pc:picChg>
        <pc:picChg chg="add mod">
          <ac:chgData name="Samuel Adebayo (SAdebayo)" userId="b2148acf-58f9-4dce-98a3-9dd9a651296f" providerId="ADAL" clId="{0A2234E7-68B7-40EC-8CA0-D7C30BC60BDE}" dt="2024-08-19T11:57:12.515" v="1426" actId="26606"/>
          <ac:picMkLst>
            <pc:docMk/>
            <pc:sldMk cId="1654829291" sldId="306"/>
            <ac:picMk id="2052" creationId="{77F42DFE-5900-DBBE-F2A4-281E6A6D2B3B}"/>
          </ac:picMkLst>
        </pc:picChg>
        <pc:picChg chg="add del">
          <ac:chgData name="Samuel Adebayo (SAdebayo)" userId="b2148acf-58f9-4dce-98a3-9dd9a651296f" providerId="ADAL" clId="{0A2234E7-68B7-40EC-8CA0-D7C30BC60BDE}" dt="2024-08-19T11:57:12.515" v="1426" actId="26606"/>
          <ac:picMkLst>
            <pc:docMk/>
            <pc:sldMk cId="1654829291" sldId="306"/>
            <ac:picMk id="2070" creationId="{B0DAC8FB-A162-44E3-A606-C855A03A5B09}"/>
          </ac:picMkLst>
        </pc:picChg>
      </pc:sldChg>
      <pc:sldChg chg="modSp new mod modAnim">
        <pc:chgData name="Samuel Adebayo (SAdebayo)" userId="b2148acf-58f9-4dce-98a3-9dd9a651296f" providerId="ADAL" clId="{0A2234E7-68B7-40EC-8CA0-D7C30BC60BDE}" dt="2024-08-19T12:18:55.851" v="2891"/>
        <pc:sldMkLst>
          <pc:docMk/>
          <pc:sldMk cId="2524438213" sldId="307"/>
        </pc:sldMkLst>
        <pc:spChg chg="mod">
          <ac:chgData name="Samuel Adebayo (SAdebayo)" userId="b2148acf-58f9-4dce-98a3-9dd9a651296f" providerId="ADAL" clId="{0A2234E7-68B7-40EC-8CA0-D7C30BC60BDE}" dt="2024-08-19T12:00:58.090" v="1491" actId="20577"/>
          <ac:spMkLst>
            <pc:docMk/>
            <pc:sldMk cId="2524438213" sldId="307"/>
            <ac:spMk id="2" creationId="{70A2D61B-C072-861E-D023-6DBB7184ECF9}"/>
          </ac:spMkLst>
        </pc:spChg>
        <pc:spChg chg="mod">
          <ac:chgData name="Samuel Adebayo (SAdebayo)" userId="b2148acf-58f9-4dce-98a3-9dd9a651296f" providerId="ADAL" clId="{0A2234E7-68B7-40EC-8CA0-D7C30BC60BDE}" dt="2024-08-19T12:11:25.724" v="2297" actId="27636"/>
          <ac:spMkLst>
            <pc:docMk/>
            <pc:sldMk cId="2524438213" sldId="307"/>
            <ac:spMk id="3" creationId="{7E1D6836-868F-AA48-B997-0C9D3FBFD869}"/>
          </ac:spMkLst>
        </pc:spChg>
      </pc:sldChg>
      <pc:sldChg chg="modSp add mod modAnim">
        <pc:chgData name="Samuel Adebayo (SAdebayo)" userId="b2148acf-58f9-4dce-98a3-9dd9a651296f" providerId="ADAL" clId="{0A2234E7-68B7-40EC-8CA0-D7C30BC60BDE}" dt="2024-08-19T12:19:20.881" v="2893"/>
        <pc:sldMkLst>
          <pc:docMk/>
          <pc:sldMk cId="1167094855" sldId="308"/>
        </pc:sldMkLst>
        <pc:spChg chg="mod">
          <ac:chgData name="Samuel Adebayo (SAdebayo)" userId="b2148acf-58f9-4dce-98a3-9dd9a651296f" providerId="ADAL" clId="{0A2234E7-68B7-40EC-8CA0-D7C30BC60BDE}" dt="2024-08-19T12:18:43.983" v="2890" actId="113"/>
          <ac:spMkLst>
            <pc:docMk/>
            <pc:sldMk cId="1167094855" sldId="308"/>
            <ac:spMk id="3" creationId="{7E1D6836-868F-AA48-B997-0C9D3FBFD869}"/>
          </ac:spMkLst>
        </pc:spChg>
      </pc:sldChg>
      <pc:sldChg chg="modSp new">
        <pc:chgData name="Samuel Adebayo (SAdebayo)" userId="b2148acf-58f9-4dce-98a3-9dd9a651296f" providerId="ADAL" clId="{0A2234E7-68B7-40EC-8CA0-D7C30BC60BDE}" dt="2024-08-19T12:19:48.023" v="2925" actId="123"/>
        <pc:sldMkLst>
          <pc:docMk/>
          <pc:sldMk cId="3568927407" sldId="309"/>
        </pc:sldMkLst>
        <pc:spChg chg="mod">
          <ac:chgData name="Samuel Adebayo (SAdebayo)" userId="b2148acf-58f9-4dce-98a3-9dd9a651296f" providerId="ADAL" clId="{0A2234E7-68B7-40EC-8CA0-D7C30BC60BDE}" dt="2024-08-19T12:19:36.889" v="2923" actId="20577"/>
          <ac:spMkLst>
            <pc:docMk/>
            <pc:sldMk cId="3568927407" sldId="309"/>
            <ac:spMk id="2" creationId="{54A9EEB2-85BD-E5CC-D4D1-E0FC9378342F}"/>
          </ac:spMkLst>
        </pc:spChg>
        <pc:spChg chg="mod">
          <ac:chgData name="Samuel Adebayo (SAdebayo)" userId="b2148acf-58f9-4dce-98a3-9dd9a651296f" providerId="ADAL" clId="{0A2234E7-68B7-40EC-8CA0-D7C30BC60BDE}" dt="2024-08-19T12:19:48.023" v="2925" actId="123"/>
          <ac:spMkLst>
            <pc:docMk/>
            <pc:sldMk cId="3568927407" sldId="309"/>
            <ac:spMk id="3" creationId="{ADA3AB6C-14D2-7221-F57F-9212E36FED6C}"/>
          </ac:spMkLst>
        </pc:spChg>
      </pc:sldChg>
      <pc:sldChg chg="modSp new mod modAnim">
        <pc:chgData name="Samuel Adebayo (SAdebayo)" userId="b2148acf-58f9-4dce-98a3-9dd9a651296f" providerId="ADAL" clId="{0A2234E7-68B7-40EC-8CA0-D7C30BC60BDE}" dt="2024-08-19T12:24:47.634" v="3673"/>
        <pc:sldMkLst>
          <pc:docMk/>
          <pc:sldMk cId="842306714" sldId="310"/>
        </pc:sldMkLst>
        <pc:spChg chg="mod">
          <ac:chgData name="Samuel Adebayo (SAdebayo)" userId="b2148acf-58f9-4dce-98a3-9dd9a651296f" providerId="ADAL" clId="{0A2234E7-68B7-40EC-8CA0-D7C30BC60BDE}" dt="2024-08-19T12:24:06.909" v="3665" actId="123"/>
          <ac:spMkLst>
            <pc:docMk/>
            <pc:sldMk cId="842306714" sldId="310"/>
            <ac:spMk id="2" creationId="{0CCABBAE-A52A-2A8F-B7E0-06689033359F}"/>
          </ac:spMkLst>
        </pc:spChg>
        <pc:spChg chg="mod">
          <ac:chgData name="Samuel Adebayo (SAdebayo)" userId="b2148acf-58f9-4dce-98a3-9dd9a651296f" providerId="ADAL" clId="{0A2234E7-68B7-40EC-8CA0-D7C30BC60BDE}" dt="2024-08-19T12:24:15.865" v="3667" actId="113"/>
          <ac:spMkLst>
            <pc:docMk/>
            <pc:sldMk cId="842306714" sldId="310"/>
            <ac:spMk id="3" creationId="{23326EB4-B5CA-7436-0AB7-6F14DD982300}"/>
          </ac:spMkLst>
        </pc:spChg>
      </pc:sldChg>
      <pc:sldChg chg="new">
        <pc:chgData name="Samuel Adebayo (SAdebayo)" userId="b2148acf-58f9-4dce-98a3-9dd9a651296f" providerId="ADAL" clId="{0A2234E7-68B7-40EC-8CA0-D7C30BC60BDE}" dt="2024-08-19T12:23:59.414" v="3664" actId="680"/>
        <pc:sldMkLst>
          <pc:docMk/>
          <pc:sldMk cId="1043819180" sldId="311"/>
        </pc:sldMkLst>
      </pc:sldChg>
      <pc:sldChg chg="addSp delSp modSp new modAnim">
        <pc:chgData name="Samuel Adebayo (SAdebayo)" userId="b2148acf-58f9-4dce-98a3-9dd9a651296f" providerId="ADAL" clId="{0A2234E7-68B7-40EC-8CA0-D7C30BC60BDE}" dt="2024-08-19T12:28:01.833" v="3772"/>
        <pc:sldMkLst>
          <pc:docMk/>
          <pc:sldMk cId="937404724" sldId="312"/>
        </pc:sldMkLst>
        <pc:spChg chg="mod">
          <ac:chgData name="Samuel Adebayo (SAdebayo)" userId="b2148acf-58f9-4dce-98a3-9dd9a651296f" providerId="ADAL" clId="{0A2234E7-68B7-40EC-8CA0-D7C30BC60BDE}" dt="2024-08-19T12:27:24.758" v="3760" actId="20577"/>
          <ac:spMkLst>
            <pc:docMk/>
            <pc:sldMk cId="937404724" sldId="312"/>
            <ac:spMk id="2" creationId="{8B3BBBE9-2D11-8FD0-CB91-946DCD78CABC}"/>
          </ac:spMkLst>
        </pc:spChg>
        <pc:spChg chg="add del mod">
          <ac:chgData name="Samuel Adebayo (SAdebayo)" userId="b2148acf-58f9-4dce-98a3-9dd9a651296f" providerId="ADAL" clId="{0A2234E7-68B7-40EC-8CA0-D7C30BC60BDE}" dt="2024-08-19T12:27:55.519" v="3771" actId="113"/>
          <ac:spMkLst>
            <pc:docMk/>
            <pc:sldMk cId="937404724" sldId="312"/>
            <ac:spMk id="3" creationId="{A7FC0F71-1502-AA6A-F451-32DBE5D14098}"/>
          </ac:spMkLst>
        </pc:spChg>
        <pc:spChg chg="add mod">
          <ac:chgData name="Samuel Adebayo (SAdebayo)" userId="b2148acf-58f9-4dce-98a3-9dd9a651296f" providerId="ADAL" clId="{0A2234E7-68B7-40EC-8CA0-D7C30BC60BDE}" dt="2024-08-19T12:27:35.316" v="3762"/>
          <ac:spMkLst>
            <pc:docMk/>
            <pc:sldMk cId="937404724" sldId="312"/>
            <ac:spMk id="4" creationId="{5486A094-54EB-5D55-4C58-4B143C5A43D3}"/>
          </ac:spMkLst>
        </pc:spChg>
      </pc:sldChg>
      <pc:sldChg chg="addSp modSp add mod modAnim">
        <pc:chgData name="Samuel Adebayo (SAdebayo)" userId="b2148acf-58f9-4dce-98a3-9dd9a651296f" providerId="ADAL" clId="{0A2234E7-68B7-40EC-8CA0-D7C30BC60BDE}" dt="2024-08-19T12:26:53.692" v="3729"/>
        <pc:sldMkLst>
          <pc:docMk/>
          <pc:sldMk cId="655969514" sldId="313"/>
        </pc:sldMkLst>
        <pc:spChg chg="mod">
          <ac:chgData name="Samuel Adebayo (SAdebayo)" userId="b2148acf-58f9-4dce-98a3-9dd9a651296f" providerId="ADAL" clId="{0A2234E7-68B7-40EC-8CA0-D7C30BC60BDE}" dt="2024-08-19T12:26:41.465" v="3727" actId="27636"/>
          <ac:spMkLst>
            <pc:docMk/>
            <pc:sldMk cId="655969514" sldId="313"/>
            <ac:spMk id="3" creationId="{23326EB4-B5CA-7436-0AB7-6F14DD982300}"/>
          </ac:spMkLst>
        </pc:spChg>
        <pc:spChg chg="add">
          <ac:chgData name="Samuel Adebayo (SAdebayo)" userId="b2148acf-58f9-4dce-98a3-9dd9a651296f" providerId="ADAL" clId="{0A2234E7-68B7-40EC-8CA0-D7C30BC60BDE}" dt="2024-08-19T12:25:52.710" v="3715"/>
          <ac:spMkLst>
            <pc:docMk/>
            <pc:sldMk cId="655969514" sldId="313"/>
            <ac:spMk id="4" creationId="{17F2222F-EBDB-DAF7-F48B-D2A1FDC9965E}"/>
          </ac:spMkLst>
        </pc:spChg>
        <pc:spChg chg="add">
          <ac:chgData name="Samuel Adebayo (SAdebayo)" userId="b2148acf-58f9-4dce-98a3-9dd9a651296f" providerId="ADAL" clId="{0A2234E7-68B7-40EC-8CA0-D7C30BC60BDE}" dt="2024-08-19T12:25:56.731" v="3716"/>
          <ac:spMkLst>
            <pc:docMk/>
            <pc:sldMk cId="655969514" sldId="313"/>
            <ac:spMk id="5" creationId="{CC9A9674-974F-3424-96B2-765E0716F773}"/>
          </ac:spMkLst>
        </pc:spChg>
      </pc:sldChg>
      <pc:sldChg chg="addSp delSp modSp new del mod modMedia delAnim">
        <pc:chgData name="Samuel Adebayo (SAdebayo)" userId="b2148acf-58f9-4dce-98a3-9dd9a651296f" providerId="ADAL" clId="{0A2234E7-68B7-40EC-8CA0-D7C30BC60BDE}" dt="2024-08-19T12:35:39.635" v="3978" actId="47"/>
        <pc:sldMkLst>
          <pc:docMk/>
          <pc:sldMk cId="3876099062" sldId="314"/>
        </pc:sldMkLst>
        <pc:spChg chg="del">
          <ac:chgData name="Samuel Adebayo (SAdebayo)" userId="b2148acf-58f9-4dce-98a3-9dd9a651296f" providerId="ADAL" clId="{0A2234E7-68B7-40EC-8CA0-D7C30BC60BDE}" dt="2024-08-19T12:29:18.667" v="3814" actId="478"/>
          <ac:spMkLst>
            <pc:docMk/>
            <pc:sldMk cId="3876099062" sldId="314"/>
            <ac:spMk id="2" creationId="{EF6D8A8B-A60C-07E6-9948-B52EB483896A}"/>
          </ac:spMkLst>
        </pc:spChg>
        <pc:spChg chg="mod">
          <ac:chgData name="Samuel Adebayo (SAdebayo)" userId="b2148acf-58f9-4dce-98a3-9dd9a651296f" providerId="ADAL" clId="{0A2234E7-68B7-40EC-8CA0-D7C30BC60BDE}" dt="2024-08-19T12:30:49.592" v="3870" actId="26606"/>
          <ac:spMkLst>
            <pc:docMk/>
            <pc:sldMk cId="3876099062" sldId="314"/>
            <ac:spMk id="3" creationId="{65EC5F82-9875-4C1F-6CB3-EE57C724F4F0}"/>
          </ac:spMkLst>
        </pc:spChg>
        <pc:picChg chg="add del">
          <ac:chgData name="Samuel Adebayo (SAdebayo)" userId="b2148acf-58f9-4dce-98a3-9dd9a651296f" providerId="ADAL" clId="{0A2234E7-68B7-40EC-8CA0-D7C30BC60BDE}" dt="2024-08-19T12:29:52.812" v="3823" actId="26606"/>
          <ac:picMkLst>
            <pc:docMk/>
            <pc:sldMk cId="3876099062" sldId="314"/>
            <ac:picMk id="5" creationId="{63EF368D-1421-470B-83C8-97EE727A19C3}"/>
          </ac:picMkLst>
        </pc:picChg>
        <pc:picChg chg="add mod">
          <ac:chgData name="Samuel Adebayo (SAdebayo)" userId="b2148acf-58f9-4dce-98a3-9dd9a651296f" providerId="ADAL" clId="{0A2234E7-68B7-40EC-8CA0-D7C30BC60BDE}" dt="2024-08-19T12:30:56.976" v="3871" actId="27614"/>
          <ac:picMkLst>
            <pc:docMk/>
            <pc:sldMk cId="3876099062" sldId="314"/>
            <ac:picMk id="6" creationId="{B5F4629C-D3D8-E6A4-826C-69379A0CA1BB}"/>
          </ac:picMkLst>
        </pc:picChg>
        <pc:picChg chg="add del mod">
          <ac:chgData name="Samuel Adebayo (SAdebayo)" userId="b2148acf-58f9-4dce-98a3-9dd9a651296f" providerId="ADAL" clId="{0A2234E7-68B7-40EC-8CA0-D7C30BC60BDE}" dt="2024-08-19T12:30:03.778" v="3827" actId="26606"/>
          <ac:picMkLst>
            <pc:docMk/>
            <pc:sldMk cId="3876099062" sldId="314"/>
            <ac:picMk id="7" creationId="{93F6F292-099C-6BA1-732F-4FA5595C956F}"/>
          </ac:picMkLst>
        </pc:picChg>
      </pc:sldChg>
      <pc:sldChg chg="addSp delSp modSp new mod">
        <pc:chgData name="Samuel Adebayo (SAdebayo)" userId="b2148acf-58f9-4dce-98a3-9dd9a651296f" providerId="ADAL" clId="{0A2234E7-68B7-40EC-8CA0-D7C30BC60BDE}" dt="2024-08-19T12:35:30.149" v="3977" actId="1076"/>
        <pc:sldMkLst>
          <pc:docMk/>
          <pc:sldMk cId="3855048902" sldId="315"/>
        </pc:sldMkLst>
        <pc:spChg chg="mod">
          <ac:chgData name="Samuel Adebayo (SAdebayo)" userId="b2148acf-58f9-4dce-98a3-9dd9a651296f" providerId="ADAL" clId="{0A2234E7-68B7-40EC-8CA0-D7C30BC60BDE}" dt="2024-08-19T12:35:30.149" v="3977" actId="1076"/>
          <ac:spMkLst>
            <pc:docMk/>
            <pc:sldMk cId="3855048902" sldId="315"/>
            <ac:spMk id="2" creationId="{0C003792-B2F8-5584-0531-55CE9BE1EBBC}"/>
          </ac:spMkLst>
        </pc:spChg>
        <pc:spChg chg="del">
          <ac:chgData name="Samuel Adebayo (SAdebayo)" userId="b2148acf-58f9-4dce-98a3-9dd9a651296f" providerId="ADAL" clId="{0A2234E7-68B7-40EC-8CA0-D7C30BC60BDE}" dt="2024-08-19T12:31:25.336" v="3903" actId="478"/>
          <ac:spMkLst>
            <pc:docMk/>
            <pc:sldMk cId="3855048902" sldId="315"/>
            <ac:spMk id="3" creationId="{4EAA8CFE-9645-9586-775D-F0C1910932D7}"/>
          </ac:spMkLst>
        </pc:spChg>
        <pc:picChg chg="add mod">
          <ac:chgData name="Samuel Adebayo (SAdebayo)" userId="b2148acf-58f9-4dce-98a3-9dd9a651296f" providerId="ADAL" clId="{0A2234E7-68B7-40EC-8CA0-D7C30BC60BDE}" dt="2024-08-19T12:35:22.979" v="3974" actId="1076"/>
          <ac:picMkLst>
            <pc:docMk/>
            <pc:sldMk cId="3855048902" sldId="315"/>
            <ac:picMk id="5122" creationId="{ADD95CD1-579E-AA97-BCF7-912708DC2640}"/>
          </ac:picMkLst>
        </pc:picChg>
      </pc:sldChg>
      <pc:sldChg chg="del">
        <pc:chgData name="Samuel Adebayo (SAdebayo)" userId="b2148acf-58f9-4dce-98a3-9dd9a651296f" providerId="ADAL" clId="{0A2234E7-68B7-40EC-8CA0-D7C30BC60BDE}" dt="2024-08-19T11:46:06.639" v="44" actId="47"/>
        <pc:sldMkLst>
          <pc:docMk/>
          <pc:sldMk cId="2718505916" sldId="319"/>
        </pc:sldMkLst>
      </pc:sldChg>
      <pc:sldChg chg="del">
        <pc:chgData name="Samuel Adebayo (SAdebayo)" userId="b2148acf-58f9-4dce-98a3-9dd9a651296f" providerId="ADAL" clId="{0A2234E7-68B7-40EC-8CA0-D7C30BC60BDE}" dt="2024-08-19T11:46:06.639" v="44" actId="47"/>
        <pc:sldMkLst>
          <pc:docMk/>
          <pc:sldMk cId="1662076647" sldId="320"/>
        </pc:sldMkLst>
      </pc:sldChg>
      <pc:sldChg chg="del">
        <pc:chgData name="Samuel Adebayo (SAdebayo)" userId="b2148acf-58f9-4dce-98a3-9dd9a651296f" providerId="ADAL" clId="{0A2234E7-68B7-40EC-8CA0-D7C30BC60BDE}" dt="2024-08-19T11:46:06.639" v="44" actId="47"/>
        <pc:sldMkLst>
          <pc:docMk/>
          <pc:sldMk cId="3463199057" sldId="321"/>
        </pc:sldMkLst>
      </pc:sldChg>
      <pc:sldChg chg="del">
        <pc:chgData name="Samuel Adebayo (SAdebayo)" userId="b2148acf-58f9-4dce-98a3-9dd9a651296f" providerId="ADAL" clId="{0A2234E7-68B7-40EC-8CA0-D7C30BC60BDE}" dt="2024-08-19T11:46:06.639" v="44" actId="47"/>
        <pc:sldMkLst>
          <pc:docMk/>
          <pc:sldMk cId="2333129214" sldId="322"/>
        </pc:sldMkLst>
      </pc:sldChg>
      <pc:sldChg chg="del">
        <pc:chgData name="Samuel Adebayo (SAdebayo)" userId="b2148acf-58f9-4dce-98a3-9dd9a651296f" providerId="ADAL" clId="{0A2234E7-68B7-40EC-8CA0-D7C30BC60BDE}" dt="2024-08-19T11:46:06.639" v="44" actId="47"/>
        <pc:sldMkLst>
          <pc:docMk/>
          <pc:sldMk cId="595176772" sldId="323"/>
        </pc:sldMkLst>
      </pc:sldChg>
      <pc:sldChg chg="del">
        <pc:chgData name="Samuel Adebayo (SAdebayo)" userId="b2148acf-58f9-4dce-98a3-9dd9a651296f" providerId="ADAL" clId="{0A2234E7-68B7-40EC-8CA0-D7C30BC60BDE}" dt="2024-08-19T11:46:06.639" v="44" actId="47"/>
        <pc:sldMkLst>
          <pc:docMk/>
          <pc:sldMk cId="3614704793" sldId="3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91CD1E-FAD6-D41D-A397-825E15E1D4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BDA661A-A684-AD23-FAB4-F283356FD3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5A80CC-95A6-49D8-A23C-61AE2FDFDA8A}" type="datetimeFigureOut">
              <a:rPr lang="en-GB" smtClean="0"/>
              <a:t>19/08/2024</a:t>
            </a:fld>
            <a:endParaRPr lang="en-GB"/>
          </a:p>
        </p:txBody>
      </p:sp>
      <p:sp>
        <p:nvSpPr>
          <p:cNvPr id="4" name="Footer Placeholder 3">
            <a:extLst>
              <a:ext uri="{FF2B5EF4-FFF2-40B4-BE49-F238E27FC236}">
                <a16:creationId xmlns:a16="http://schemas.microsoft.com/office/drawing/2014/main" id="{A8AC3384-EC31-8B67-0221-A05698896C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39FAE57-65FC-A0D8-4020-8AF0D0A150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FCF8D9-CFD1-44E0-9991-F8D4B83DDD3B}" type="slidenum">
              <a:rPr lang="en-GB" smtClean="0"/>
              <a:t>‹#›</a:t>
            </a:fld>
            <a:endParaRPr lang="en-GB"/>
          </a:p>
        </p:txBody>
      </p:sp>
    </p:spTree>
    <p:extLst>
      <p:ext uri="{BB962C8B-B14F-4D97-AF65-F5344CB8AC3E}">
        <p14:creationId xmlns:p14="http://schemas.microsoft.com/office/powerpoint/2010/main" val="1441783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9BA5B-2039-434B-BCF9-6E0125737D1C}" type="datetimeFigureOut">
              <a:rPr lang="en-GB" smtClean="0"/>
              <a:t>19/08/2024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4F5D6-7C92-134B-95E9-E43F2B44C617}" type="slidenum">
              <a:rPr lang="en-GB" smtClean="0"/>
              <a:t>‹#›</a:t>
            </a:fld>
            <a:endParaRPr lang="en-GB"/>
          </a:p>
        </p:txBody>
      </p:sp>
    </p:spTree>
    <p:extLst>
      <p:ext uri="{BB962C8B-B14F-4D97-AF65-F5344CB8AC3E}">
        <p14:creationId xmlns:p14="http://schemas.microsoft.com/office/powerpoint/2010/main" val="105967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D4F5D6-7C92-134B-95E9-E43F2B44C617}" type="slidenum">
              <a:rPr lang="en-GB" smtClean="0"/>
              <a:t>1</a:t>
            </a:fld>
            <a:endParaRPr lang="en-GB"/>
          </a:p>
        </p:txBody>
      </p:sp>
    </p:spTree>
    <p:extLst>
      <p:ext uri="{BB962C8B-B14F-4D97-AF65-F5344CB8AC3E}">
        <p14:creationId xmlns:p14="http://schemas.microsoft.com/office/powerpoint/2010/main" val="89179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C91E4DF-AA96-BA4B-9490-EA21B6F3B437}" type="datetime1">
              <a:rPr lang="en-GB" smtClean="0"/>
              <a:t>19/08/2024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195967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709486-C6CE-A643-866E-8A331E43D7D7}" type="datetime1">
              <a:rPr lang="en-GB" smtClean="0"/>
              <a:t>19/08/2024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192906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07CCDDC-20B2-E447-8E4F-0EBA179EE65B}" type="datetime1">
              <a:rPr lang="en-GB" smtClean="0"/>
              <a:t>19/08/2024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131693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1894" y="129754"/>
            <a:ext cx="10722356" cy="755480"/>
          </a:xfrm>
        </p:spPr>
        <p:txBody>
          <a:bodyPr>
            <a:normAutofit/>
          </a:bodyPr>
          <a:lstStyle>
            <a:lvl1pPr>
              <a:defRPr sz="3200">
                <a:solidFill>
                  <a:srgbClr val="FF0000"/>
                </a:solidFill>
                <a:latin typeface="Neue Haas Grotesk Text Pro" panose="020B050402020202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421894" y="1139948"/>
            <a:ext cx="11109706" cy="52058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390144" y="6309245"/>
            <a:ext cx="2743200" cy="365125"/>
          </a:xfrm>
        </p:spPr>
        <p:txBody>
          <a:bodyPr/>
          <a:lstStyle/>
          <a:p>
            <a:fld id="{276B5528-0FC0-CF43-B393-1DEAD16B3BA9}" type="datetime1">
              <a:rPr lang="en-GB" smtClean="0"/>
              <a:t>19/08/2024</a:t>
            </a:fld>
            <a:endParaRPr lang="en-GB"/>
          </a:p>
        </p:txBody>
      </p:sp>
      <p:sp>
        <p:nvSpPr>
          <p:cNvPr id="5" name="Footer Placeholder 4"/>
          <p:cNvSpPr>
            <a:spLocks noGrp="1"/>
          </p:cNvSpPr>
          <p:nvPr>
            <p:ph type="ftr" sz="quarter" idx="11"/>
          </p:nvPr>
        </p:nvSpPr>
        <p:spPr>
          <a:xfrm>
            <a:off x="4216599" y="6309244"/>
            <a:ext cx="4114800" cy="365125"/>
          </a:xfrm>
        </p:spPr>
        <p:txBody>
          <a:bodyPr/>
          <a:lstStyle/>
          <a:p>
            <a:r>
              <a:rPr lang="en-GB" dirty="0"/>
              <a:t>Cloud Development</a:t>
            </a:r>
          </a:p>
        </p:txBody>
      </p:sp>
      <p:pic>
        <p:nvPicPr>
          <p:cNvPr id="8" name="Picture 7" descr="A blue logo with text&#10;&#10;Description automatically generated">
            <a:extLst>
              <a:ext uri="{FF2B5EF4-FFF2-40B4-BE49-F238E27FC236}">
                <a16:creationId xmlns:a16="http://schemas.microsoft.com/office/drawing/2014/main" id="{836009F1-9ADF-37CF-AF2B-B8ADD80B8A94}"/>
              </a:ext>
            </a:extLst>
          </p:cNvPr>
          <p:cNvPicPr>
            <a:picLocks noChangeAspect="1"/>
          </p:cNvPicPr>
          <p:nvPr userDrawn="1"/>
        </p:nvPicPr>
        <p:blipFill>
          <a:blip r:embed="rId2"/>
          <a:stretch>
            <a:fillRect/>
          </a:stretch>
        </p:blipFill>
        <p:spPr>
          <a:xfrm>
            <a:off x="11445234" y="6117006"/>
            <a:ext cx="746766" cy="620712"/>
          </a:xfrm>
          <a:prstGeom prst="rect">
            <a:avLst/>
          </a:prstGeom>
        </p:spPr>
      </p:pic>
      <p:sp>
        <p:nvSpPr>
          <p:cNvPr id="32" name="sketch line">
            <a:extLst>
              <a:ext uri="{FF2B5EF4-FFF2-40B4-BE49-F238E27FC236}">
                <a16:creationId xmlns:a16="http://schemas.microsoft.com/office/drawing/2014/main" id="{732A7C58-52C1-5931-A1CA-413DFFB7A3F3}"/>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390144" y="1003447"/>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46EA2B1F-F4ED-1EAA-FEBD-AB27E7B67936}"/>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4" name="Rectangle 33">
              <a:extLst>
                <a:ext uri="{FF2B5EF4-FFF2-40B4-BE49-F238E27FC236}">
                  <a16:creationId xmlns:a16="http://schemas.microsoft.com/office/drawing/2014/main" id="{CB769D9E-64B4-3ED3-36DB-3426D7DB9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7AE57FD-7B11-3097-58D0-DE7CF67DB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98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651D6-7417-1443-8B35-892745CC3A91}" type="datetime1">
              <a:rPr lang="en-GB" smtClean="0"/>
              <a:t>19/08/2024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32005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2FBCE66-E3B0-EF48-B168-7DDF300309BF}" type="datetime1">
              <a:rPr lang="en-GB" smtClean="0"/>
              <a:t>19/08/2024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182719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45FFBD5-4946-A442-84C7-4C8C0AB10F4F}" type="datetime1">
              <a:rPr lang="en-GB" smtClean="0"/>
              <a:t>19/08/2024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69775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9AFF6B2-3C41-2A43-AD61-E8BEE2F21CBE}" type="datetime1">
              <a:rPr lang="en-GB" smtClean="0"/>
              <a:t>19/08/2024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198997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02801-DD9D-144D-A6D7-DAACB2C1B94F}" type="datetime1">
              <a:rPr lang="en-GB" smtClean="0"/>
              <a:t>19/08/2024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63481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445683-D338-2841-828F-F8B7A4D38D33}" type="datetime1">
              <a:rPr lang="en-GB" smtClean="0"/>
              <a:t>19/08/2024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68953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4D948-243F-FE41-AC1D-C51B2B65E2D2}" type="datetime1">
              <a:rPr lang="en-GB" smtClean="0"/>
              <a:t>19/08/2024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9D77B8-3C8E-1C4A-8A15-C711AAD62C9C}" type="slidenum">
              <a:rPr lang="en-GB" smtClean="0"/>
              <a:t>‹#›</a:t>
            </a:fld>
            <a:endParaRPr lang="en-GB"/>
          </a:p>
        </p:txBody>
      </p:sp>
    </p:spTree>
    <p:extLst>
      <p:ext uri="{BB962C8B-B14F-4D97-AF65-F5344CB8AC3E}">
        <p14:creationId xmlns:p14="http://schemas.microsoft.com/office/powerpoint/2010/main" val="120654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9F5A0-AF8F-E049-B449-BA36575A92F9}" type="datetime1">
              <a:rPr lang="en-GB" smtClean="0"/>
              <a:t>19/08/2024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77B8-3C8E-1C4A-8A15-C711AAD62C9C}" type="slidenum">
              <a:rPr lang="en-GB" smtClean="0"/>
              <a:t>‹#›</a:t>
            </a:fld>
            <a:endParaRPr lang="en-GB"/>
          </a:p>
        </p:txBody>
      </p:sp>
    </p:spTree>
    <p:extLst>
      <p:ext uri="{BB962C8B-B14F-4D97-AF65-F5344CB8AC3E}">
        <p14:creationId xmlns:p14="http://schemas.microsoft.com/office/powerpoint/2010/main" val="1844777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debayo@belfastmet.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 y="127000"/>
            <a:ext cx="12191997" cy="4328312"/>
          </a:xfrm>
        </p:spPr>
        <p:txBody>
          <a:bodyPr anchor="b">
            <a:normAutofit fontScale="90000"/>
          </a:bodyPr>
          <a:lstStyle/>
          <a:p>
            <a:pPr algn="l"/>
            <a:r>
              <a:rPr lang="en-GB" sz="2200" dirty="0">
                <a:solidFill>
                  <a:schemeClr val="accent1">
                    <a:lumMod val="20000"/>
                    <a:lumOff val="80000"/>
                  </a:schemeClr>
                </a:solidFill>
                <a:latin typeface="Courier New" panose="02070309020205020404" pitchFamily="49" charset="0"/>
                <a:cs typeface="Courier New" panose="02070309020205020404" pitchFamily="49" charset="0"/>
              </a:rPr>
              <a:t>BMC Cyber and Cloud Summer Courses</a:t>
            </a:r>
            <a:br>
              <a:rPr lang="en-GB" sz="4000" b="1" dirty="0">
                <a:solidFill>
                  <a:srgbClr val="FFFFFF"/>
                </a:solidFill>
              </a:rPr>
            </a:br>
            <a:br>
              <a:rPr lang="en-GB" sz="4000" b="1" dirty="0">
                <a:solidFill>
                  <a:srgbClr val="FFFFFF"/>
                </a:solidFill>
              </a:rPr>
            </a:br>
            <a:br>
              <a:rPr lang="en-GB" sz="4800" dirty="0">
                <a:solidFill>
                  <a:srgbClr val="FFFFFF"/>
                </a:solidFill>
              </a:rPr>
            </a:br>
            <a:br>
              <a:rPr lang="en-GB" sz="4800" dirty="0">
                <a:solidFill>
                  <a:srgbClr val="FFFFFF"/>
                </a:solidFill>
              </a:rPr>
            </a:br>
            <a:br>
              <a:rPr lang="en-GB" sz="4800" dirty="0">
                <a:solidFill>
                  <a:srgbClr val="FFFFFF"/>
                </a:solidFill>
              </a:rPr>
            </a:br>
            <a:r>
              <a:rPr lang="en-GB" sz="4800" dirty="0">
                <a:solidFill>
                  <a:srgbClr val="FFFFFF"/>
                </a:solidFill>
              </a:rPr>
              <a:t>Deep Learning for Computer Vision</a:t>
            </a:r>
            <a:br>
              <a:rPr lang="en-GB" sz="4800" dirty="0">
                <a:solidFill>
                  <a:srgbClr val="FFFFFF"/>
                </a:solidFill>
              </a:rPr>
            </a:br>
            <a:r>
              <a:rPr lang="en-GB" sz="4800" dirty="0">
                <a:solidFill>
                  <a:srgbClr val="FFFFFF"/>
                </a:solidFill>
              </a:rPr>
              <a:t>									</a:t>
            </a:r>
            <a:br>
              <a:rPr lang="en-GB" sz="4800" dirty="0">
                <a:solidFill>
                  <a:srgbClr val="FFFFFF"/>
                </a:solidFill>
              </a:rPr>
            </a:br>
            <a:r>
              <a:rPr lang="en-GB" sz="4800" dirty="0">
                <a:solidFill>
                  <a:srgbClr val="FFFFFF"/>
                </a:solidFill>
              </a:rPr>
              <a:t>								</a:t>
            </a:r>
            <a:r>
              <a:rPr lang="en-GB" sz="3100" b="1" dirty="0">
                <a:solidFill>
                  <a:srgbClr val="FFFFFF"/>
                </a:solidFill>
              </a:rPr>
              <a:t>Advanced CNN Architectures</a:t>
            </a:r>
            <a:endParaRPr lang="en-GB" sz="4400" b="1" dirty="0">
              <a:solidFill>
                <a:srgbClr val="FFFFFF"/>
              </a:solidFill>
            </a:endParaRPr>
          </a:p>
        </p:txBody>
      </p:sp>
      <p:sp>
        <p:nvSpPr>
          <p:cNvPr id="3" name="Subtitle 2"/>
          <p:cNvSpPr>
            <a:spLocks noGrp="1"/>
          </p:cNvSpPr>
          <p:nvPr>
            <p:ph type="subTitle" idx="1"/>
          </p:nvPr>
        </p:nvSpPr>
        <p:spPr>
          <a:xfrm>
            <a:off x="8300427" y="5399742"/>
            <a:ext cx="6136319" cy="1458258"/>
          </a:xfrm>
        </p:spPr>
        <p:txBody>
          <a:bodyPr anchor="ctr">
            <a:normAutofit/>
          </a:bodyPr>
          <a:lstStyle/>
          <a:p>
            <a:pPr algn="l"/>
            <a:endParaRPr lang="en-GB" dirty="0"/>
          </a:p>
          <a:p>
            <a:pPr algn="l"/>
            <a:r>
              <a:rPr lang="en-GB" dirty="0"/>
              <a:t>Samuel Adebayo</a:t>
            </a:r>
          </a:p>
          <a:p>
            <a:pPr algn="l"/>
            <a:r>
              <a:rPr lang="en-GB" dirty="0"/>
              <a:t> </a:t>
            </a:r>
            <a:r>
              <a:rPr lang="en-GB" dirty="0">
                <a:hlinkClick r:id="rId3"/>
              </a:rPr>
              <a:t>sadebayo@belfastmet.ac.uk</a:t>
            </a:r>
            <a:r>
              <a:rPr lang="en-GB" dirty="0"/>
              <a:t> </a:t>
            </a:r>
          </a:p>
        </p:txBody>
      </p:sp>
    </p:spTree>
    <p:extLst>
      <p:ext uri="{BB962C8B-B14F-4D97-AF65-F5344CB8AC3E}">
        <p14:creationId xmlns:p14="http://schemas.microsoft.com/office/powerpoint/2010/main" val="181782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BBAE-A52A-2A8F-B7E0-06689033359F}"/>
              </a:ext>
            </a:extLst>
          </p:cNvPr>
          <p:cNvSpPr>
            <a:spLocks noGrp="1"/>
          </p:cNvSpPr>
          <p:nvPr>
            <p:ph type="title"/>
          </p:nvPr>
        </p:nvSpPr>
        <p:spPr/>
        <p:txBody>
          <a:bodyPr/>
          <a:lstStyle/>
          <a:p>
            <a:pPr algn="just"/>
            <a:r>
              <a:rPr lang="en-GB" dirty="0"/>
              <a:t>Naming Conventions of </a:t>
            </a:r>
            <a:r>
              <a:rPr lang="en-GB" dirty="0" err="1"/>
              <a:t>ResNet</a:t>
            </a:r>
            <a:r>
              <a:rPr lang="en-GB" dirty="0"/>
              <a:t> Variants</a:t>
            </a:r>
          </a:p>
        </p:txBody>
      </p:sp>
      <p:sp>
        <p:nvSpPr>
          <p:cNvPr id="3" name="Content Placeholder 2">
            <a:extLst>
              <a:ext uri="{FF2B5EF4-FFF2-40B4-BE49-F238E27FC236}">
                <a16:creationId xmlns:a16="http://schemas.microsoft.com/office/drawing/2014/main" id="{23326EB4-B5CA-7436-0AB7-6F14DD982300}"/>
              </a:ext>
            </a:extLst>
          </p:cNvPr>
          <p:cNvSpPr>
            <a:spLocks noGrp="1"/>
          </p:cNvSpPr>
          <p:nvPr>
            <p:ph idx="1"/>
          </p:nvPr>
        </p:nvSpPr>
        <p:spPr/>
        <p:txBody>
          <a:bodyPr/>
          <a:lstStyle/>
          <a:p>
            <a:pPr algn="just"/>
            <a:r>
              <a:rPr lang="en-GB" b="1" dirty="0" err="1"/>
              <a:t>ResNet</a:t>
            </a:r>
            <a:r>
              <a:rPr lang="en-GB" dirty="0"/>
              <a:t> models are named based on the depth of the network, which refers to the number of layers (or learnable weights) within the model.</a:t>
            </a:r>
          </a:p>
          <a:p>
            <a:pPr algn="just"/>
            <a:endParaRPr lang="en-GB" dirty="0"/>
          </a:p>
          <a:p>
            <a:pPr algn="just"/>
            <a:r>
              <a:rPr lang="en-GB" b="1" dirty="0"/>
              <a:t>ResNet-18</a:t>
            </a:r>
          </a:p>
          <a:p>
            <a:pPr lvl="1" algn="just"/>
            <a:r>
              <a:rPr lang="en-GB" dirty="0"/>
              <a:t>Structure: ResNet-18  consists of 18 layers with learnable weights. These include convolutional layers and fully connected layers.</a:t>
            </a:r>
          </a:p>
          <a:p>
            <a:pPr lvl="1" algn="just"/>
            <a:r>
              <a:rPr lang="en-GB" dirty="0"/>
              <a:t>Composition: Specifically, it consists of 8 residual blocks (2 layers each) plus an initial convolutional layer and a final fully connected layer. The detailed breakdown is:</a:t>
            </a:r>
          </a:p>
          <a:p>
            <a:pPr lvl="2" algn="just"/>
            <a:r>
              <a:rPr lang="en-GB" dirty="0"/>
              <a:t>1 initial convolutional layer (conv1)</a:t>
            </a:r>
          </a:p>
          <a:p>
            <a:pPr lvl="2" algn="just"/>
            <a:r>
              <a:rPr lang="en-GB" dirty="0"/>
              <a:t>8 convolutional layers within residual blocks (conv2_x, conv3_x, conv_4x, conv_5x)</a:t>
            </a:r>
          </a:p>
          <a:p>
            <a:pPr lvl="2" algn="just"/>
            <a:r>
              <a:rPr lang="en-GB" dirty="0"/>
              <a:t>1 fully connected layer (fc)</a:t>
            </a:r>
          </a:p>
          <a:p>
            <a:pPr lvl="2" algn="just"/>
            <a:r>
              <a:rPr lang="en-GB" dirty="0"/>
              <a:t>Total: 1 + 2*8 + 1 = 18 layers.</a:t>
            </a:r>
          </a:p>
        </p:txBody>
      </p:sp>
    </p:spTree>
    <p:extLst>
      <p:ext uri="{BB962C8B-B14F-4D97-AF65-F5344CB8AC3E}">
        <p14:creationId xmlns:p14="http://schemas.microsoft.com/office/powerpoint/2010/main" val="84230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BBAE-A52A-2A8F-B7E0-06689033359F}"/>
              </a:ext>
            </a:extLst>
          </p:cNvPr>
          <p:cNvSpPr>
            <a:spLocks noGrp="1"/>
          </p:cNvSpPr>
          <p:nvPr>
            <p:ph type="title"/>
          </p:nvPr>
        </p:nvSpPr>
        <p:spPr/>
        <p:txBody>
          <a:bodyPr/>
          <a:lstStyle/>
          <a:p>
            <a:pPr algn="just"/>
            <a:r>
              <a:rPr lang="en-GB" dirty="0"/>
              <a:t>Naming Conventions of </a:t>
            </a:r>
            <a:r>
              <a:rPr lang="en-GB" dirty="0" err="1"/>
              <a:t>ResNet</a:t>
            </a:r>
            <a:r>
              <a:rPr lang="en-GB" dirty="0"/>
              <a:t> Variants</a:t>
            </a:r>
          </a:p>
        </p:txBody>
      </p:sp>
      <p:sp>
        <p:nvSpPr>
          <p:cNvPr id="3" name="Content Placeholder 2">
            <a:extLst>
              <a:ext uri="{FF2B5EF4-FFF2-40B4-BE49-F238E27FC236}">
                <a16:creationId xmlns:a16="http://schemas.microsoft.com/office/drawing/2014/main" id="{23326EB4-B5CA-7436-0AB7-6F14DD982300}"/>
              </a:ext>
            </a:extLst>
          </p:cNvPr>
          <p:cNvSpPr>
            <a:spLocks noGrp="1"/>
          </p:cNvSpPr>
          <p:nvPr>
            <p:ph idx="1"/>
          </p:nvPr>
        </p:nvSpPr>
        <p:spPr/>
        <p:txBody>
          <a:bodyPr>
            <a:normAutofit/>
          </a:bodyPr>
          <a:lstStyle/>
          <a:p>
            <a:pPr algn="just"/>
            <a:r>
              <a:rPr lang="en-GB" b="1" dirty="0" err="1"/>
              <a:t>ResNet</a:t>
            </a:r>
            <a:r>
              <a:rPr lang="en-GB" dirty="0"/>
              <a:t> models are named based on the depth of the network, which refers to the number of layers (or learnable weights) within the model.</a:t>
            </a:r>
          </a:p>
          <a:p>
            <a:pPr algn="just"/>
            <a:endParaRPr lang="en-GB" dirty="0"/>
          </a:p>
          <a:p>
            <a:pPr algn="just"/>
            <a:r>
              <a:rPr lang="en-GB" b="1" dirty="0"/>
              <a:t>ResNet-50, ResNet-101, and ResNet-152</a:t>
            </a:r>
          </a:p>
          <a:p>
            <a:pPr lvl="1" algn="just"/>
            <a:r>
              <a:rPr lang="en-GB" b="1" dirty="0"/>
              <a:t>Structure</a:t>
            </a:r>
            <a:r>
              <a:rPr lang="en-GB" dirty="0"/>
              <a:t>: These models use "bottleneck" layers within each residual block, where a 1x1 convolution reduces the dimensionality (channel depth), a 3x3 convolution processes the data, and another 1x1 convolution restores the dimensionality.</a:t>
            </a:r>
          </a:p>
          <a:p>
            <a:pPr lvl="1" algn="just"/>
            <a:endParaRPr lang="en-GB" dirty="0"/>
          </a:p>
          <a:p>
            <a:pPr lvl="1" algn="just"/>
            <a:r>
              <a:rPr lang="en-GB" b="1" dirty="0"/>
              <a:t>Composition</a:t>
            </a:r>
            <a:r>
              <a:rPr lang="en-GB" dirty="0"/>
              <a:t>: The number (50, 101, 152) indicates the total number of layers, including the bottleneck layers:</a:t>
            </a:r>
          </a:p>
          <a:p>
            <a:pPr lvl="2" algn="just"/>
            <a:r>
              <a:rPr lang="en-GB" dirty="0"/>
              <a:t>ResNet-50 has 50 layers.</a:t>
            </a:r>
          </a:p>
          <a:p>
            <a:pPr lvl="2" algn="just"/>
            <a:r>
              <a:rPr lang="en-GB" dirty="0"/>
              <a:t>ResNet-101 has 101 layers.</a:t>
            </a:r>
          </a:p>
          <a:p>
            <a:pPr lvl="2" algn="just"/>
            <a:r>
              <a:rPr lang="en-GB" dirty="0"/>
              <a:t>ResNet-152 has 152 layers.</a:t>
            </a:r>
          </a:p>
        </p:txBody>
      </p:sp>
    </p:spTree>
    <p:extLst>
      <p:ext uri="{BB962C8B-B14F-4D97-AF65-F5344CB8AC3E}">
        <p14:creationId xmlns:p14="http://schemas.microsoft.com/office/powerpoint/2010/main" val="65596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BBE9-2D11-8FD0-CB91-946DCD78CABC}"/>
              </a:ext>
            </a:extLst>
          </p:cNvPr>
          <p:cNvSpPr>
            <a:spLocks noGrp="1"/>
          </p:cNvSpPr>
          <p:nvPr>
            <p:ph type="title"/>
          </p:nvPr>
        </p:nvSpPr>
        <p:spPr/>
        <p:txBody>
          <a:bodyPr/>
          <a:lstStyle/>
          <a:p>
            <a:r>
              <a:rPr lang="en-GB" dirty="0" err="1"/>
              <a:t>ResNet</a:t>
            </a:r>
            <a:r>
              <a:rPr lang="en-GB" dirty="0"/>
              <a:t>: Key Takeaways</a:t>
            </a:r>
          </a:p>
        </p:txBody>
      </p:sp>
      <p:sp>
        <p:nvSpPr>
          <p:cNvPr id="3" name="Content Placeholder 2">
            <a:extLst>
              <a:ext uri="{FF2B5EF4-FFF2-40B4-BE49-F238E27FC236}">
                <a16:creationId xmlns:a16="http://schemas.microsoft.com/office/drawing/2014/main" id="{A7FC0F71-1502-AA6A-F451-32DBE5D14098}"/>
              </a:ext>
            </a:extLst>
          </p:cNvPr>
          <p:cNvSpPr>
            <a:spLocks noGrp="1"/>
          </p:cNvSpPr>
          <p:nvPr>
            <p:ph idx="1"/>
          </p:nvPr>
        </p:nvSpPr>
        <p:spPr/>
        <p:txBody>
          <a:bodyPr/>
          <a:lstStyle/>
          <a:p>
            <a:pPr algn="just"/>
            <a:r>
              <a:rPr lang="en-GB" b="1" dirty="0"/>
              <a:t>Residual Learning</a:t>
            </a:r>
            <a:r>
              <a:rPr lang="en-GB" dirty="0"/>
              <a:t>: The core idea is to add a shortcut connection that skips one or more layers, helping to mitigate the vanishing gradient problem.</a:t>
            </a:r>
          </a:p>
          <a:p>
            <a:pPr algn="just"/>
            <a:endParaRPr lang="en-GB" dirty="0"/>
          </a:p>
          <a:p>
            <a:pPr algn="just"/>
            <a:r>
              <a:rPr lang="en-GB" b="1" dirty="0"/>
              <a:t>Model Depth</a:t>
            </a:r>
            <a:r>
              <a:rPr lang="en-GB" dirty="0"/>
              <a:t>: The numbers in </a:t>
            </a:r>
            <a:r>
              <a:rPr lang="en-GB" dirty="0" err="1"/>
              <a:t>ResNet</a:t>
            </a:r>
            <a:r>
              <a:rPr lang="en-GB" dirty="0"/>
              <a:t> models (18, 34, 50, etc.) represent the total number of learnable layers in the network.</a:t>
            </a:r>
          </a:p>
          <a:p>
            <a:pPr algn="just"/>
            <a:endParaRPr lang="en-GB" dirty="0"/>
          </a:p>
          <a:p>
            <a:pPr algn="just"/>
            <a:r>
              <a:rPr lang="en-GB" b="1" dirty="0"/>
              <a:t>Model Selection</a:t>
            </a:r>
            <a:r>
              <a:rPr lang="en-GB" dirty="0"/>
              <a:t>: The choice between ResNet-18, ResNet-34, ResNet-50, etc., depends on the complexity of the task, the amount of data available, and the computational resources at hand.</a:t>
            </a:r>
          </a:p>
        </p:txBody>
      </p:sp>
    </p:spTree>
    <p:extLst>
      <p:ext uri="{BB962C8B-B14F-4D97-AF65-F5344CB8AC3E}">
        <p14:creationId xmlns:p14="http://schemas.microsoft.com/office/powerpoint/2010/main" val="937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0119-9811-1C00-DF1C-373C15B57D7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0B589A00-D9D3-178E-0B6C-F4DD4E5A11C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4381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28">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38" name="Freeform: Shape 29">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0">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1">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32">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sp>
        <p:nvSpPr>
          <p:cNvPr id="3" name="Content Placeholder 2"/>
          <p:cNvSpPr>
            <a:spLocks noGrp="1"/>
          </p:cNvSpPr>
          <p:nvPr>
            <p:ph idx="4294967295"/>
          </p:nvPr>
        </p:nvSpPr>
        <p:spPr>
          <a:xfrm>
            <a:off x="804672" y="2032347"/>
            <a:ext cx="3476488" cy="955111"/>
          </a:xfrm>
        </p:spPr>
        <p:txBody>
          <a:bodyPr vert="horz" lIns="91440" tIns="45720" rIns="91440" bIns="45720" rtlCol="0" anchor="b">
            <a:normAutofit/>
          </a:bodyPr>
          <a:lstStyle/>
          <a:p>
            <a:pPr marL="0" indent="0">
              <a:buNone/>
            </a:pPr>
            <a:r>
              <a:rPr lang="en-US" sz="2000" kern="1200">
                <a:solidFill>
                  <a:schemeClr val="tx2"/>
                </a:solidFill>
                <a:latin typeface="+mn-lt"/>
                <a:ea typeface="+mn-ea"/>
                <a:cs typeface="+mn-cs"/>
              </a:rPr>
              <a:t>See you soon</a:t>
            </a:r>
          </a:p>
        </p:txBody>
      </p:sp>
      <p:pic>
        <p:nvPicPr>
          <p:cNvPr id="42" name="Graphic 21" descr="Smiling Face with No Fill">
            <a:extLst>
              <a:ext uri="{FF2B5EF4-FFF2-40B4-BE49-F238E27FC236}">
                <a16:creationId xmlns:a16="http://schemas.microsoft.com/office/drawing/2014/main" id="{C34EC934-DA0F-5007-2A16-968461054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0876" y="743798"/>
            <a:ext cx="5367528" cy="5367528"/>
          </a:xfrm>
          <a:custGeom>
            <a:avLst/>
            <a:gdLst/>
            <a:ahLst/>
            <a:cxnLst/>
            <a:rect l="l" t="t" r="r" b="b"/>
            <a:pathLst>
              <a:path w="5017317" h="5380277">
                <a:moveTo>
                  <a:pt x="0" y="0"/>
                </a:moveTo>
                <a:lnTo>
                  <a:pt x="5017317" y="0"/>
                </a:lnTo>
                <a:lnTo>
                  <a:pt x="5017317" y="5380277"/>
                </a:lnTo>
                <a:lnTo>
                  <a:pt x="0" y="5380277"/>
                </a:lnTo>
                <a:close/>
              </a:path>
            </a:pathLst>
          </a:custGeom>
        </p:spPr>
      </p:pic>
      <p:sp>
        <p:nvSpPr>
          <p:cNvPr id="4" name="Slide Number Placeholder 3"/>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E9D77B8-3C8E-1C4A-8A15-C711AAD62C9C}" type="slidenum">
              <a:rPr lang="en-US" smtClean="0"/>
              <a:pPr>
                <a:spcAft>
                  <a:spcPts val="600"/>
                </a:spcAft>
              </a:pPr>
              <a:t>14</a:t>
            </a:fld>
            <a:endParaRPr lang="en-US"/>
          </a:p>
        </p:txBody>
      </p:sp>
    </p:spTree>
    <p:extLst>
      <p:ext uri="{BB962C8B-B14F-4D97-AF65-F5344CB8AC3E}">
        <p14:creationId xmlns:p14="http://schemas.microsoft.com/office/powerpoint/2010/main" val="167305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B269-0D45-B722-ED27-737AEFE08C7D}"/>
              </a:ext>
            </a:extLst>
          </p:cNvPr>
          <p:cNvSpPr>
            <a:spLocks noGrp="1"/>
          </p:cNvSpPr>
          <p:nvPr>
            <p:ph type="title"/>
          </p:nvPr>
        </p:nvSpPr>
        <p:spPr/>
        <p:txBody>
          <a:bodyPr/>
          <a:lstStyle/>
          <a:p>
            <a:r>
              <a:rPr lang="en-GB" dirty="0"/>
              <a:t>Yesterday</a:t>
            </a:r>
          </a:p>
        </p:txBody>
      </p:sp>
      <p:sp>
        <p:nvSpPr>
          <p:cNvPr id="3" name="Content Placeholder 2">
            <a:extLst>
              <a:ext uri="{FF2B5EF4-FFF2-40B4-BE49-F238E27FC236}">
                <a16:creationId xmlns:a16="http://schemas.microsoft.com/office/drawing/2014/main" id="{4F664E2C-C597-3F91-A4B2-A204BCE671AD}"/>
              </a:ext>
            </a:extLst>
          </p:cNvPr>
          <p:cNvSpPr>
            <a:spLocks noGrp="1"/>
          </p:cNvSpPr>
          <p:nvPr>
            <p:ph idx="1"/>
          </p:nvPr>
        </p:nvSpPr>
        <p:spPr/>
        <p:txBody>
          <a:bodyPr/>
          <a:lstStyle/>
          <a:p>
            <a:r>
              <a:rPr lang="en-GB" dirty="0"/>
              <a:t>We looked at the basics of Computer Vision.</a:t>
            </a:r>
          </a:p>
          <a:p>
            <a:r>
              <a:rPr lang="en-GB" dirty="0"/>
              <a:t>Then we looked at, Convolution operations.</a:t>
            </a:r>
          </a:p>
          <a:p>
            <a:r>
              <a:rPr lang="en-GB" dirty="0"/>
              <a:t>CNN Architectures</a:t>
            </a:r>
          </a:p>
          <a:p>
            <a:r>
              <a:rPr lang="en-GB" dirty="0"/>
              <a:t>Writing up your own architecture code.</a:t>
            </a:r>
          </a:p>
          <a:p>
            <a:r>
              <a:rPr lang="en-GB" dirty="0"/>
              <a:t>Training your own CNN architecture.</a:t>
            </a:r>
          </a:p>
          <a:p>
            <a:r>
              <a:rPr lang="en-GB" dirty="0"/>
              <a:t>Testing, etc.</a:t>
            </a:r>
          </a:p>
        </p:txBody>
      </p:sp>
    </p:spTree>
    <p:extLst>
      <p:ext uri="{BB962C8B-B14F-4D97-AF65-F5344CB8AC3E}">
        <p14:creationId xmlns:p14="http://schemas.microsoft.com/office/powerpoint/2010/main" val="36693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DE89-C03A-02D0-E3CE-8F0B5727C0CB}"/>
              </a:ext>
            </a:extLst>
          </p:cNvPr>
          <p:cNvSpPr>
            <a:spLocks noGrp="1"/>
          </p:cNvSpPr>
          <p:nvPr>
            <p:ph type="title"/>
          </p:nvPr>
        </p:nvSpPr>
        <p:spPr/>
        <p:txBody>
          <a:bodyPr/>
          <a:lstStyle/>
          <a:p>
            <a:r>
              <a:rPr lang="en-GB" dirty="0"/>
              <a:t>Today</a:t>
            </a:r>
          </a:p>
        </p:txBody>
      </p:sp>
      <p:sp>
        <p:nvSpPr>
          <p:cNvPr id="3" name="Content Placeholder 2">
            <a:extLst>
              <a:ext uri="{FF2B5EF4-FFF2-40B4-BE49-F238E27FC236}">
                <a16:creationId xmlns:a16="http://schemas.microsoft.com/office/drawing/2014/main" id="{E8518F49-F651-E52A-3375-7B42095BA38E}"/>
              </a:ext>
            </a:extLst>
          </p:cNvPr>
          <p:cNvSpPr>
            <a:spLocks noGrp="1"/>
          </p:cNvSpPr>
          <p:nvPr>
            <p:ph idx="1"/>
          </p:nvPr>
        </p:nvSpPr>
        <p:spPr/>
        <p:txBody>
          <a:bodyPr/>
          <a:lstStyle/>
          <a:p>
            <a:r>
              <a:rPr lang="en-GB" dirty="0"/>
              <a:t>More Advanced CNN Architectures</a:t>
            </a:r>
          </a:p>
          <a:p>
            <a:r>
              <a:rPr lang="en-GB" dirty="0" err="1"/>
              <a:t>ResNet</a:t>
            </a:r>
            <a:r>
              <a:rPr lang="en-GB" dirty="0"/>
              <a:t>, </a:t>
            </a:r>
          </a:p>
          <a:p>
            <a:r>
              <a:rPr lang="en-GB" dirty="0"/>
              <a:t>Inception</a:t>
            </a:r>
          </a:p>
          <a:p>
            <a:r>
              <a:rPr lang="en-GB" dirty="0" err="1"/>
              <a:t>DenseNet</a:t>
            </a:r>
            <a:endParaRPr lang="en-GB" dirty="0"/>
          </a:p>
        </p:txBody>
      </p:sp>
    </p:spTree>
    <p:extLst>
      <p:ext uri="{BB962C8B-B14F-4D97-AF65-F5344CB8AC3E}">
        <p14:creationId xmlns:p14="http://schemas.microsoft.com/office/powerpoint/2010/main" val="241677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C4EA-FCA7-3169-9A22-A503B99E1518}"/>
              </a:ext>
            </a:extLst>
          </p:cNvPr>
          <p:cNvSpPr>
            <a:spLocks noGrp="1"/>
          </p:cNvSpPr>
          <p:nvPr>
            <p:ph type="title"/>
          </p:nvPr>
        </p:nvSpPr>
        <p:spPr/>
        <p:txBody>
          <a:bodyPr/>
          <a:lstStyle/>
          <a:p>
            <a:r>
              <a:rPr lang="en-GB" dirty="0"/>
              <a:t>Motivation for Advanced Architectures</a:t>
            </a:r>
          </a:p>
        </p:txBody>
      </p:sp>
      <p:sp>
        <p:nvSpPr>
          <p:cNvPr id="3" name="Content Placeholder 2">
            <a:extLst>
              <a:ext uri="{FF2B5EF4-FFF2-40B4-BE49-F238E27FC236}">
                <a16:creationId xmlns:a16="http://schemas.microsoft.com/office/drawing/2014/main" id="{7AB3B90C-5CA2-482D-29DC-596990824B9E}"/>
              </a:ext>
            </a:extLst>
          </p:cNvPr>
          <p:cNvSpPr>
            <a:spLocks noGrp="1"/>
          </p:cNvSpPr>
          <p:nvPr>
            <p:ph idx="1"/>
          </p:nvPr>
        </p:nvSpPr>
        <p:spPr>
          <a:xfrm>
            <a:off x="421894" y="1139948"/>
            <a:ext cx="7658077" cy="5205874"/>
          </a:xfrm>
        </p:spPr>
        <p:txBody>
          <a:bodyPr>
            <a:normAutofit lnSpcReduction="10000"/>
          </a:bodyPr>
          <a:lstStyle/>
          <a:p>
            <a:pPr algn="just"/>
            <a:r>
              <a:rPr lang="en-GB" dirty="0"/>
              <a:t>Deeper Networks often lead to </a:t>
            </a:r>
            <a:r>
              <a:rPr lang="en-GB" b="1" dirty="0"/>
              <a:t>vanishing/exploding gradients</a:t>
            </a:r>
            <a:r>
              <a:rPr lang="en-GB" dirty="0"/>
              <a:t>.</a:t>
            </a:r>
          </a:p>
          <a:p>
            <a:pPr lvl="1" algn="just"/>
            <a:r>
              <a:rPr lang="en-GB" sz="2000" dirty="0"/>
              <a:t>Vanishing gradient problem is a phenomenon that occurs during the training of deep neural networks when the gradients used to update the network become very small or </a:t>
            </a:r>
            <a:r>
              <a:rPr lang="en-GB" sz="2000" b="1" dirty="0"/>
              <a:t>vanish</a:t>
            </a:r>
            <a:r>
              <a:rPr lang="en-GB" sz="2000" dirty="0"/>
              <a:t>. This often happens when the gradients are backpropagated from the output layers to the earlier layers.</a:t>
            </a:r>
          </a:p>
          <a:p>
            <a:pPr lvl="1" algn="just"/>
            <a:endParaRPr lang="en-GB" sz="2000" dirty="0"/>
          </a:p>
          <a:p>
            <a:pPr lvl="1" algn="just"/>
            <a:r>
              <a:rPr lang="en-GB" sz="2000" dirty="0"/>
              <a:t>Hence, when gradients vanish, the network can’t learn from the past and loses its ability to capture long-term dependencies. This can lead to poor generalisation and underfitting.</a:t>
            </a:r>
          </a:p>
          <a:p>
            <a:pPr algn="just"/>
            <a:endParaRPr lang="en-GB" dirty="0"/>
          </a:p>
          <a:p>
            <a:pPr algn="just"/>
            <a:r>
              <a:rPr lang="en-GB" dirty="0"/>
              <a:t>Need for more efficient parameter utilization.</a:t>
            </a:r>
          </a:p>
          <a:p>
            <a:pPr algn="just"/>
            <a:r>
              <a:rPr lang="en-GB" dirty="0"/>
              <a:t>Desire to learn more complex and hierarchical features.</a:t>
            </a:r>
          </a:p>
        </p:txBody>
      </p:sp>
      <p:pic>
        <p:nvPicPr>
          <p:cNvPr id="1026" name="Picture 2" descr="The Problem of Vanishing Gradients | by Animesh Agarwal ...">
            <a:extLst>
              <a:ext uri="{FF2B5EF4-FFF2-40B4-BE49-F238E27FC236}">
                <a16:creationId xmlns:a16="http://schemas.microsoft.com/office/drawing/2014/main" id="{48F155C0-5478-BBF2-9C2E-5B52A4DB9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029" y="1740877"/>
            <a:ext cx="3461077" cy="1688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8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3792-B2F8-5584-0531-55CE9BE1EBBC}"/>
              </a:ext>
            </a:extLst>
          </p:cNvPr>
          <p:cNvSpPr>
            <a:spLocks noGrp="1"/>
          </p:cNvSpPr>
          <p:nvPr>
            <p:ph type="title"/>
          </p:nvPr>
        </p:nvSpPr>
        <p:spPr>
          <a:xfrm>
            <a:off x="540766" y="2936962"/>
            <a:ext cx="4470146" cy="755480"/>
          </a:xfrm>
        </p:spPr>
        <p:txBody>
          <a:bodyPr>
            <a:normAutofit fontScale="90000"/>
          </a:bodyPr>
          <a:lstStyle/>
          <a:p>
            <a:r>
              <a:rPr lang="en-GB" dirty="0"/>
              <a:t>Introducing </a:t>
            </a:r>
            <a:r>
              <a:rPr lang="en-GB" dirty="0" err="1"/>
              <a:t>ResNet</a:t>
            </a:r>
            <a:r>
              <a:rPr lang="en-GB" dirty="0"/>
              <a:t> model architectures</a:t>
            </a:r>
          </a:p>
        </p:txBody>
      </p:sp>
      <p:pic>
        <p:nvPicPr>
          <p:cNvPr id="5122" name="Picture 2" descr="ResNet">
            <a:extLst>
              <a:ext uri="{FF2B5EF4-FFF2-40B4-BE49-F238E27FC236}">
                <a16:creationId xmlns:a16="http://schemas.microsoft.com/office/drawing/2014/main" id="{ADD95CD1-579E-AA97-BCF7-912708DC2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920" y="1669952"/>
            <a:ext cx="7524080" cy="351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4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 name="Rectangle 2078">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1" name="Freeform: Shape 2080">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83" name="Freeform: Shape 2082">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93E60F-C442-FDFD-22F5-989A5443106B}"/>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solidFill>
                  <a:schemeClr val="tx1"/>
                </a:solidFill>
                <a:latin typeface="+mj-lt"/>
              </a:rPr>
              <a:t>Introduction to ResNet</a:t>
            </a:r>
          </a:p>
        </p:txBody>
      </p:sp>
      <p:sp>
        <p:nvSpPr>
          <p:cNvPr id="2085" name="Rectangle 2084">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87" name="Rectangle 2086">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1E16B1D-8544-A482-5EB5-23ACD457499F}"/>
              </a:ext>
            </a:extLst>
          </p:cNvPr>
          <p:cNvSpPr>
            <a:spLocks noGrp="1"/>
          </p:cNvSpPr>
          <p:nvPr>
            <p:ph idx="1"/>
          </p:nvPr>
        </p:nvSpPr>
        <p:spPr>
          <a:xfrm>
            <a:off x="438912" y="2512611"/>
            <a:ext cx="5262641" cy="3903608"/>
          </a:xfrm>
        </p:spPr>
        <p:txBody>
          <a:bodyPr vert="horz" lIns="91440" tIns="45720" rIns="91440" bIns="45720" rtlCol="0">
            <a:normAutofit/>
          </a:bodyPr>
          <a:lstStyle/>
          <a:p>
            <a:pPr algn="just">
              <a:buFont typeface="Arial" panose="020B0604020202020204" pitchFamily="34" charset="0"/>
              <a:buChar char="•"/>
            </a:pPr>
            <a:r>
              <a:rPr lang="en-US" sz="1800" dirty="0"/>
              <a:t>Residual Networks (Networks) introduced by He et al. (2015)</a:t>
            </a:r>
          </a:p>
          <a:p>
            <a:pPr algn="just">
              <a:buFont typeface="Arial" panose="020B0604020202020204" pitchFamily="34" charset="0"/>
              <a:buChar char="•"/>
            </a:pPr>
            <a:r>
              <a:rPr lang="en-US" sz="1800" dirty="0"/>
              <a:t>Key idea: Residual connections or “</a:t>
            </a:r>
            <a:r>
              <a:rPr lang="en-US" sz="1800" b="1" dirty="0"/>
              <a:t>skip connections</a:t>
            </a:r>
            <a:r>
              <a:rPr lang="en-US" sz="1800" dirty="0"/>
              <a:t>”</a:t>
            </a:r>
          </a:p>
          <a:p>
            <a:pPr algn="just">
              <a:buFont typeface="Arial" panose="020B0604020202020204" pitchFamily="34" charset="0"/>
              <a:buChar char="•"/>
            </a:pPr>
            <a:r>
              <a:rPr lang="en-US" sz="1800" dirty="0" err="1"/>
              <a:t>ResNet’s</a:t>
            </a:r>
            <a:r>
              <a:rPr lang="en-US" sz="1800" dirty="0"/>
              <a:t> impact on mitigating the vanishing gradient problem.</a:t>
            </a:r>
          </a:p>
          <a:p>
            <a:pPr algn="just">
              <a:buFont typeface="Arial" panose="020B0604020202020204" pitchFamily="34" charset="0"/>
              <a:buChar char="•"/>
            </a:pPr>
            <a:endParaRPr lang="en-US" sz="1800" dirty="0"/>
          </a:p>
          <a:p>
            <a:pPr algn="just">
              <a:buFont typeface="Arial" panose="020B0604020202020204" pitchFamily="34" charset="0"/>
              <a:buChar char="•"/>
            </a:pPr>
            <a:endParaRPr lang="en-US" sz="1800" dirty="0"/>
          </a:p>
          <a:p>
            <a:pPr algn="just">
              <a:buFont typeface="Arial" panose="020B0604020202020204" pitchFamily="34" charset="0"/>
              <a:buChar char="•"/>
            </a:pPr>
            <a:endParaRPr lang="en-US" sz="1800" dirty="0"/>
          </a:p>
        </p:txBody>
      </p:sp>
      <p:pic>
        <p:nvPicPr>
          <p:cNvPr id="2052" name="Picture 4" descr="undefined">
            <a:extLst>
              <a:ext uri="{FF2B5EF4-FFF2-40B4-BE49-F238E27FC236}">
                <a16:creationId xmlns:a16="http://schemas.microsoft.com/office/drawing/2014/main" id="{77F42DFE-5900-DBBE-F2A4-281E6A6D2B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6936" y="517600"/>
            <a:ext cx="5056582"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ariants of ResNet: A Comparative Analysis | by Nayan Chaure | Medium">
            <a:extLst>
              <a:ext uri="{FF2B5EF4-FFF2-40B4-BE49-F238E27FC236}">
                <a16:creationId xmlns:a16="http://schemas.microsoft.com/office/drawing/2014/main" id="{56D50AC7-E24A-D5CD-C2A5-F8BC3193A3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368" y="3972466"/>
            <a:ext cx="5135719" cy="165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82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D61B-C072-861E-D023-6DBB7184ECF9}"/>
              </a:ext>
            </a:extLst>
          </p:cNvPr>
          <p:cNvSpPr>
            <a:spLocks noGrp="1"/>
          </p:cNvSpPr>
          <p:nvPr>
            <p:ph type="title"/>
          </p:nvPr>
        </p:nvSpPr>
        <p:spPr/>
        <p:txBody>
          <a:bodyPr/>
          <a:lstStyle/>
          <a:p>
            <a:r>
              <a:rPr lang="en-GB" dirty="0" err="1"/>
              <a:t>ResNet</a:t>
            </a:r>
            <a:r>
              <a:rPr lang="en-GB" dirty="0"/>
              <a:t> Components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1D6836-868F-AA48-B997-0C9D3FBFD869}"/>
                  </a:ext>
                </a:extLst>
              </p:cNvPr>
              <p:cNvSpPr>
                <a:spLocks noGrp="1"/>
              </p:cNvSpPr>
              <p:nvPr>
                <p:ph idx="1"/>
              </p:nvPr>
            </p:nvSpPr>
            <p:spPr/>
            <p:txBody>
              <a:bodyPr>
                <a:normAutofit fontScale="92500" lnSpcReduction="20000"/>
              </a:bodyPr>
              <a:lstStyle/>
              <a:p>
                <a:pPr algn="just"/>
                <a:r>
                  <a:rPr lang="en-GB" dirty="0"/>
                  <a:t>A </a:t>
                </a:r>
                <a:r>
                  <a:rPr lang="en-GB" b="1" dirty="0"/>
                  <a:t>residual block </a:t>
                </a:r>
                <a:r>
                  <a:rPr lang="en-GB" dirty="0"/>
                  <a:t>in </a:t>
                </a:r>
                <a:r>
                  <a:rPr lang="en-GB" dirty="0" err="1"/>
                  <a:t>ResNet</a:t>
                </a:r>
                <a:r>
                  <a:rPr lang="en-GB" dirty="0"/>
                  <a:t> consists of a few layers (typically two or three) where the input is added directly to the output of these layers. This is what is referred to as a </a:t>
                </a:r>
                <a:r>
                  <a:rPr lang="en-GB" b="1" dirty="0"/>
                  <a:t>skip connection</a:t>
                </a:r>
                <a:r>
                  <a:rPr lang="en-GB" dirty="0"/>
                  <a:t> or </a:t>
                </a:r>
                <a:r>
                  <a:rPr lang="en-GB" b="1" dirty="0"/>
                  <a:t>shortcut connection</a:t>
                </a:r>
                <a:r>
                  <a:rPr lang="en-GB" dirty="0"/>
                  <a:t>.</a:t>
                </a:r>
              </a:p>
              <a:p>
                <a:pPr algn="just"/>
                <a:endParaRPr lang="en-GB" dirty="0"/>
              </a:p>
              <a:p>
                <a:pPr algn="just"/>
                <a:r>
                  <a:rPr lang="en-GB" b="1" dirty="0"/>
                  <a:t>Traditional CNN Block: </a:t>
                </a:r>
              </a:p>
              <a:p>
                <a:pPr lvl="1" algn="just"/>
                <a:r>
                  <a:rPr lang="en-GB" dirty="0"/>
                  <a:t>In a traditional deep neural network, the output of a layer F(x) is passed to the next layer: </a:t>
                </a:r>
                <a14:m>
                  <m:oMath xmlns:m="http://schemas.openxmlformats.org/officeDocument/2006/math">
                    <m:r>
                      <a:rPr lang="en-GB" b="1" i="1" smtClean="0">
                        <a:latin typeface="Cambria Math" panose="02040503050406030204" pitchFamily="18" charset="0"/>
                      </a:rPr>
                      <m:t>𝒚</m:t>
                    </m:r>
                    <m:r>
                      <a:rPr lang="en-GB" b="1" i="1" smtClean="0">
                        <a:latin typeface="Cambria Math" panose="02040503050406030204" pitchFamily="18" charset="0"/>
                      </a:rPr>
                      <m:t>=</m:t>
                    </m:r>
                    <m:r>
                      <a:rPr lang="en-GB" b="1" i="1" smtClean="0">
                        <a:latin typeface="Cambria Math" panose="02040503050406030204" pitchFamily="18" charset="0"/>
                      </a:rPr>
                      <m:t>𝑭</m:t>
                    </m:r>
                    <m:r>
                      <a:rPr lang="en-GB" b="1" i="1" smtClean="0">
                        <a:latin typeface="Cambria Math" panose="02040503050406030204" pitchFamily="18" charset="0"/>
                      </a:rPr>
                      <m:t>(</m:t>
                    </m:r>
                    <m:r>
                      <a:rPr lang="en-GB" b="1" i="1" smtClean="0">
                        <a:latin typeface="Cambria Math" panose="02040503050406030204" pitchFamily="18" charset="0"/>
                      </a:rPr>
                      <m:t>𝒙</m:t>
                    </m:r>
                    <m:r>
                      <a:rPr lang="en-GB" b="1" i="1" smtClean="0">
                        <a:latin typeface="Cambria Math" panose="02040503050406030204" pitchFamily="18" charset="0"/>
                      </a:rPr>
                      <m:t>, </m:t>
                    </m:r>
                    <m:r>
                      <a:rPr lang="en-GB" b="1" i="1" smtClean="0">
                        <a:latin typeface="Cambria Math" panose="02040503050406030204" pitchFamily="18" charset="0"/>
                      </a:rPr>
                      <m:t>𝑾</m:t>
                    </m:r>
                    <m:r>
                      <a:rPr lang="en-GB" b="0" i="1" smtClean="0">
                        <a:latin typeface="Cambria Math" panose="02040503050406030204" pitchFamily="18" charset="0"/>
                      </a:rPr>
                      <m:t>)</m:t>
                    </m:r>
                  </m:oMath>
                </a14:m>
                <a:endParaRPr lang="en-GB" dirty="0"/>
              </a:p>
              <a:p>
                <a:pPr lvl="1" algn="just"/>
                <a:endParaRPr lang="en-GB" dirty="0"/>
              </a:p>
              <a:p>
                <a:pPr lvl="1" algn="just"/>
                <a:r>
                  <a:rPr lang="en-GB" dirty="0"/>
                  <a:t>where :</a:t>
                </a:r>
              </a:p>
              <a:p>
                <a:pPr lvl="2" algn="just"/>
                <a:r>
                  <a:rPr lang="en-GB" dirty="0"/>
                  <a:t>x is the input</a:t>
                </a:r>
              </a:p>
              <a:p>
                <a:pPr lvl="2" algn="just"/>
                <a:r>
                  <a:rPr lang="en-GB" dirty="0"/>
                  <a:t>W represents the weights of the layer </a:t>
                </a:r>
              </a:p>
              <a:p>
                <a:pPr lvl="2" algn="just"/>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𝑊</m:t>
                    </m:r>
                    <m:r>
                      <a:rPr lang="en-GB" b="0" i="1" smtClean="0">
                        <a:latin typeface="Cambria Math" panose="02040503050406030204" pitchFamily="18" charset="0"/>
                      </a:rPr>
                      <m:t>)</m:t>
                    </m:r>
                  </m:oMath>
                </a14:m>
                <a:r>
                  <a:rPr lang="en-GB" dirty="0"/>
                  <a:t> is the transformation applied by the layer.</a:t>
                </a:r>
              </a:p>
              <a:p>
                <a:pPr lvl="2" algn="just"/>
                <a:endParaRPr lang="en-GB" dirty="0"/>
              </a:p>
              <a:p>
                <a:pPr algn="just"/>
                <a:r>
                  <a:rPr lang="en-GB" b="1" dirty="0"/>
                  <a:t>Residual block:</a:t>
                </a:r>
              </a:p>
              <a:p>
                <a:pPr lvl="1" algn="just"/>
                <a:r>
                  <a:rPr lang="en-GB" dirty="0"/>
                  <a:t>In </a:t>
                </a:r>
                <a:r>
                  <a:rPr lang="en-GB" dirty="0" err="1"/>
                  <a:t>ResNet</a:t>
                </a:r>
                <a:r>
                  <a:rPr lang="en-GB" dirty="0"/>
                  <a:t>, the output of the transformation is added to the original input x of the block: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𝐹</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𝑊</m:t>
                        </m:r>
                      </m:e>
                    </m:d>
                    <m:r>
                      <a:rPr lang="en-GB" b="0" i="1" smtClean="0">
                        <a:latin typeface="Cambria Math" panose="02040503050406030204" pitchFamily="18" charset="0"/>
                      </a:rPr>
                      <m:t>+</m:t>
                    </m:r>
                    <m:r>
                      <a:rPr lang="en-GB" b="0" i="1" smtClean="0">
                        <a:latin typeface="Cambria Math" panose="02040503050406030204" pitchFamily="18" charset="0"/>
                      </a:rPr>
                      <m:t>𝑥</m:t>
                    </m:r>
                  </m:oMath>
                </a14:m>
                <a:endParaRPr lang="en-GB" dirty="0"/>
              </a:p>
              <a:p>
                <a:pPr lvl="1" algn="just"/>
                <a:endParaRPr lang="en-GB" dirty="0"/>
              </a:p>
            </p:txBody>
          </p:sp>
        </mc:Choice>
        <mc:Fallback>
          <p:sp>
            <p:nvSpPr>
              <p:cNvPr id="3" name="Content Placeholder 2">
                <a:extLst>
                  <a:ext uri="{FF2B5EF4-FFF2-40B4-BE49-F238E27FC236}">
                    <a16:creationId xmlns:a16="http://schemas.microsoft.com/office/drawing/2014/main" id="{7E1D6836-868F-AA48-B997-0C9D3FBFD869}"/>
                  </a:ext>
                </a:extLst>
              </p:cNvPr>
              <p:cNvSpPr>
                <a:spLocks noGrp="1" noRot="1" noChangeAspect="1" noMove="1" noResize="1" noEditPoints="1" noAdjustHandles="1" noChangeArrowheads="1" noChangeShapeType="1" noTextEdit="1"/>
              </p:cNvSpPr>
              <p:nvPr>
                <p:ph idx="1"/>
              </p:nvPr>
            </p:nvSpPr>
            <p:spPr>
              <a:blipFill>
                <a:blip r:embed="rId2"/>
                <a:stretch>
                  <a:fillRect l="-823" t="-2927" r="-933"/>
                </a:stretch>
              </a:blipFill>
            </p:spPr>
            <p:txBody>
              <a:bodyPr/>
              <a:lstStyle/>
              <a:p>
                <a:r>
                  <a:rPr lang="en-GB">
                    <a:noFill/>
                  </a:rPr>
                  <a:t> </a:t>
                </a:r>
              </a:p>
            </p:txBody>
          </p:sp>
        </mc:Fallback>
      </mc:AlternateContent>
    </p:spTree>
    <p:extLst>
      <p:ext uri="{BB962C8B-B14F-4D97-AF65-F5344CB8AC3E}">
        <p14:creationId xmlns:p14="http://schemas.microsoft.com/office/powerpoint/2010/main" val="252443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D61B-C072-861E-D023-6DBB7184ECF9}"/>
              </a:ext>
            </a:extLst>
          </p:cNvPr>
          <p:cNvSpPr>
            <a:spLocks noGrp="1"/>
          </p:cNvSpPr>
          <p:nvPr>
            <p:ph type="title"/>
          </p:nvPr>
        </p:nvSpPr>
        <p:spPr/>
        <p:txBody>
          <a:bodyPr/>
          <a:lstStyle/>
          <a:p>
            <a:r>
              <a:rPr lang="en-GB" dirty="0" err="1"/>
              <a:t>ResNet</a:t>
            </a:r>
            <a:r>
              <a:rPr lang="en-GB" dirty="0"/>
              <a:t> Components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1D6836-868F-AA48-B997-0C9D3FBFD869}"/>
                  </a:ext>
                </a:extLst>
              </p:cNvPr>
              <p:cNvSpPr>
                <a:spLocks noGrp="1"/>
              </p:cNvSpPr>
              <p:nvPr>
                <p:ph idx="1"/>
              </p:nvPr>
            </p:nvSpPr>
            <p:spPr/>
            <p:txBody>
              <a:bodyPr>
                <a:normAutofit fontScale="92500" lnSpcReduction="20000"/>
              </a:bodyPr>
              <a:lstStyle/>
              <a:p>
                <a:pPr algn="just"/>
                <a:r>
                  <a:rPr lang="en-GB" dirty="0"/>
                  <a:t>A </a:t>
                </a:r>
                <a:r>
                  <a:rPr lang="en-GB" b="1" dirty="0"/>
                  <a:t>residual block </a:t>
                </a:r>
                <a:r>
                  <a:rPr lang="en-GB" dirty="0"/>
                  <a:t>in </a:t>
                </a:r>
                <a:r>
                  <a:rPr lang="en-GB" dirty="0" err="1"/>
                  <a:t>ResNet</a:t>
                </a:r>
                <a:r>
                  <a:rPr lang="en-GB" dirty="0"/>
                  <a:t> consists of a few layers (typically two or three) where the input is added directly to the output of these layers. This is what is referred to as a </a:t>
                </a:r>
                <a:r>
                  <a:rPr lang="en-GB" b="1" dirty="0"/>
                  <a:t>skip connection</a:t>
                </a:r>
                <a:r>
                  <a:rPr lang="en-GB" dirty="0"/>
                  <a:t> or </a:t>
                </a:r>
                <a:r>
                  <a:rPr lang="en-GB" b="1" dirty="0"/>
                  <a:t>shortcut connection</a:t>
                </a:r>
                <a:r>
                  <a:rPr lang="en-GB" dirty="0"/>
                  <a:t>.</a:t>
                </a:r>
              </a:p>
              <a:p>
                <a:pPr algn="just"/>
                <a:endParaRPr lang="en-GB" dirty="0"/>
              </a:p>
              <a:p>
                <a:pPr algn="just"/>
                <a:r>
                  <a:rPr lang="en-GB" b="1" dirty="0"/>
                  <a:t>Residual block:</a:t>
                </a:r>
              </a:p>
              <a:p>
                <a:pPr lvl="1" algn="just"/>
                <a:r>
                  <a:rPr lang="en-GB" dirty="0"/>
                  <a:t>In </a:t>
                </a:r>
                <a:r>
                  <a:rPr lang="en-GB" dirty="0" err="1"/>
                  <a:t>ResNet</a:t>
                </a:r>
                <a:r>
                  <a:rPr lang="en-GB" dirty="0"/>
                  <a:t>, the output of the transformation is added to the original input x of the block: </a:t>
                </a:r>
                <a14:m>
                  <m:oMath xmlns:m="http://schemas.openxmlformats.org/officeDocument/2006/math">
                    <m:r>
                      <a:rPr lang="en-GB" b="1" i="1" smtClean="0">
                        <a:latin typeface="Cambria Math" panose="02040503050406030204" pitchFamily="18" charset="0"/>
                      </a:rPr>
                      <m:t>𝒚</m:t>
                    </m:r>
                    <m:r>
                      <a:rPr lang="en-GB" b="1" i="1" smtClean="0">
                        <a:latin typeface="Cambria Math" panose="02040503050406030204" pitchFamily="18" charset="0"/>
                      </a:rPr>
                      <m:t>=</m:t>
                    </m:r>
                    <m:r>
                      <a:rPr lang="en-GB" b="1" i="1" smtClean="0">
                        <a:latin typeface="Cambria Math" panose="02040503050406030204" pitchFamily="18" charset="0"/>
                      </a:rPr>
                      <m:t>𝑭</m:t>
                    </m:r>
                    <m:d>
                      <m:dPr>
                        <m:ctrlPr>
                          <a:rPr lang="en-GB" b="1" i="1" smtClean="0">
                            <a:latin typeface="Cambria Math" panose="02040503050406030204" pitchFamily="18" charset="0"/>
                          </a:rPr>
                        </m:ctrlPr>
                      </m:dPr>
                      <m:e>
                        <m:r>
                          <a:rPr lang="en-GB" b="1" i="1" smtClean="0">
                            <a:latin typeface="Cambria Math" panose="02040503050406030204" pitchFamily="18" charset="0"/>
                          </a:rPr>
                          <m:t>𝒙</m:t>
                        </m:r>
                        <m:r>
                          <a:rPr lang="en-GB" b="1" i="1" smtClean="0">
                            <a:latin typeface="Cambria Math" panose="02040503050406030204" pitchFamily="18" charset="0"/>
                          </a:rPr>
                          <m:t>, </m:t>
                        </m:r>
                        <m:r>
                          <a:rPr lang="en-GB" b="1" i="1" smtClean="0">
                            <a:latin typeface="Cambria Math" panose="02040503050406030204" pitchFamily="18" charset="0"/>
                          </a:rPr>
                          <m:t>𝑾</m:t>
                        </m:r>
                      </m:e>
                    </m:d>
                    <m:r>
                      <a:rPr lang="en-GB" b="1" i="1" smtClean="0">
                        <a:latin typeface="Cambria Math" panose="02040503050406030204" pitchFamily="18" charset="0"/>
                      </a:rPr>
                      <m:t>+</m:t>
                    </m:r>
                    <m:r>
                      <a:rPr lang="en-GB" b="1" i="1" smtClean="0">
                        <a:latin typeface="Cambria Math" panose="02040503050406030204" pitchFamily="18" charset="0"/>
                      </a:rPr>
                      <m:t>𝒙</m:t>
                    </m:r>
                  </m:oMath>
                </a14:m>
                <a:endParaRPr lang="en-GB" b="1" dirty="0"/>
              </a:p>
              <a:p>
                <a:pPr lvl="1" algn="just"/>
                <a:r>
                  <a:rPr lang="en-GB" dirty="0"/>
                  <a:t>Where:</a:t>
                </a:r>
              </a:p>
              <a:p>
                <a:pPr lvl="2" algn="just"/>
                <a14:m>
                  <m:oMath xmlns:m="http://schemas.openxmlformats.org/officeDocument/2006/math">
                    <m:r>
                      <a:rPr lang="en-GB" b="0" i="1" smtClean="0">
                        <a:latin typeface="Cambria Math" panose="02040503050406030204" pitchFamily="18" charset="0"/>
                      </a:rPr>
                      <m:t>𝐹</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𝑊</m:t>
                        </m:r>
                      </m:e>
                    </m:d>
                  </m:oMath>
                </a14:m>
                <a:r>
                  <a:rPr lang="en-GB" dirty="0"/>
                  <a:t> is the output of the transformation (e.g. convolutional layers, batch normalization, and </a:t>
                </a:r>
                <a:r>
                  <a:rPr lang="en-GB" dirty="0" err="1"/>
                  <a:t>ReLU</a:t>
                </a:r>
                <a:r>
                  <a:rPr lang="en-GB" dirty="0"/>
                  <a:t>)</a:t>
                </a:r>
              </a:p>
              <a:p>
                <a:pPr lvl="2" algn="just"/>
                <a:r>
                  <a:rPr lang="en-GB" dirty="0"/>
                  <a:t>x is the original input to the block, which is added directly to the output.</a:t>
                </a:r>
              </a:p>
              <a:p>
                <a:pPr lvl="2" algn="just"/>
                <a:r>
                  <a:rPr lang="en-GB" dirty="0"/>
                  <a:t>y is the final output of the residual block.</a:t>
                </a:r>
              </a:p>
              <a:p>
                <a:pPr lvl="1" algn="just"/>
                <a:endParaRPr lang="en-GB" dirty="0"/>
              </a:p>
              <a:p>
                <a:pPr lvl="1" algn="just"/>
                <a:r>
                  <a:rPr lang="en-GB" dirty="0"/>
                  <a:t>This equation can be further broken down if </a:t>
                </a:r>
                <a14:m>
                  <m:oMath xmlns:m="http://schemas.openxmlformats.org/officeDocument/2006/math">
                    <m:r>
                      <a:rPr lang="en-GB" b="0" i="1" smtClean="0">
                        <a:latin typeface="Cambria Math" panose="02040503050406030204" pitchFamily="18" charset="0"/>
                      </a:rPr>
                      <m:t>𝐹</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𝑊</m:t>
                        </m:r>
                      </m:e>
                    </m:d>
                  </m:oMath>
                </a14:m>
                <a:r>
                  <a:rPr lang="en-GB" dirty="0"/>
                  <a:t> consists of two layers:</a:t>
                </a:r>
                <a14:m>
                  <m:oMath xmlns:m="http://schemas.openxmlformats.org/officeDocument/2006/math">
                    <m:r>
                      <a:rPr lang="en-GB" b="1" i="1" smtClean="0">
                        <a:latin typeface="Cambria Math" panose="02040503050406030204" pitchFamily="18" charset="0"/>
                      </a:rPr>
                      <m:t>𝒚</m:t>
                    </m:r>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𝑾</m:t>
                        </m:r>
                      </m:e>
                      <m:sub>
                        <m:r>
                          <a:rPr lang="en-GB" b="1" i="1" smtClean="0">
                            <a:latin typeface="Cambria Math" panose="02040503050406030204" pitchFamily="18" charset="0"/>
                          </a:rPr>
                          <m:t>𝟐</m:t>
                        </m:r>
                      </m:sub>
                    </m:sSub>
                    <m:r>
                      <a:rPr lang="en-GB" b="1" i="1" smtClean="0">
                        <a:latin typeface="Cambria Math" panose="02040503050406030204" pitchFamily="18" charset="0"/>
                        <a:ea typeface="Cambria Math" panose="02040503050406030204" pitchFamily="18" charset="0"/>
                      </a:rPr>
                      <m:t>𝝈</m:t>
                    </m:r>
                    <m:d>
                      <m:dPr>
                        <m:ctrlPr>
                          <a:rPr lang="en-GB" b="1" i="1" smtClean="0">
                            <a:latin typeface="Cambria Math" panose="02040503050406030204" pitchFamily="18" charset="0"/>
                            <a:ea typeface="Cambria Math" panose="02040503050406030204" pitchFamily="18" charset="0"/>
                          </a:rPr>
                        </m:ctrlPr>
                      </m:dPr>
                      <m:e>
                        <m:sSub>
                          <m:sSubPr>
                            <m:ctrlPr>
                              <a:rPr lang="en-GB" b="1" i="1" smtClean="0">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𝑾</m:t>
                            </m:r>
                          </m:e>
                          <m:sub>
                            <m:r>
                              <a:rPr lang="en-GB" b="1" i="1" smtClean="0">
                                <a:latin typeface="Cambria Math" panose="02040503050406030204" pitchFamily="18" charset="0"/>
                                <a:ea typeface="Cambria Math" panose="02040503050406030204" pitchFamily="18" charset="0"/>
                              </a:rPr>
                              <m:t>𝟏</m:t>
                            </m:r>
                          </m:sub>
                        </m:sSub>
                        <m:r>
                          <a:rPr lang="en-GB" b="1" i="1" smtClean="0">
                            <a:latin typeface="Cambria Math" panose="02040503050406030204" pitchFamily="18" charset="0"/>
                            <a:ea typeface="Cambria Math" panose="02040503050406030204" pitchFamily="18" charset="0"/>
                          </a:rPr>
                          <m:t>𝒙</m:t>
                        </m:r>
                        <m:r>
                          <a:rPr lang="en-GB" b="1" i="1" smtClean="0">
                            <a:latin typeface="Cambria Math" panose="02040503050406030204" pitchFamily="18" charset="0"/>
                            <a:ea typeface="Cambria Math" panose="02040503050406030204" pitchFamily="18" charset="0"/>
                          </a:rPr>
                          <m:t>+ </m:t>
                        </m:r>
                        <m:sSub>
                          <m:sSubPr>
                            <m:ctrlPr>
                              <a:rPr lang="en-GB" b="1" i="1" smtClean="0">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𝒃</m:t>
                            </m:r>
                          </m:e>
                          <m:sub>
                            <m:r>
                              <a:rPr lang="en-GB" b="1" i="1" smtClean="0">
                                <a:latin typeface="Cambria Math" panose="02040503050406030204" pitchFamily="18" charset="0"/>
                                <a:ea typeface="Cambria Math" panose="02040503050406030204" pitchFamily="18" charset="0"/>
                              </a:rPr>
                              <m:t>𝟏</m:t>
                            </m:r>
                          </m:sub>
                        </m:sSub>
                      </m:e>
                    </m:d>
                    <m:r>
                      <a:rPr lang="en-GB" b="1" i="1" smtClean="0">
                        <a:latin typeface="Cambria Math" panose="02040503050406030204" pitchFamily="18" charset="0"/>
                        <a:ea typeface="Cambria Math" panose="02040503050406030204" pitchFamily="18" charset="0"/>
                      </a:rPr>
                      <m:t>+</m:t>
                    </m:r>
                    <m:sSub>
                      <m:sSubPr>
                        <m:ctrlPr>
                          <a:rPr lang="en-GB" b="1" i="1" smtClean="0">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𝒃</m:t>
                        </m:r>
                      </m:e>
                      <m:sub>
                        <m:r>
                          <a:rPr lang="en-GB" b="1" i="1" smtClean="0">
                            <a:latin typeface="Cambria Math" panose="02040503050406030204" pitchFamily="18" charset="0"/>
                            <a:ea typeface="Cambria Math" panose="02040503050406030204" pitchFamily="18" charset="0"/>
                          </a:rPr>
                          <m:t>𝟐</m:t>
                        </m:r>
                      </m:sub>
                    </m:sSub>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𝒙</m:t>
                    </m:r>
                  </m:oMath>
                </a14:m>
                <a:endParaRPr lang="en-GB" b="1" dirty="0"/>
              </a:p>
              <a:p>
                <a:pPr lvl="2" algn="just"/>
                <a:r>
                  <a:rPr lang="en-GB" dirty="0"/>
                  <a:t>Where W</a:t>
                </a:r>
                <a:r>
                  <a:rPr lang="en-GB" baseline="-25000" dirty="0"/>
                  <a:t>1</a:t>
                </a:r>
                <a:r>
                  <a:rPr lang="en-GB" dirty="0"/>
                  <a:t> and W</a:t>
                </a:r>
                <a:r>
                  <a:rPr lang="en-GB" baseline="-25000" dirty="0"/>
                  <a:t>2 </a:t>
                </a:r>
                <a:r>
                  <a:rPr lang="en-GB" dirty="0"/>
                  <a:t>are weights of the two layers, b</a:t>
                </a:r>
                <a:r>
                  <a:rPr lang="en-GB" baseline="-25000" dirty="0"/>
                  <a:t>1 </a:t>
                </a:r>
                <a:r>
                  <a:rPr lang="en-GB" dirty="0"/>
                  <a:t> and b</a:t>
                </a:r>
                <a:r>
                  <a:rPr lang="en-GB" baseline="-25000" dirty="0"/>
                  <a:t>2 </a:t>
                </a:r>
                <a:r>
                  <a:rPr lang="en-GB" dirty="0"/>
                  <a:t> are biases, and </a:t>
                </a:r>
                <a14:m>
                  <m:oMath xmlns:m="http://schemas.openxmlformats.org/officeDocument/2006/math">
                    <m:r>
                      <a:rPr lang="en-GB" b="0" i="1" smtClean="0">
                        <a:latin typeface="Cambria Math" panose="02040503050406030204" pitchFamily="18" charset="0"/>
                        <a:ea typeface="Cambria Math" panose="02040503050406030204" pitchFamily="18" charset="0"/>
                      </a:rPr>
                      <m:t>𝜎</m:t>
                    </m:r>
                  </m:oMath>
                </a14:m>
                <a:r>
                  <a:rPr lang="en-GB" dirty="0"/>
                  <a:t> represents the activation function.</a:t>
                </a:r>
              </a:p>
              <a:p>
                <a:pPr lvl="1" algn="just"/>
                <a:endParaRPr lang="en-GB" dirty="0"/>
              </a:p>
              <a:p>
                <a:pPr lvl="2" algn="just"/>
                <a:endParaRPr lang="en-GB" dirty="0"/>
              </a:p>
            </p:txBody>
          </p:sp>
        </mc:Choice>
        <mc:Fallback>
          <p:sp>
            <p:nvSpPr>
              <p:cNvPr id="3" name="Content Placeholder 2">
                <a:extLst>
                  <a:ext uri="{FF2B5EF4-FFF2-40B4-BE49-F238E27FC236}">
                    <a16:creationId xmlns:a16="http://schemas.microsoft.com/office/drawing/2014/main" id="{7E1D6836-868F-AA48-B997-0C9D3FBFD869}"/>
                  </a:ext>
                </a:extLst>
              </p:cNvPr>
              <p:cNvSpPr>
                <a:spLocks noGrp="1" noRot="1" noChangeAspect="1" noMove="1" noResize="1" noEditPoints="1" noAdjustHandles="1" noChangeArrowheads="1" noChangeShapeType="1" noTextEdit="1"/>
              </p:cNvSpPr>
              <p:nvPr>
                <p:ph idx="1"/>
              </p:nvPr>
            </p:nvSpPr>
            <p:spPr>
              <a:blipFill>
                <a:blip r:embed="rId2"/>
                <a:stretch>
                  <a:fillRect l="-823" t="-2927" r="-933"/>
                </a:stretch>
              </a:blipFill>
            </p:spPr>
            <p:txBody>
              <a:bodyPr/>
              <a:lstStyle/>
              <a:p>
                <a:r>
                  <a:rPr lang="en-GB">
                    <a:noFill/>
                  </a:rPr>
                  <a:t> </a:t>
                </a:r>
              </a:p>
            </p:txBody>
          </p:sp>
        </mc:Fallback>
      </mc:AlternateContent>
    </p:spTree>
    <p:extLst>
      <p:ext uri="{BB962C8B-B14F-4D97-AF65-F5344CB8AC3E}">
        <p14:creationId xmlns:p14="http://schemas.microsoft.com/office/powerpoint/2010/main" val="116709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EEB2-85BD-E5CC-D4D1-E0FC9378342F}"/>
              </a:ext>
            </a:extLst>
          </p:cNvPr>
          <p:cNvSpPr>
            <a:spLocks noGrp="1"/>
          </p:cNvSpPr>
          <p:nvPr>
            <p:ph type="title"/>
          </p:nvPr>
        </p:nvSpPr>
        <p:spPr/>
        <p:txBody>
          <a:bodyPr/>
          <a:lstStyle/>
          <a:p>
            <a:r>
              <a:rPr lang="en-GB" dirty="0"/>
              <a:t>Why Residual Connections </a:t>
            </a:r>
          </a:p>
        </p:txBody>
      </p:sp>
      <p:sp>
        <p:nvSpPr>
          <p:cNvPr id="3" name="Content Placeholder 2">
            <a:extLst>
              <a:ext uri="{FF2B5EF4-FFF2-40B4-BE49-F238E27FC236}">
                <a16:creationId xmlns:a16="http://schemas.microsoft.com/office/drawing/2014/main" id="{ADA3AB6C-14D2-7221-F57F-9212E36FED6C}"/>
              </a:ext>
            </a:extLst>
          </p:cNvPr>
          <p:cNvSpPr>
            <a:spLocks noGrp="1"/>
          </p:cNvSpPr>
          <p:nvPr>
            <p:ph idx="1"/>
          </p:nvPr>
        </p:nvSpPr>
        <p:spPr/>
        <p:txBody>
          <a:bodyPr/>
          <a:lstStyle/>
          <a:p>
            <a:pPr algn="just"/>
            <a:r>
              <a:rPr lang="en-GB" dirty="0"/>
              <a:t>Residual connections help mitigate the vanishing gradient problem in deep networks, where gradients become exceedingly small as they are backpropagated through layers. By adding the input directly to the output, the model can more easily propagate gradients back through the network, making it easier to train very deep networks.</a:t>
            </a:r>
          </a:p>
        </p:txBody>
      </p:sp>
    </p:spTree>
    <p:extLst>
      <p:ext uri="{BB962C8B-B14F-4D97-AF65-F5344CB8AC3E}">
        <p14:creationId xmlns:p14="http://schemas.microsoft.com/office/powerpoint/2010/main" val="3568927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5134dd9-c034-4942-b2d7-fbd1eafcac9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7ED06A76BCB4498FC2C5C62673B35A" ma:contentTypeVersion="6" ma:contentTypeDescription="Create a new document." ma:contentTypeScope="" ma:versionID="d7423cdd8774633b87ff54a088915c1a">
  <xsd:schema xmlns:xsd="http://www.w3.org/2001/XMLSchema" xmlns:xs="http://www.w3.org/2001/XMLSchema" xmlns:p="http://schemas.microsoft.com/office/2006/metadata/properties" xmlns:ns3="05134dd9-c034-4942-b2d7-fbd1eafcac92" xmlns:ns4="43d65d49-6ab5-4b4b-8a89-49aeed78adf8" targetNamespace="http://schemas.microsoft.com/office/2006/metadata/properties" ma:root="true" ma:fieldsID="692f76f97a08b68f651c822524154e1b" ns3:_="" ns4:_="">
    <xsd:import namespace="05134dd9-c034-4942-b2d7-fbd1eafcac92"/>
    <xsd:import namespace="43d65d49-6ab5-4b4b-8a89-49aeed78adf8"/>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134dd9-c034-4942-b2d7-fbd1eafcac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d65d49-6ab5-4b4b-8a89-49aeed78ad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F9C559-DDDE-42D5-A039-6AFB890D9939}">
  <ds:schemaRefs>
    <ds:schemaRef ds:uri="05134dd9-c034-4942-b2d7-fbd1eafcac92"/>
    <ds:schemaRef ds:uri="http://schemas.microsoft.com/office/2006/documentManagement/types"/>
    <ds:schemaRef ds:uri="http://purl.org/dc/elements/1.1/"/>
    <ds:schemaRef ds:uri="http://www.w3.org/XML/1998/namespace"/>
    <ds:schemaRef ds:uri="http://purl.org/dc/dcmitype/"/>
    <ds:schemaRef ds:uri="http://schemas.microsoft.com/office/2006/metadata/properties"/>
    <ds:schemaRef ds:uri="http://schemas.microsoft.com/office/infopath/2007/PartnerControls"/>
    <ds:schemaRef ds:uri="http://schemas.openxmlformats.org/package/2006/metadata/core-properties"/>
    <ds:schemaRef ds:uri="43d65d49-6ab5-4b4b-8a89-49aeed78adf8"/>
    <ds:schemaRef ds:uri="http://purl.org/dc/terms/"/>
  </ds:schemaRefs>
</ds:datastoreItem>
</file>

<file path=customXml/itemProps2.xml><?xml version="1.0" encoding="utf-8"?>
<ds:datastoreItem xmlns:ds="http://schemas.openxmlformats.org/officeDocument/2006/customXml" ds:itemID="{BFDE277E-6EEC-40D1-AE2B-3070E42E7325}">
  <ds:schemaRefs>
    <ds:schemaRef ds:uri="http://schemas.microsoft.com/sharepoint/v3/contenttype/forms"/>
  </ds:schemaRefs>
</ds:datastoreItem>
</file>

<file path=customXml/itemProps3.xml><?xml version="1.0" encoding="utf-8"?>
<ds:datastoreItem xmlns:ds="http://schemas.openxmlformats.org/officeDocument/2006/customXml" ds:itemID="{BFF23B9D-9796-4B98-B7BE-452B5396C6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134dd9-c034-4942-b2d7-fbd1eafcac92"/>
    <ds:schemaRef ds:uri="43d65d49-6ab5-4b4b-8a89-49aeed78ad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3829</TotalTime>
  <Words>957</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Courier New</vt:lpstr>
      <vt:lpstr>Neue Haas Grotesk Text Pro</vt:lpstr>
      <vt:lpstr>Office Theme</vt:lpstr>
      <vt:lpstr>BMC Cyber and Cloud Summer Courses     Deep Learning for Computer Vision                   Advanced CNN Architectures</vt:lpstr>
      <vt:lpstr>Yesterday</vt:lpstr>
      <vt:lpstr>Today</vt:lpstr>
      <vt:lpstr>Motivation for Advanced Architectures</vt:lpstr>
      <vt:lpstr>Introducing ResNet model architectures</vt:lpstr>
      <vt:lpstr>Introduction to ResNet</vt:lpstr>
      <vt:lpstr>ResNet Components</vt:lpstr>
      <vt:lpstr>ResNet Components</vt:lpstr>
      <vt:lpstr>Why Residual Connections </vt:lpstr>
      <vt:lpstr>Naming Conventions of ResNet Variants</vt:lpstr>
      <vt:lpstr>Naming Conventions of ResNet Variants</vt:lpstr>
      <vt:lpstr>ResNet: Key Takeaways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Deep Learning for CV</dc:subject>
  <dc:creator>Samuel Adebayo (SAdebayo)</dc:creator>
  <cp:lastModifiedBy>Samuel Adebayo (SAdebayo)</cp:lastModifiedBy>
  <cp:revision>87</cp:revision>
  <dcterms:created xsi:type="dcterms:W3CDTF">2017-12-30T16:04:04Z</dcterms:created>
  <dcterms:modified xsi:type="dcterms:W3CDTF">2024-08-19T12:37:50Z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0x0101002A7ED06A76BCB4498FC2C5C62673B35A</vt:lpwstr>
  </property>
</Properties>
</file>