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31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DF3B2-4138-4F39-82CB-4ECF88A83978}" v="182" dt="2024-08-19T21:51:37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80"/>
  </p:normalViewPr>
  <p:slideViewPr>
    <p:cSldViewPr snapToGrid="0" snapToObjects="1">
      <p:cViewPr varScale="1">
        <p:scale>
          <a:sx n="102" d="100"/>
          <a:sy n="10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7C7DF3B2-4138-4F39-82CB-4ECF88A83978}"/>
    <pc:docChg chg="undo custSel addSld delSld modSld">
      <pc:chgData name="Samuel Adebayo (SAdebayo)" userId="b2148acf-58f9-4dce-98a3-9dd9a651296f" providerId="ADAL" clId="{7C7DF3B2-4138-4F39-82CB-4ECF88A83978}" dt="2024-08-20T09:03:47.139" v="854" actId="1076"/>
      <pc:docMkLst>
        <pc:docMk/>
      </pc:docMkLst>
      <pc:sldChg chg="modSp mod">
        <pc:chgData name="Samuel Adebayo (SAdebayo)" userId="b2148acf-58f9-4dce-98a3-9dd9a651296f" providerId="ADAL" clId="{7C7DF3B2-4138-4F39-82CB-4ECF88A83978}" dt="2024-08-18T18:48:46.570" v="47" actId="20577"/>
        <pc:sldMkLst>
          <pc:docMk/>
          <pc:sldMk cId="1817827870" sldId="256"/>
        </pc:sldMkLst>
        <pc:spChg chg="mod">
          <ac:chgData name="Samuel Adebayo (SAdebayo)" userId="b2148acf-58f9-4dce-98a3-9dd9a651296f" providerId="ADAL" clId="{7C7DF3B2-4138-4F39-82CB-4ECF88A83978}" dt="2024-08-18T18:48:46.570" v="47" actId="20577"/>
          <ac:spMkLst>
            <pc:docMk/>
            <pc:sldMk cId="1817827870" sldId="256"/>
            <ac:spMk id="2" creationId="{00000000-0000-0000-0000-000000000000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1672153722" sldId="303"/>
        </pc:sldMkLst>
      </pc:sldChg>
      <pc:sldChg chg="addSp delSp modSp new mod modAnim">
        <pc:chgData name="Samuel Adebayo (SAdebayo)" userId="b2148acf-58f9-4dce-98a3-9dd9a651296f" providerId="ADAL" clId="{7C7DF3B2-4138-4F39-82CB-4ECF88A83978}" dt="2024-08-19T21:51:37.399" v="600" actId="20577"/>
        <pc:sldMkLst>
          <pc:docMk/>
          <pc:sldMk cId="2683509230" sldId="303"/>
        </pc:sldMkLst>
        <pc:spChg chg="mod">
          <ac:chgData name="Samuel Adebayo (SAdebayo)" userId="b2148acf-58f9-4dce-98a3-9dd9a651296f" providerId="ADAL" clId="{7C7DF3B2-4138-4F39-82CB-4ECF88A83978}" dt="2024-08-18T18:49:19.914" v="68" actId="20577"/>
          <ac:spMkLst>
            <pc:docMk/>
            <pc:sldMk cId="2683509230" sldId="303"/>
            <ac:spMk id="2" creationId="{EABFC35E-CCAE-BF8D-0F96-6B98630ACD27}"/>
          </ac:spMkLst>
        </pc:spChg>
        <pc:spChg chg="add del mod">
          <ac:chgData name="Samuel Adebayo (SAdebayo)" userId="b2148acf-58f9-4dce-98a3-9dd9a651296f" providerId="ADAL" clId="{7C7DF3B2-4138-4F39-82CB-4ECF88A83978}" dt="2024-08-19T21:51:37.399" v="600" actId="20577"/>
          <ac:spMkLst>
            <pc:docMk/>
            <pc:sldMk cId="2683509230" sldId="303"/>
            <ac:spMk id="3" creationId="{23510F94-E070-B969-9901-2A61BD57B947}"/>
          </ac:spMkLst>
        </pc:spChg>
        <pc:spChg chg="add mod">
          <ac:chgData name="Samuel Adebayo (SAdebayo)" userId="b2148acf-58f9-4dce-98a3-9dd9a651296f" providerId="ADAL" clId="{7C7DF3B2-4138-4F39-82CB-4ECF88A83978}" dt="2024-08-18T18:49:38.650" v="74"/>
          <ac:spMkLst>
            <pc:docMk/>
            <pc:sldMk cId="2683509230" sldId="303"/>
            <ac:spMk id="4" creationId="{05462068-DB31-8BAB-C5D3-EDC4A75EF543}"/>
          </ac:spMkLst>
        </pc:spChg>
        <pc:spChg chg="add mod">
          <ac:chgData name="Samuel Adebayo (SAdebayo)" userId="b2148acf-58f9-4dce-98a3-9dd9a651296f" providerId="ADAL" clId="{7C7DF3B2-4138-4F39-82CB-4ECF88A83978}" dt="2024-08-18T18:49:40.861" v="76"/>
          <ac:spMkLst>
            <pc:docMk/>
            <pc:sldMk cId="2683509230" sldId="303"/>
            <ac:spMk id="5" creationId="{67C6B3C4-A9D4-5151-760A-5846D0483AF8}"/>
          </ac:spMkLst>
        </pc:spChg>
      </pc:sldChg>
      <pc:sldChg chg="modSp new mod">
        <pc:chgData name="Samuel Adebayo (SAdebayo)" userId="b2148acf-58f9-4dce-98a3-9dd9a651296f" providerId="ADAL" clId="{7C7DF3B2-4138-4F39-82CB-4ECF88A83978}" dt="2024-08-19T21:51:55.496" v="605" actId="20577"/>
        <pc:sldMkLst>
          <pc:docMk/>
          <pc:sldMk cId="2621461285" sldId="304"/>
        </pc:sldMkLst>
        <pc:spChg chg="mod">
          <ac:chgData name="Samuel Adebayo (SAdebayo)" userId="b2148acf-58f9-4dce-98a3-9dd9a651296f" providerId="ADAL" clId="{7C7DF3B2-4138-4F39-82CB-4ECF88A83978}" dt="2024-08-18T18:50:14.859" v="99" actId="20577"/>
          <ac:spMkLst>
            <pc:docMk/>
            <pc:sldMk cId="2621461285" sldId="304"/>
            <ac:spMk id="2" creationId="{EE1E1CD5-A97C-C55D-B7F3-C335696FE3EA}"/>
          </ac:spMkLst>
        </pc:spChg>
        <pc:spChg chg="mod">
          <ac:chgData name="Samuel Adebayo (SAdebayo)" userId="b2148acf-58f9-4dce-98a3-9dd9a651296f" providerId="ADAL" clId="{7C7DF3B2-4138-4F39-82CB-4ECF88A83978}" dt="2024-08-19T21:51:55.496" v="605" actId="20577"/>
          <ac:spMkLst>
            <pc:docMk/>
            <pc:sldMk cId="2621461285" sldId="304"/>
            <ac:spMk id="3" creationId="{AC675313-2AB2-AC5B-3BD4-BB2FFF948506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616187485" sldId="304"/>
        </pc:sldMkLst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087606858" sldId="305"/>
        </pc:sldMkLst>
      </pc:sldChg>
      <pc:sldChg chg="modSp new mod">
        <pc:chgData name="Samuel Adebayo (SAdebayo)" userId="b2148acf-58f9-4dce-98a3-9dd9a651296f" providerId="ADAL" clId="{7C7DF3B2-4138-4F39-82CB-4ECF88A83978}" dt="2024-08-18T19:05:21.542" v="552" actId="20577"/>
        <pc:sldMkLst>
          <pc:docMk/>
          <pc:sldMk cId="3166952218" sldId="305"/>
        </pc:sldMkLst>
        <pc:spChg chg="mod">
          <ac:chgData name="Samuel Adebayo (SAdebayo)" userId="b2148acf-58f9-4dce-98a3-9dd9a651296f" providerId="ADAL" clId="{7C7DF3B2-4138-4F39-82CB-4ECF88A83978}" dt="2024-08-18T18:51:15.160" v="223" actId="20577"/>
          <ac:spMkLst>
            <pc:docMk/>
            <pc:sldMk cId="3166952218" sldId="305"/>
            <ac:spMk id="2" creationId="{73E0F1BB-58D0-69BE-27C9-053C3E32E375}"/>
          </ac:spMkLst>
        </pc:spChg>
        <pc:spChg chg="mod">
          <ac:chgData name="Samuel Adebayo (SAdebayo)" userId="b2148acf-58f9-4dce-98a3-9dd9a651296f" providerId="ADAL" clId="{7C7DF3B2-4138-4F39-82CB-4ECF88A83978}" dt="2024-08-18T19:05:21.542" v="552" actId="20577"/>
          <ac:spMkLst>
            <pc:docMk/>
            <pc:sldMk cId="3166952218" sldId="305"/>
            <ac:spMk id="3" creationId="{0F72DF59-44D1-9E6D-7A8B-7BA82334684B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147654002" sldId="306"/>
        </pc:sldMkLst>
      </pc:sldChg>
      <pc:sldChg chg="modSp new mod">
        <pc:chgData name="Samuel Adebayo (SAdebayo)" userId="b2148acf-58f9-4dce-98a3-9dd9a651296f" providerId="ADAL" clId="{7C7DF3B2-4138-4F39-82CB-4ECF88A83978}" dt="2024-08-19T21:53:21.531" v="722" actId="20577"/>
        <pc:sldMkLst>
          <pc:docMk/>
          <pc:sldMk cId="3892270133" sldId="306"/>
        </pc:sldMkLst>
        <pc:spChg chg="mod">
          <ac:chgData name="Samuel Adebayo (SAdebayo)" userId="b2148acf-58f9-4dce-98a3-9dd9a651296f" providerId="ADAL" clId="{7C7DF3B2-4138-4F39-82CB-4ECF88A83978}" dt="2024-08-18T18:51:40.769" v="261" actId="20577"/>
          <ac:spMkLst>
            <pc:docMk/>
            <pc:sldMk cId="3892270133" sldId="306"/>
            <ac:spMk id="2" creationId="{ACF33F8E-AD66-F5CF-98AA-AEDFFAD534C7}"/>
          </ac:spMkLst>
        </pc:spChg>
        <pc:spChg chg="mod">
          <ac:chgData name="Samuel Adebayo (SAdebayo)" userId="b2148acf-58f9-4dce-98a3-9dd9a651296f" providerId="ADAL" clId="{7C7DF3B2-4138-4F39-82CB-4ECF88A83978}" dt="2024-08-19T21:53:21.531" v="722" actId="20577"/>
          <ac:spMkLst>
            <pc:docMk/>
            <pc:sldMk cId="3892270133" sldId="306"/>
            <ac:spMk id="3" creationId="{47C133E9-7E19-B444-FCDF-7765579A8EEA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2365082052" sldId="307"/>
        </pc:sldMkLst>
      </pc:sldChg>
      <pc:sldChg chg="modSp new mod">
        <pc:chgData name="Samuel Adebayo (SAdebayo)" userId="b2148acf-58f9-4dce-98a3-9dd9a651296f" providerId="ADAL" clId="{7C7DF3B2-4138-4F39-82CB-4ECF88A83978}" dt="2024-08-19T21:53:31.743" v="737" actId="20577"/>
        <pc:sldMkLst>
          <pc:docMk/>
          <pc:sldMk cId="3232468039" sldId="307"/>
        </pc:sldMkLst>
        <pc:spChg chg="mod">
          <ac:chgData name="Samuel Adebayo (SAdebayo)" userId="b2148acf-58f9-4dce-98a3-9dd9a651296f" providerId="ADAL" clId="{7C7DF3B2-4138-4F39-82CB-4ECF88A83978}" dt="2024-08-18T18:52:43.966" v="290" actId="20577"/>
          <ac:spMkLst>
            <pc:docMk/>
            <pc:sldMk cId="3232468039" sldId="307"/>
            <ac:spMk id="2" creationId="{620F347A-6C0A-0DC9-22FE-289E3A63AC59}"/>
          </ac:spMkLst>
        </pc:spChg>
        <pc:spChg chg="mod">
          <ac:chgData name="Samuel Adebayo (SAdebayo)" userId="b2148acf-58f9-4dce-98a3-9dd9a651296f" providerId="ADAL" clId="{7C7DF3B2-4138-4F39-82CB-4ECF88A83978}" dt="2024-08-19T21:53:31.743" v="737" actId="20577"/>
          <ac:spMkLst>
            <pc:docMk/>
            <pc:sldMk cId="3232468039" sldId="307"/>
            <ac:spMk id="3" creationId="{18B8ACE7-0778-1510-B41C-D949890A7E10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496111198" sldId="308"/>
        </pc:sldMkLst>
      </pc:sldChg>
      <pc:sldChg chg="modSp new mod">
        <pc:chgData name="Samuel Adebayo (SAdebayo)" userId="b2148acf-58f9-4dce-98a3-9dd9a651296f" providerId="ADAL" clId="{7C7DF3B2-4138-4F39-82CB-4ECF88A83978}" dt="2024-08-19T21:53:41.606" v="738" actId="20577"/>
        <pc:sldMkLst>
          <pc:docMk/>
          <pc:sldMk cId="1317526569" sldId="308"/>
        </pc:sldMkLst>
        <pc:spChg chg="mod">
          <ac:chgData name="Samuel Adebayo (SAdebayo)" userId="b2148acf-58f9-4dce-98a3-9dd9a651296f" providerId="ADAL" clId="{7C7DF3B2-4138-4F39-82CB-4ECF88A83978}" dt="2024-08-18T18:53:23.608" v="338" actId="20577"/>
          <ac:spMkLst>
            <pc:docMk/>
            <pc:sldMk cId="1317526569" sldId="308"/>
            <ac:spMk id="2" creationId="{FCADE524-FECD-5A16-7155-A323FA347E16}"/>
          </ac:spMkLst>
        </pc:spChg>
        <pc:spChg chg="mod">
          <ac:chgData name="Samuel Adebayo (SAdebayo)" userId="b2148acf-58f9-4dce-98a3-9dd9a651296f" providerId="ADAL" clId="{7C7DF3B2-4138-4F39-82CB-4ECF88A83978}" dt="2024-08-19T21:53:41.606" v="738" actId="20577"/>
          <ac:spMkLst>
            <pc:docMk/>
            <pc:sldMk cId="1317526569" sldId="308"/>
            <ac:spMk id="3" creationId="{28C44444-029F-3E66-482A-8940441F81FE}"/>
          </ac:spMkLst>
        </pc:spChg>
      </pc:sldChg>
      <pc:sldChg chg="modSp new mod">
        <pc:chgData name="Samuel Adebayo (SAdebayo)" userId="b2148acf-58f9-4dce-98a3-9dd9a651296f" providerId="ADAL" clId="{7C7DF3B2-4138-4F39-82CB-4ECF88A83978}" dt="2024-08-19T21:54:28.279" v="837" actId="20577"/>
        <pc:sldMkLst>
          <pc:docMk/>
          <pc:sldMk cId="367128563" sldId="309"/>
        </pc:sldMkLst>
        <pc:spChg chg="mod">
          <ac:chgData name="Samuel Adebayo (SAdebayo)" userId="b2148acf-58f9-4dce-98a3-9dd9a651296f" providerId="ADAL" clId="{7C7DF3B2-4138-4F39-82CB-4ECF88A83978}" dt="2024-08-18T18:54:13.848" v="416" actId="20577"/>
          <ac:spMkLst>
            <pc:docMk/>
            <pc:sldMk cId="367128563" sldId="309"/>
            <ac:spMk id="2" creationId="{AA623408-815E-B125-9A61-973DF571BFC5}"/>
          </ac:spMkLst>
        </pc:spChg>
        <pc:spChg chg="mod">
          <ac:chgData name="Samuel Adebayo (SAdebayo)" userId="b2148acf-58f9-4dce-98a3-9dd9a651296f" providerId="ADAL" clId="{7C7DF3B2-4138-4F39-82CB-4ECF88A83978}" dt="2024-08-19T21:54:28.279" v="837" actId="20577"/>
          <ac:spMkLst>
            <pc:docMk/>
            <pc:sldMk cId="367128563" sldId="309"/>
            <ac:spMk id="3" creationId="{DD017A8C-014A-A12F-396A-A631E57A0D87}"/>
          </ac:spMkLst>
        </pc:spChg>
      </pc:sldChg>
      <pc:sldChg chg="addSp modSp new mod">
        <pc:chgData name="Samuel Adebayo (SAdebayo)" userId="b2148acf-58f9-4dce-98a3-9dd9a651296f" providerId="ADAL" clId="{7C7DF3B2-4138-4F39-82CB-4ECF88A83978}" dt="2024-08-20T09:03:47.139" v="854" actId="1076"/>
        <pc:sldMkLst>
          <pc:docMk/>
          <pc:sldMk cId="1895656085" sldId="310"/>
        </pc:sldMkLst>
        <pc:picChg chg="add mod">
          <ac:chgData name="Samuel Adebayo (SAdebayo)" userId="b2148acf-58f9-4dce-98a3-9dd9a651296f" providerId="ADAL" clId="{7C7DF3B2-4138-4F39-82CB-4ECF88A83978}" dt="2024-08-20T09:03:44.357" v="853" actId="1076"/>
          <ac:picMkLst>
            <pc:docMk/>
            <pc:sldMk cId="1895656085" sldId="310"/>
            <ac:picMk id="5" creationId="{8ACB6AE2-E99D-3FEA-5EA4-A069B3E29CBB}"/>
          </ac:picMkLst>
        </pc:picChg>
        <pc:picChg chg="add mod">
          <ac:chgData name="Samuel Adebayo (SAdebayo)" userId="b2148acf-58f9-4dce-98a3-9dd9a651296f" providerId="ADAL" clId="{7C7DF3B2-4138-4F39-82CB-4ECF88A83978}" dt="2024-08-20T09:03:47.139" v="854" actId="1076"/>
          <ac:picMkLst>
            <pc:docMk/>
            <pc:sldMk cId="1895656085" sldId="310"/>
            <ac:picMk id="7" creationId="{66834BC5-9561-F9A7-510D-12CB9AE7A275}"/>
          </ac:picMkLst>
        </pc:picChg>
        <pc:picChg chg="add mod">
          <ac:chgData name="Samuel Adebayo (SAdebayo)" userId="b2148acf-58f9-4dce-98a3-9dd9a651296f" providerId="ADAL" clId="{7C7DF3B2-4138-4F39-82CB-4ECF88A83978}" dt="2024-08-20T09:03:40.359" v="850" actId="14100"/>
          <ac:picMkLst>
            <pc:docMk/>
            <pc:sldMk cId="1895656085" sldId="310"/>
            <ac:picMk id="9" creationId="{4FF035EE-3992-D60E-9587-CEA9AFC393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r>
              <a:rPr lang="en-GB" sz="3100" b="1" dirty="0">
                <a:solidFill>
                  <a:srgbClr val="FFFFFF"/>
                </a:solidFill>
              </a:rPr>
              <a:t>Course Overview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A8C0-47AC-0BC8-38DC-0DCFE8B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55B5-2904-83E1-7870-45347EC5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B6AE2-E99D-3FEA-5EA4-A069B3E2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47" y="1403365"/>
            <a:ext cx="3601039" cy="2806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34BC5-9561-F9A7-510D-12CB9AE7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86" y="1403365"/>
            <a:ext cx="4161519" cy="2925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035EE-3992-D60E-9587-CEA9AFC39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5" y="1403365"/>
            <a:ext cx="3216852" cy="29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C35E-CCAE-BF8D-0F96-6B98630A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0F94-E070-B969-9901-2A61BD57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Gain a foundational understanding of deep learning concepts.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Learn to implement various Computer Vision models using TensorFlow/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Explore advanced topics like Image classification, Object Detection, and pose estimation.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Engage in hands-on projects to reinforce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5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1CD5-A97C-C55D-B7F3-C335696F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5313-2AB2-AC5B-3BD4-BB2FFF94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Days in Total</a:t>
            </a:r>
          </a:p>
          <a:p>
            <a:endParaRPr lang="en-GB" dirty="0"/>
          </a:p>
          <a:p>
            <a:r>
              <a:rPr lang="en-GB" dirty="0"/>
              <a:t>Each day includes both lectures and hands-on sessions.</a:t>
            </a:r>
          </a:p>
          <a:p>
            <a:endParaRPr lang="en-GB" dirty="0"/>
          </a:p>
          <a:p>
            <a:r>
              <a:rPr lang="en-GB" dirty="0"/>
              <a:t>Day 4 will focus on QA/revision.</a:t>
            </a:r>
          </a:p>
        </p:txBody>
      </p:sp>
    </p:spTree>
    <p:extLst>
      <p:ext uri="{BB962C8B-B14F-4D97-AF65-F5344CB8AC3E}">
        <p14:creationId xmlns:p14="http://schemas.microsoft.com/office/powerpoint/2010/main" val="262146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1BB-58D0-69BE-27C9-053C3E32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DF59-44D1-9E6D-7A8B-7BA82334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Python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Introduction to Deep Learning</a:t>
            </a:r>
          </a:p>
          <a:p>
            <a:endParaRPr lang="en-GB" dirty="0"/>
          </a:p>
          <a:p>
            <a:r>
              <a:rPr lang="en-GB" dirty="0"/>
              <a:t>Basics of Computer Vision</a:t>
            </a:r>
          </a:p>
          <a:p>
            <a:endParaRPr lang="en-GB" dirty="0"/>
          </a:p>
          <a:p>
            <a:r>
              <a:rPr lang="en-GB" dirty="0"/>
              <a:t>Introduction to Convolutional Neural Networks (CNNs)</a:t>
            </a:r>
          </a:p>
          <a:p>
            <a:endParaRPr lang="en-GB" sz="2400" b="1" i="1" dirty="0"/>
          </a:p>
          <a:p>
            <a:r>
              <a:rPr lang="en-GB" sz="2400" b="1" i="1" dirty="0"/>
              <a:t>Hands-On: Basic Image Classification using CNNs</a:t>
            </a:r>
          </a:p>
        </p:txBody>
      </p:sp>
    </p:spTree>
    <p:extLst>
      <p:ext uri="{BB962C8B-B14F-4D97-AF65-F5344CB8AC3E}">
        <p14:creationId xmlns:p14="http://schemas.microsoft.com/office/powerpoint/2010/main" val="316695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F8E-AD66-F5CF-98AA-AEDFFAD5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33E9-7E19-B444-FCDF-7765579A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Advanced CNN Architectures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Transfer Learning and Fine-Tuning</a:t>
            </a:r>
          </a:p>
          <a:p>
            <a:endParaRPr lang="en-GB" sz="2400" b="1" i="1" dirty="0"/>
          </a:p>
          <a:p>
            <a:r>
              <a:rPr lang="en-GB" sz="2400" b="1" i="1" dirty="0"/>
              <a:t>Hands-On: </a:t>
            </a:r>
            <a:r>
              <a:rPr lang="en-GB" sz="2400" b="1" i="1" dirty="0" err="1"/>
              <a:t>ResNet</a:t>
            </a:r>
            <a:r>
              <a:rPr lang="en-GB" sz="2400" b="1" i="1" dirty="0"/>
              <a:t> and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89227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347A-6C0A-0DC9-22FE-289E3A63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ACE7-0778-1510-B41C-D949890A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Detection </a:t>
            </a:r>
          </a:p>
          <a:p>
            <a:endParaRPr lang="en-GB" dirty="0"/>
          </a:p>
          <a:p>
            <a:r>
              <a:rPr lang="en-GB" dirty="0"/>
              <a:t>Pose Estimation</a:t>
            </a:r>
          </a:p>
          <a:p>
            <a:endParaRPr lang="en-GB" dirty="0"/>
          </a:p>
          <a:p>
            <a:r>
              <a:rPr lang="en-GB" sz="2400" b="1" i="1" dirty="0"/>
              <a:t>Hands-on; Object Detection and Pose Estimation</a:t>
            </a:r>
          </a:p>
        </p:txBody>
      </p:sp>
    </p:spTree>
    <p:extLst>
      <p:ext uri="{BB962C8B-B14F-4D97-AF65-F5344CB8AC3E}">
        <p14:creationId xmlns:p14="http://schemas.microsoft.com/office/powerpoint/2010/main" val="323246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E524-FECD-5A16-7155-A323FA34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4444-029F-3E66-482A-8940441F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Revision and Q&amp;A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2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3408-815E-B125-9A61-973DF571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7A8C-014A-A12F-396A-A631E57A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Software: </a:t>
            </a:r>
            <a:r>
              <a:rPr lang="en-GB" dirty="0" err="1"/>
              <a:t>Pytorch</a:t>
            </a:r>
            <a:r>
              <a:rPr lang="en-GB" dirty="0"/>
              <a:t>, OpenCV</a:t>
            </a:r>
          </a:p>
          <a:p>
            <a:endParaRPr lang="en-GB" dirty="0"/>
          </a:p>
          <a:p>
            <a:r>
              <a:rPr lang="en-GB" dirty="0"/>
              <a:t>Datasets: MNIST, CIFAR-10, COCO, RAF-FACE, Animals (Cats, Dogs, Pandas)</a:t>
            </a:r>
          </a:p>
          <a:p>
            <a:endParaRPr lang="en-GB" dirty="0"/>
          </a:p>
          <a:p>
            <a:r>
              <a:rPr lang="en-GB" dirty="0" err="1"/>
              <a:t>Jupyter</a:t>
            </a:r>
            <a:r>
              <a:rPr lang="en-GB" dirty="0"/>
              <a:t> Notebook or Google </a:t>
            </a:r>
            <a:r>
              <a:rPr lang="en-GB" dirty="0" err="1"/>
              <a:t>Colab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Props1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225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Neue Haas Grotesk Text Pro</vt:lpstr>
      <vt:lpstr>Office Theme</vt:lpstr>
      <vt:lpstr>BMC Cyber and Cloud Summer Courses     Deep Learning for Computer Vision                    Course Overview</vt:lpstr>
      <vt:lpstr>PowerPoint Presentation</vt:lpstr>
      <vt:lpstr>Course Objectives</vt:lpstr>
      <vt:lpstr>Course Structure</vt:lpstr>
      <vt:lpstr>Day 1 Overview</vt:lpstr>
      <vt:lpstr>Day 2: Overview</vt:lpstr>
      <vt:lpstr>Day 3: Overview</vt:lpstr>
      <vt:lpstr>Day 4: Overview</vt:lpstr>
      <vt:lpstr>Tools and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82</cp:revision>
  <dcterms:created xsi:type="dcterms:W3CDTF">2017-12-30T16:04:04Z</dcterms:created>
  <dcterms:modified xsi:type="dcterms:W3CDTF">2024-08-20T09:03:58Z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