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3" r:id="rId6"/>
    <p:sldId id="304" r:id="rId7"/>
    <p:sldId id="305" r:id="rId8"/>
    <p:sldId id="306" r:id="rId9"/>
    <p:sldId id="310" r:id="rId10"/>
    <p:sldId id="311" r:id="rId11"/>
    <p:sldId id="312" r:id="rId12"/>
    <p:sldId id="313" r:id="rId13"/>
    <p:sldId id="314" r:id="rId14"/>
    <p:sldId id="316" r:id="rId15"/>
    <p:sldId id="307" r:id="rId16"/>
    <p:sldId id="309" r:id="rId17"/>
    <p:sldId id="317" r:id="rId18"/>
    <p:sldId id="308" r:id="rId19"/>
    <p:sldId id="318" r:id="rId20"/>
    <p:sldId id="31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323C0-C4E0-4A16-AB63-CAE654A5BF90}" v="1689" dt="2024-08-18T21:29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273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0A8323C0-C4E0-4A16-AB63-CAE654A5BF90}"/>
    <pc:docChg chg="undo custSel addSld delSld modSld sldOrd">
      <pc:chgData name="Samuel Adebayo (SAdebayo)" userId="b2148acf-58f9-4dce-98a3-9dd9a651296f" providerId="ADAL" clId="{0A8323C0-C4E0-4A16-AB63-CAE654A5BF90}" dt="2024-08-18T21:29:47.612" v="3517" actId="26606"/>
      <pc:docMkLst>
        <pc:docMk/>
      </pc:docMkLst>
      <pc:sldChg chg="modSp mod">
        <pc:chgData name="Samuel Adebayo (SAdebayo)" userId="b2148acf-58f9-4dce-98a3-9dd9a651296f" providerId="ADAL" clId="{0A8323C0-C4E0-4A16-AB63-CAE654A5BF90}" dt="2024-08-18T20:51:01.589" v="25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0A8323C0-C4E0-4A16-AB63-CAE654A5BF90}" dt="2024-08-18T20:51:01.589" v="25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3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5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6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7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8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69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3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5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6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7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8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79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0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1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0" sldId="282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2476044923" sldId="303"/>
        </pc:sldMkLst>
      </pc:sldChg>
      <pc:sldChg chg="modSp new mod">
        <pc:chgData name="Samuel Adebayo (SAdebayo)" userId="b2148acf-58f9-4dce-98a3-9dd9a651296f" providerId="ADAL" clId="{0A8323C0-C4E0-4A16-AB63-CAE654A5BF90}" dt="2024-08-18T20:52:29.408" v="250" actId="20577"/>
        <pc:sldMkLst>
          <pc:docMk/>
          <pc:sldMk cId="3904804724" sldId="303"/>
        </pc:sldMkLst>
        <pc:spChg chg="mod">
          <ac:chgData name="Samuel Adebayo (SAdebayo)" userId="b2148acf-58f9-4dce-98a3-9dd9a651296f" providerId="ADAL" clId="{0A8323C0-C4E0-4A16-AB63-CAE654A5BF90}" dt="2024-08-18T20:51:18.135" v="36" actId="20577"/>
          <ac:spMkLst>
            <pc:docMk/>
            <pc:sldMk cId="3904804724" sldId="303"/>
            <ac:spMk id="2" creationId="{5F21A78B-0E4C-44DA-203D-AEBA31759135}"/>
          </ac:spMkLst>
        </pc:spChg>
        <pc:spChg chg="mod">
          <ac:chgData name="Samuel Adebayo (SAdebayo)" userId="b2148acf-58f9-4dce-98a3-9dd9a651296f" providerId="ADAL" clId="{0A8323C0-C4E0-4A16-AB63-CAE654A5BF90}" dt="2024-08-18T20:52:29.408" v="250" actId="20577"/>
          <ac:spMkLst>
            <pc:docMk/>
            <pc:sldMk cId="3904804724" sldId="303"/>
            <ac:spMk id="3" creationId="{0932311C-A061-6D44-E83E-2B32538DAB0D}"/>
          </ac:spMkLst>
        </pc:spChg>
      </pc:sldChg>
      <pc:sldChg chg="modSp new mod modAnim">
        <pc:chgData name="Samuel Adebayo (SAdebayo)" userId="b2148acf-58f9-4dce-98a3-9dd9a651296f" providerId="ADAL" clId="{0A8323C0-C4E0-4A16-AB63-CAE654A5BF90}" dt="2024-08-18T20:54:25.034" v="627"/>
        <pc:sldMkLst>
          <pc:docMk/>
          <pc:sldMk cId="1991183082" sldId="304"/>
        </pc:sldMkLst>
        <pc:spChg chg="mod">
          <ac:chgData name="Samuel Adebayo (SAdebayo)" userId="b2148acf-58f9-4dce-98a3-9dd9a651296f" providerId="ADAL" clId="{0A8323C0-C4E0-4A16-AB63-CAE654A5BF90}" dt="2024-08-18T20:52:48.238" v="282" actId="20577"/>
          <ac:spMkLst>
            <pc:docMk/>
            <pc:sldMk cId="1991183082" sldId="304"/>
            <ac:spMk id="2" creationId="{924CDAEB-A788-F541-CEB5-989B6790524F}"/>
          </ac:spMkLst>
        </pc:spChg>
        <pc:spChg chg="mod">
          <ac:chgData name="Samuel Adebayo (SAdebayo)" userId="b2148acf-58f9-4dce-98a3-9dd9a651296f" providerId="ADAL" clId="{0A8323C0-C4E0-4A16-AB63-CAE654A5BF90}" dt="2024-08-18T20:54:20.251" v="626" actId="20577"/>
          <ac:spMkLst>
            <pc:docMk/>
            <pc:sldMk cId="1991183082" sldId="304"/>
            <ac:spMk id="3" creationId="{2BD0828D-B3E1-DCE8-9003-8DD7E27A917D}"/>
          </ac:spMkLst>
        </pc:spChg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2728273439" sldId="304"/>
        </pc:sldMkLst>
      </pc:sldChg>
      <pc:sldChg chg="del">
        <pc:chgData name="Samuel Adebayo (SAdebayo)" userId="b2148acf-58f9-4dce-98a3-9dd9a651296f" providerId="ADAL" clId="{0A8323C0-C4E0-4A16-AB63-CAE654A5BF90}" dt="2024-08-18T20:51:09.825" v="26" actId="47"/>
        <pc:sldMkLst>
          <pc:docMk/>
          <pc:sldMk cId="1125942506" sldId="305"/>
        </pc:sldMkLst>
      </pc:sldChg>
      <pc:sldChg chg="modSp new">
        <pc:chgData name="Samuel Adebayo (SAdebayo)" userId="b2148acf-58f9-4dce-98a3-9dd9a651296f" providerId="ADAL" clId="{0A8323C0-C4E0-4A16-AB63-CAE654A5BF90}" dt="2024-08-18T20:59:22.710" v="996" actId="113"/>
        <pc:sldMkLst>
          <pc:docMk/>
          <pc:sldMk cId="4210255408" sldId="305"/>
        </pc:sldMkLst>
        <pc:spChg chg="mod">
          <ac:chgData name="Samuel Adebayo (SAdebayo)" userId="b2148acf-58f9-4dce-98a3-9dd9a651296f" providerId="ADAL" clId="{0A8323C0-C4E0-4A16-AB63-CAE654A5BF90}" dt="2024-08-18T20:54:46.950" v="668" actId="20577"/>
          <ac:spMkLst>
            <pc:docMk/>
            <pc:sldMk cId="4210255408" sldId="305"/>
            <ac:spMk id="2" creationId="{F605B311-A74C-ABA1-A2B1-9002EDA9E3A8}"/>
          </ac:spMkLst>
        </pc:spChg>
        <pc:spChg chg="mod">
          <ac:chgData name="Samuel Adebayo (SAdebayo)" userId="b2148acf-58f9-4dce-98a3-9dd9a651296f" providerId="ADAL" clId="{0A8323C0-C4E0-4A16-AB63-CAE654A5BF90}" dt="2024-08-18T20:59:22.710" v="996" actId="113"/>
          <ac:spMkLst>
            <pc:docMk/>
            <pc:sldMk cId="4210255408" sldId="305"/>
            <ac:spMk id="3" creationId="{2392BFAB-4819-A84B-8827-461A27A84B42}"/>
          </ac:spMkLst>
        </pc:spChg>
      </pc:sldChg>
      <pc:sldChg chg="addSp delSp modSp new mod modAnim">
        <pc:chgData name="Samuel Adebayo (SAdebayo)" userId="b2148acf-58f9-4dce-98a3-9dd9a651296f" providerId="ADAL" clId="{0A8323C0-C4E0-4A16-AB63-CAE654A5BF90}" dt="2024-08-18T21:00:46.318" v="1098"/>
        <pc:sldMkLst>
          <pc:docMk/>
          <pc:sldMk cId="663349664" sldId="306"/>
        </pc:sldMkLst>
        <pc:spChg chg="mod">
          <ac:chgData name="Samuel Adebayo (SAdebayo)" userId="b2148acf-58f9-4dce-98a3-9dd9a651296f" providerId="ADAL" clId="{0A8323C0-C4E0-4A16-AB63-CAE654A5BF90}" dt="2024-08-18T20:59:56.004" v="1027" actId="20577"/>
          <ac:spMkLst>
            <pc:docMk/>
            <pc:sldMk cId="663349664" sldId="306"/>
            <ac:spMk id="2" creationId="{652EB053-9DE4-1324-F1AC-725FAE70290C}"/>
          </ac:spMkLst>
        </pc:spChg>
        <pc:spChg chg="add del mod">
          <ac:chgData name="Samuel Adebayo (SAdebayo)" userId="b2148acf-58f9-4dce-98a3-9dd9a651296f" providerId="ADAL" clId="{0A8323C0-C4E0-4A16-AB63-CAE654A5BF90}" dt="2024-08-18T21:00:43.333" v="1097" actId="123"/>
          <ac:spMkLst>
            <pc:docMk/>
            <pc:sldMk cId="663349664" sldId="306"/>
            <ac:spMk id="3" creationId="{52DE8671-F5E9-6D28-78DA-7CE0B121C793}"/>
          </ac:spMkLst>
        </pc:spChg>
        <pc:spChg chg="add mod">
          <ac:chgData name="Samuel Adebayo (SAdebayo)" userId="b2148acf-58f9-4dce-98a3-9dd9a651296f" providerId="ADAL" clId="{0A8323C0-C4E0-4A16-AB63-CAE654A5BF90}" dt="2024-08-18T21:00:15.486" v="1083"/>
          <ac:spMkLst>
            <pc:docMk/>
            <pc:sldMk cId="663349664" sldId="306"/>
            <ac:spMk id="4" creationId="{F3C1CA74-C585-E86B-F55A-3ECFB121A285}"/>
          </ac:spMkLst>
        </pc:spChg>
      </pc:sldChg>
      <pc:sldChg chg="addSp modSp new mod modAnim">
        <pc:chgData name="Samuel Adebayo (SAdebayo)" userId="b2148acf-58f9-4dce-98a3-9dd9a651296f" providerId="ADAL" clId="{0A8323C0-C4E0-4A16-AB63-CAE654A5BF90}" dt="2024-08-18T21:05:27.682" v="1403"/>
        <pc:sldMkLst>
          <pc:docMk/>
          <pc:sldMk cId="1952803899" sldId="307"/>
        </pc:sldMkLst>
        <pc:spChg chg="mod">
          <ac:chgData name="Samuel Adebayo (SAdebayo)" userId="b2148acf-58f9-4dce-98a3-9dd9a651296f" providerId="ADAL" clId="{0A8323C0-C4E0-4A16-AB63-CAE654A5BF90}" dt="2024-08-18T21:03:41.989" v="1119" actId="20577"/>
          <ac:spMkLst>
            <pc:docMk/>
            <pc:sldMk cId="1952803899" sldId="307"/>
            <ac:spMk id="2" creationId="{CAFB7538-715A-A438-DDF8-889D789C0378}"/>
          </ac:spMkLst>
        </pc:spChg>
        <pc:spChg chg="mod">
          <ac:chgData name="Samuel Adebayo (SAdebayo)" userId="b2148acf-58f9-4dce-98a3-9dd9a651296f" providerId="ADAL" clId="{0A8323C0-C4E0-4A16-AB63-CAE654A5BF90}" dt="2024-08-18T21:05:19.242" v="1400" actId="14100"/>
          <ac:spMkLst>
            <pc:docMk/>
            <pc:sldMk cId="1952803899" sldId="307"/>
            <ac:spMk id="3" creationId="{9F18B96F-2F4A-BAC8-39B0-4CD544B61BDA}"/>
          </ac:spMkLst>
        </pc:spChg>
        <pc:picChg chg="add mod">
          <ac:chgData name="Samuel Adebayo (SAdebayo)" userId="b2148acf-58f9-4dce-98a3-9dd9a651296f" providerId="ADAL" clId="{0A8323C0-C4E0-4A16-AB63-CAE654A5BF90}" dt="2024-08-18T21:05:21.883" v="1402" actId="1076"/>
          <ac:picMkLst>
            <pc:docMk/>
            <pc:sldMk cId="1952803899" sldId="307"/>
            <ac:picMk id="5" creationId="{A5933FF5-B1BA-85D8-D8FA-FD59D13BA3F1}"/>
          </ac:picMkLst>
        </pc:picChg>
      </pc:sldChg>
      <pc:sldChg chg="addSp modSp new mod modAnim">
        <pc:chgData name="Samuel Adebayo (SAdebayo)" userId="b2148acf-58f9-4dce-98a3-9dd9a651296f" providerId="ADAL" clId="{0A8323C0-C4E0-4A16-AB63-CAE654A5BF90}" dt="2024-08-18T21:28:55.207" v="3501" actId="113"/>
        <pc:sldMkLst>
          <pc:docMk/>
          <pc:sldMk cId="3030212846" sldId="308"/>
        </pc:sldMkLst>
        <pc:spChg chg="mod">
          <ac:chgData name="Samuel Adebayo (SAdebayo)" userId="b2148acf-58f9-4dce-98a3-9dd9a651296f" providerId="ADAL" clId="{0A8323C0-C4E0-4A16-AB63-CAE654A5BF90}" dt="2024-08-18T21:28:48.893" v="3500" actId="20577"/>
          <ac:spMkLst>
            <pc:docMk/>
            <pc:sldMk cId="3030212846" sldId="308"/>
            <ac:spMk id="2" creationId="{6C5C3655-9D66-B854-5A39-F309998F9286}"/>
          </ac:spMkLst>
        </pc:spChg>
        <pc:spChg chg="mod">
          <ac:chgData name="Samuel Adebayo (SAdebayo)" userId="b2148acf-58f9-4dce-98a3-9dd9a651296f" providerId="ADAL" clId="{0A8323C0-C4E0-4A16-AB63-CAE654A5BF90}" dt="2024-08-18T21:28:55.207" v="3501" actId="113"/>
          <ac:spMkLst>
            <pc:docMk/>
            <pc:sldMk cId="3030212846" sldId="308"/>
            <ac:spMk id="3" creationId="{D490DE1B-8D36-04F0-9B2B-754C1EBB5913}"/>
          </ac:spMkLst>
        </pc:spChg>
        <pc:picChg chg="add mod">
          <ac:chgData name="Samuel Adebayo (SAdebayo)" userId="b2148acf-58f9-4dce-98a3-9dd9a651296f" providerId="ADAL" clId="{0A8323C0-C4E0-4A16-AB63-CAE654A5BF90}" dt="2024-08-18T21:07:02.670" v="1627" actId="14100"/>
          <ac:picMkLst>
            <pc:docMk/>
            <pc:sldMk cId="3030212846" sldId="308"/>
            <ac:picMk id="5" creationId="{F5C43D8E-5554-97F0-0E58-4F7FAFE360D8}"/>
          </ac:picMkLst>
        </pc:picChg>
      </pc:sldChg>
      <pc:sldChg chg="addSp delSp modSp new mod ord modAnim">
        <pc:chgData name="Samuel Adebayo (SAdebayo)" userId="b2148acf-58f9-4dce-98a3-9dd9a651296f" providerId="ADAL" clId="{0A8323C0-C4E0-4A16-AB63-CAE654A5BF90}" dt="2024-08-18T21:26:51.564" v="3445" actId="22"/>
        <pc:sldMkLst>
          <pc:docMk/>
          <pc:sldMk cId="2231860915" sldId="309"/>
        </pc:sldMkLst>
        <pc:spChg chg="mod">
          <ac:chgData name="Samuel Adebayo (SAdebayo)" userId="b2148acf-58f9-4dce-98a3-9dd9a651296f" providerId="ADAL" clId="{0A8323C0-C4E0-4A16-AB63-CAE654A5BF90}" dt="2024-08-18T21:09:22.571" v="1965" actId="26606"/>
          <ac:spMkLst>
            <pc:docMk/>
            <pc:sldMk cId="2231860915" sldId="309"/>
            <ac:spMk id="2" creationId="{2CEFF3A7-8A92-ED4C-B6B4-DE8AB6175508}"/>
          </ac:spMkLst>
        </pc:spChg>
        <pc:spChg chg="add del mod">
          <ac:chgData name="Samuel Adebayo (SAdebayo)" userId="b2148acf-58f9-4dce-98a3-9dd9a651296f" providerId="ADAL" clId="{0A8323C0-C4E0-4A16-AB63-CAE654A5BF90}" dt="2024-08-18T21:09:22.571" v="1965" actId="26606"/>
          <ac:spMkLst>
            <pc:docMk/>
            <pc:sldMk cId="2231860915" sldId="309"/>
            <ac:spMk id="3" creationId="{EE61FBC8-29B1-144D-F45D-915BFB0E0F58}"/>
          </ac:spMkLst>
        </pc:spChg>
        <pc:graphicFrameChg chg="add del">
          <ac:chgData name="Samuel Adebayo (SAdebayo)" userId="b2148acf-58f9-4dce-98a3-9dd9a651296f" providerId="ADAL" clId="{0A8323C0-C4E0-4A16-AB63-CAE654A5BF90}" dt="2024-08-18T21:09:22.571" v="1965" actId="26606"/>
          <ac:graphicFrameMkLst>
            <pc:docMk/>
            <pc:sldMk cId="2231860915" sldId="309"/>
            <ac:graphicFrameMk id="5" creationId="{79C07B4A-50A4-DEFC-2A46-BC12BFB783BE}"/>
          </ac:graphicFrameMkLst>
        </pc:graphicFrameChg>
        <pc:picChg chg="add mod">
          <ac:chgData name="Samuel Adebayo (SAdebayo)" userId="b2148acf-58f9-4dce-98a3-9dd9a651296f" providerId="ADAL" clId="{0A8323C0-C4E0-4A16-AB63-CAE654A5BF90}" dt="2024-08-18T21:09:38.418" v="1970" actId="1076"/>
          <ac:picMkLst>
            <pc:docMk/>
            <pc:sldMk cId="2231860915" sldId="309"/>
            <ac:picMk id="6" creationId="{1A31CB47-CE5D-B4AB-EE2A-ECF682710760}"/>
          </ac:picMkLst>
        </pc:picChg>
        <pc:picChg chg="add del">
          <ac:chgData name="Samuel Adebayo (SAdebayo)" userId="b2148acf-58f9-4dce-98a3-9dd9a651296f" providerId="ADAL" clId="{0A8323C0-C4E0-4A16-AB63-CAE654A5BF90}" dt="2024-08-18T21:26:51.564" v="3445" actId="22"/>
          <ac:picMkLst>
            <pc:docMk/>
            <pc:sldMk cId="2231860915" sldId="309"/>
            <ac:picMk id="8" creationId="{16D5FAB0-A4BE-3AC2-96EA-64D57DB4B73B}"/>
          </ac:picMkLst>
        </pc:picChg>
      </pc:sldChg>
      <pc:sldChg chg="modSp new del">
        <pc:chgData name="Samuel Adebayo (SAdebayo)" userId="b2148acf-58f9-4dce-98a3-9dd9a651296f" providerId="ADAL" clId="{0A8323C0-C4E0-4A16-AB63-CAE654A5BF90}" dt="2024-08-18T21:11:43.645" v="2105" actId="47"/>
        <pc:sldMkLst>
          <pc:docMk/>
          <pc:sldMk cId="2771890183" sldId="310"/>
        </pc:sldMkLst>
        <pc:spChg chg="mod">
          <ac:chgData name="Samuel Adebayo (SAdebayo)" userId="b2148acf-58f9-4dce-98a3-9dd9a651296f" providerId="ADAL" clId="{0A8323C0-C4E0-4A16-AB63-CAE654A5BF90}" dt="2024-08-18T21:11:01.481" v="1998" actId="20577"/>
          <ac:spMkLst>
            <pc:docMk/>
            <pc:sldMk cId="2771890183" sldId="310"/>
            <ac:spMk id="2" creationId="{54C5BAA8-DBDB-7DB6-95D3-54959F22B6C7}"/>
          </ac:spMkLst>
        </pc:spChg>
        <pc:spChg chg="mod">
          <ac:chgData name="Samuel Adebayo (SAdebayo)" userId="b2148acf-58f9-4dce-98a3-9dd9a651296f" providerId="ADAL" clId="{0A8323C0-C4E0-4A16-AB63-CAE654A5BF90}" dt="2024-08-18T21:11:41.736" v="2104" actId="20577"/>
          <ac:spMkLst>
            <pc:docMk/>
            <pc:sldMk cId="2771890183" sldId="310"/>
            <ac:spMk id="3" creationId="{3FD1A625-CD41-C112-E0CB-F5EB985C9EBB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13:51.865" v="2187" actId="166"/>
        <pc:sldMkLst>
          <pc:docMk/>
          <pc:sldMk cId="3509745693" sldId="310"/>
        </pc:sldMkLst>
        <pc:spChg chg="mod ord">
          <ac:chgData name="Samuel Adebayo (SAdebayo)" userId="b2148acf-58f9-4dce-98a3-9dd9a651296f" providerId="ADAL" clId="{0A8323C0-C4E0-4A16-AB63-CAE654A5BF90}" dt="2024-08-18T21:13:51.865" v="2187" actId="166"/>
          <ac:spMkLst>
            <pc:docMk/>
            <pc:sldMk cId="3509745693" sldId="310"/>
            <ac:spMk id="2" creationId="{2C77815C-E2A7-5982-7E57-30A3AE760140}"/>
          </ac:spMkLst>
        </pc:spChg>
        <pc:spChg chg="del mod">
          <ac:chgData name="Samuel Adebayo (SAdebayo)" userId="b2148acf-58f9-4dce-98a3-9dd9a651296f" providerId="ADAL" clId="{0A8323C0-C4E0-4A16-AB63-CAE654A5BF90}" dt="2024-08-18T21:13:05.902" v="2178" actId="478"/>
          <ac:spMkLst>
            <pc:docMk/>
            <pc:sldMk cId="3509745693" sldId="310"/>
            <ac:spMk id="3" creationId="{E215707E-AC5F-75CB-1261-C1306A276B0A}"/>
          </ac:spMkLst>
        </pc:spChg>
        <pc:picChg chg="add">
          <ac:chgData name="Samuel Adebayo (SAdebayo)" userId="b2148acf-58f9-4dce-98a3-9dd9a651296f" providerId="ADAL" clId="{0A8323C0-C4E0-4A16-AB63-CAE654A5BF90}" dt="2024-08-18T21:13:42.490" v="2185" actId="26606"/>
          <ac:picMkLst>
            <pc:docMk/>
            <pc:sldMk cId="3509745693" sldId="310"/>
            <ac:picMk id="4" creationId="{1CFF1DC1-87B9-8D46-4709-214A7C8C63C2}"/>
          </ac:picMkLst>
        </pc:picChg>
      </pc:sldChg>
      <pc:sldChg chg="modSp new mod modAnim">
        <pc:chgData name="Samuel Adebayo (SAdebayo)" userId="b2148acf-58f9-4dce-98a3-9dd9a651296f" providerId="ADAL" clId="{0A8323C0-C4E0-4A16-AB63-CAE654A5BF90}" dt="2024-08-18T21:15:47.113" v="2456"/>
        <pc:sldMkLst>
          <pc:docMk/>
          <pc:sldMk cId="3878312011" sldId="311"/>
        </pc:sldMkLst>
        <pc:spChg chg="mod">
          <ac:chgData name="Samuel Adebayo (SAdebayo)" userId="b2148acf-58f9-4dce-98a3-9dd9a651296f" providerId="ADAL" clId="{0A8323C0-C4E0-4A16-AB63-CAE654A5BF90}" dt="2024-08-18T21:14:23.064" v="2237" actId="20577"/>
          <ac:spMkLst>
            <pc:docMk/>
            <pc:sldMk cId="3878312011" sldId="311"/>
            <ac:spMk id="2" creationId="{9D0ED534-AAAF-1D3D-25E8-1B2F8EC271EB}"/>
          </ac:spMkLst>
        </pc:spChg>
        <pc:spChg chg="mod">
          <ac:chgData name="Samuel Adebayo (SAdebayo)" userId="b2148acf-58f9-4dce-98a3-9dd9a651296f" providerId="ADAL" clId="{0A8323C0-C4E0-4A16-AB63-CAE654A5BF90}" dt="2024-08-18T21:15:40.792" v="2455" actId="123"/>
          <ac:spMkLst>
            <pc:docMk/>
            <pc:sldMk cId="3878312011" sldId="311"/>
            <ac:spMk id="3" creationId="{D6708EAB-FB3E-8075-3BF0-1607114E0D05}"/>
          </ac:spMkLst>
        </pc:spChg>
      </pc:sldChg>
      <pc:sldChg chg="modSp new modAnim">
        <pc:chgData name="Samuel Adebayo (SAdebayo)" userId="b2148acf-58f9-4dce-98a3-9dd9a651296f" providerId="ADAL" clId="{0A8323C0-C4E0-4A16-AB63-CAE654A5BF90}" dt="2024-08-18T21:19:23.746" v="3025"/>
        <pc:sldMkLst>
          <pc:docMk/>
          <pc:sldMk cId="3555281001" sldId="312"/>
        </pc:sldMkLst>
        <pc:spChg chg="mod">
          <ac:chgData name="Samuel Adebayo (SAdebayo)" userId="b2148acf-58f9-4dce-98a3-9dd9a651296f" providerId="ADAL" clId="{0A8323C0-C4E0-4A16-AB63-CAE654A5BF90}" dt="2024-08-18T21:16:03.381" v="2495" actId="20577"/>
          <ac:spMkLst>
            <pc:docMk/>
            <pc:sldMk cId="3555281001" sldId="312"/>
            <ac:spMk id="2" creationId="{89C8627F-2901-2B0E-1605-A58D19A7AC99}"/>
          </ac:spMkLst>
        </pc:spChg>
        <pc:spChg chg="mod">
          <ac:chgData name="Samuel Adebayo (SAdebayo)" userId="b2148acf-58f9-4dce-98a3-9dd9a651296f" providerId="ADAL" clId="{0A8323C0-C4E0-4A16-AB63-CAE654A5BF90}" dt="2024-08-18T21:19:08.602" v="3021" actId="15"/>
          <ac:spMkLst>
            <pc:docMk/>
            <pc:sldMk cId="3555281001" sldId="312"/>
            <ac:spMk id="3" creationId="{94F39529-B087-96D9-D7BA-66731E3A1202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0:23.232" v="3100" actId="113"/>
        <pc:sldMkLst>
          <pc:docMk/>
          <pc:sldMk cId="3328406327" sldId="313"/>
        </pc:sldMkLst>
        <pc:spChg chg="mod">
          <ac:chgData name="Samuel Adebayo (SAdebayo)" userId="b2148acf-58f9-4dce-98a3-9dd9a651296f" providerId="ADAL" clId="{0A8323C0-C4E0-4A16-AB63-CAE654A5BF90}" dt="2024-08-18T21:19:44.701" v="3086" actId="20577"/>
          <ac:spMkLst>
            <pc:docMk/>
            <pc:sldMk cId="3328406327" sldId="313"/>
            <ac:spMk id="2" creationId="{BC751754-EBBF-F2BD-8DEF-69EB4A4AF2E7}"/>
          </ac:spMkLst>
        </pc:spChg>
        <pc:spChg chg="add del mod">
          <ac:chgData name="Samuel Adebayo (SAdebayo)" userId="b2148acf-58f9-4dce-98a3-9dd9a651296f" providerId="ADAL" clId="{0A8323C0-C4E0-4A16-AB63-CAE654A5BF90}" dt="2024-08-18T21:20:23.232" v="3100" actId="113"/>
          <ac:spMkLst>
            <pc:docMk/>
            <pc:sldMk cId="3328406327" sldId="313"/>
            <ac:spMk id="3" creationId="{758B54F4-0B44-D01A-7876-5D56FDF11F05}"/>
          </ac:spMkLst>
        </pc:spChg>
        <pc:spChg chg="add mod">
          <ac:chgData name="Samuel Adebayo (SAdebayo)" userId="b2148acf-58f9-4dce-98a3-9dd9a651296f" providerId="ADAL" clId="{0A8323C0-C4E0-4A16-AB63-CAE654A5BF90}" dt="2024-08-18T21:19:52.992" v="3088"/>
          <ac:spMkLst>
            <pc:docMk/>
            <pc:sldMk cId="3328406327" sldId="313"/>
            <ac:spMk id="4" creationId="{37DAC44A-0666-2F38-92B2-CB8FAFEBD3B9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0:53.425" v="3135" actId="26606"/>
        <pc:sldMkLst>
          <pc:docMk/>
          <pc:sldMk cId="748049794" sldId="314"/>
        </pc:sldMkLst>
        <pc:spChg chg="mod">
          <ac:chgData name="Samuel Adebayo (SAdebayo)" userId="b2148acf-58f9-4dce-98a3-9dd9a651296f" providerId="ADAL" clId="{0A8323C0-C4E0-4A16-AB63-CAE654A5BF90}" dt="2024-08-18T21:20:53.425" v="3135" actId="26606"/>
          <ac:spMkLst>
            <pc:docMk/>
            <pc:sldMk cId="748049794" sldId="314"/>
            <ac:spMk id="2" creationId="{BCB806A1-E271-DE3E-A2E9-27090643B870}"/>
          </ac:spMkLst>
        </pc:spChg>
        <pc:spChg chg="del">
          <ac:chgData name="Samuel Adebayo (SAdebayo)" userId="b2148acf-58f9-4dce-98a3-9dd9a651296f" providerId="ADAL" clId="{0A8323C0-C4E0-4A16-AB63-CAE654A5BF90}" dt="2024-08-18T21:20:53.425" v="3135" actId="26606"/>
          <ac:spMkLst>
            <pc:docMk/>
            <pc:sldMk cId="748049794" sldId="314"/>
            <ac:spMk id="3" creationId="{D20F9D41-3160-2929-5D25-80596603AB3F}"/>
          </ac:spMkLst>
        </pc:spChg>
        <pc:picChg chg="add">
          <ac:chgData name="Samuel Adebayo (SAdebayo)" userId="b2148acf-58f9-4dce-98a3-9dd9a651296f" providerId="ADAL" clId="{0A8323C0-C4E0-4A16-AB63-CAE654A5BF90}" dt="2024-08-18T21:20:53.425" v="3135" actId="26606"/>
          <ac:picMkLst>
            <pc:docMk/>
            <pc:sldMk cId="748049794" sldId="314"/>
            <ac:picMk id="5" creationId="{26971B0F-616F-BCF1-4C63-E2233D09D555}"/>
          </ac:picMkLst>
        </pc:picChg>
      </pc:sldChg>
      <pc:sldChg chg="new del">
        <pc:chgData name="Samuel Adebayo (SAdebayo)" userId="b2148acf-58f9-4dce-98a3-9dd9a651296f" providerId="ADAL" clId="{0A8323C0-C4E0-4A16-AB63-CAE654A5BF90}" dt="2024-08-18T21:29:23.292" v="3505" actId="47"/>
        <pc:sldMkLst>
          <pc:docMk/>
          <pc:sldMk cId="3752899304" sldId="315"/>
        </pc:sldMkLst>
      </pc:sldChg>
      <pc:sldChg chg="addSp delSp modSp new mod">
        <pc:chgData name="Samuel Adebayo (SAdebayo)" userId="b2148acf-58f9-4dce-98a3-9dd9a651296f" providerId="ADAL" clId="{0A8323C0-C4E0-4A16-AB63-CAE654A5BF90}" dt="2024-08-18T21:23:23.285" v="3206" actId="20577"/>
        <pc:sldMkLst>
          <pc:docMk/>
          <pc:sldMk cId="2518112875" sldId="316"/>
        </pc:sldMkLst>
        <pc:spChg chg="mod">
          <ac:chgData name="Samuel Adebayo (SAdebayo)" userId="b2148acf-58f9-4dce-98a3-9dd9a651296f" providerId="ADAL" clId="{0A8323C0-C4E0-4A16-AB63-CAE654A5BF90}" dt="2024-08-18T21:21:47.600" v="3170" actId="20577"/>
          <ac:spMkLst>
            <pc:docMk/>
            <pc:sldMk cId="2518112875" sldId="316"/>
            <ac:spMk id="2" creationId="{8542CB21-F552-8AD9-31B7-5ED731D002D1}"/>
          </ac:spMkLst>
        </pc:spChg>
        <pc:spChg chg="add del mod">
          <ac:chgData name="Samuel Adebayo (SAdebayo)" userId="b2148acf-58f9-4dce-98a3-9dd9a651296f" providerId="ADAL" clId="{0A8323C0-C4E0-4A16-AB63-CAE654A5BF90}" dt="2024-08-18T21:23:23.285" v="3206" actId="20577"/>
          <ac:spMkLst>
            <pc:docMk/>
            <pc:sldMk cId="2518112875" sldId="316"/>
            <ac:spMk id="3" creationId="{566C44DB-30B8-F900-8AE6-C24E3E9850FE}"/>
          </ac:spMkLst>
        </pc:spChg>
        <pc:spChg chg="add mod">
          <ac:chgData name="Samuel Adebayo (SAdebayo)" userId="b2148acf-58f9-4dce-98a3-9dd9a651296f" providerId="ADAL" clId="{0A8323C0-C4E0-4A16-AB63-CAE654A5BF90}" dt="2024-08-18T21:22:26.449" v="3190"/>
          <ac:spMkLst>
            <pc:docMk/>
            <pc:sldMk cId="2518112875" sldId="316"/>
            <ac:spMk id="4" creationId="{7C8D2AB6-F4CB-ED69-4BBC-CA79B0112B05}"/>
          </ac:spMkLst>
        </pc:spChg>
        <pc:spChg chg="add">
          <ac:chgData name="Samuel Adebayo (SAdebayo)" userId="b2148acf-58f9-4dce-98a3-9dd9a651296f" providerId="ADAL" clId="{0A8323C0-C4E0-4A16-AB63-CAE654A5BF90}" dt="2024-08-18T21:22:29.897" v="3193"/>
          <ac:spMkLst>
            <pc:docMk/>
            <pc:sldMk cId="2518112875" sldId="316"/>
            <ac:spMk id="5" creationId="{D9BA9019-30C7-4EC1-CE74-467B86B20F9B}"/>
          </ac:spMkLst>
        </pc:spChg>
      </pc:sldChg>
      <pc:sldChg chg="addSp modSp new mod ord">
        <pc:chgData name="Samuel Adebayo (SAdebayo)" userId="b2148acf-58f9-4dce-98a3-9dd9a651296f" providerId="ADAL" clId="{0A8323C0-C4E0-4A16-AB63-CAE654A5BF90}" dt="2024-08-18T21:27:14.385" v="3452" actId="1076"/>
        <pc:sldMkLst>
          <pc:docMk/>
          <pc:sldMk cId="3141963535" sldId="317"/>
        </pc:sldMkLst>
        <pc:spChg chg="mod">
          <ac:chgData name="Samuel Adebayo (SAdebayo)" userId="b2148acf-58f9-4dce-98a3-9dd9a651296f" providerId="ADAL" clId="{0A8323C0-C4E0-4A16-AB63-CAE654A5BF90}" dt="2024-08-18T21:23:44.345" v="3229" actId="20577"/>
          <ac:spMkLst>
            <pc:docMk/>
            <pc:sldMk cId="3141963535" sldId="317"/>
            <ac:spMk id="2" creationId="{7A5E27FF-855B-A60A-84A3-A98D550ABF21}"/>
          </ac:spMkLst>
        </pc:spChg>
        <pc:spChg chg="mod">
          <ac:chgData name="Samuel Adebayo (SAdebayo)" userId="b2148acf-58f9-4dce-98a3-9dd9a651296f" providerId="ADAL" clId="{0A8323C0-C4E0-4A16-AB63-CAE654A5BF90}" dt="2024-08-18T21:26:36.828" v="3442" actId="20577"/>
          <ac:spMkLst>
            <pc:docMk/>
            <pc:sldMk cId="3141963535" sldId="317"/>
            <ac:spMk id="3" creationId="{64124B4C-A479-E8C8-7511-A97E82EF4ECB}"/>
          </ac:spMkLst>
        </pc:spChg>
        <pc:picChg chg="add mod">
          <ac:chgData name="Samuel Adebayo (SAdebayo)" userId="b2148acf-58f9-4dce-98a3-9dd9a651296f" providerId="ADAL" clId="{0A8323C0-C4E0-4A16-AB63-CAE654A5BF90}" dt="2024-08-18T21:26:40.369" v="3443" actId="1076"/>
          <ac:picMkLst>
            <pc:docMk/>
            <pc:sldMk cId="3141963535" sldId="317"/>
            <ac:picMk id="5" creationId="{17E49C24-F95D-08CC-054F-12B6F348E879}"/>
          </ac:picMkLst>
        </pc:picChg>
        <pc:picChg chg="add mod">
          <ac:chgData name="Samuel Adebayo (SAdebayo)" userId="b2148acf-58f9-4dce-98a3-9dd9a651296f" providerId="ADAL" clId="{0A8323C0-C4E0-4A16-AB63-CAE654A5BF90}" dt="2024-08-18T21:27:00.399" v="3450" actId="1035"/>
          <ac:picMkLst>
            <pc:docMk/>
            <pc:sldMk cId="3141963535" sldId="317"/>
            <ac:picMk id="7" creationId="{93118104-6C9D-611E-F6AC-5382935CE694}"/>
          </ac:picMkLst>
        </pc:picChg>
        <pc:picChg chg="add mod">
          <ac:chgData name="Samuel Adebayo (SAdebayo)" userId="b2148acf-58f9-4dce-98a3-9dd9a651296f" providerId="ADAL" clId="{0A8323C0-C4E0-4A16-AB63-CAE654A5BF90}" dt="2024-08-18T21:27:14.385" v="3452" actId="1076"/>
          <ac:picMkLst>
            <pc:docMk/>
            <pc:sldMk cId="3141963535" sldId="317"/>
            <ac:picMk id="9" creationId="{E44E8DDB-358D-273E-8A15-B67EFEA61643}"/>
          </ac:picMkLst>
        </pc:picChg>
      </pc:sldChg>
      <pc:sldChg chg="addSp delSp modSp new mod ord modAnim">
        <pc:chgData name="Samuel Adebayo (SAdebayo)" userId="b2148acf-58f9-4dce-98a3-9dd9a651296f" providerId="ADAL" clId="{0A8323C0-C4E0-4A16-AB63-CAE654A5BF90}" dt="2024-08-18T21:29:20.640" v="3504"/>
        <pc:sldMkLst>
          <pc:docMk/>
          <pc:sldMk cId="1157731190" sldId="318"/>
        </pc:sldMkLst>
        <pc:spChg chg="mod">
          <ac:chgData name="Samuel Adebayo (SAdebayo)" userId="b2148acf-58f9-4dce-98a3-9dd9a651296f" providerId="ADAL" clId="{0A8323C0-C4E0-4A16-AB63-CAE654A5BF90}" dt="2024-08-18T21:28:16.252" v="3485" actId="20577"/>
          <ac:spMkLst>
            <pc:docMk/>
            <pc:sldMk cId="1157731190" sldId="318"/>
            <ac:spMk id="2" creationId="{F2533F88-C41A-F1F5-2269-FAE7BF033E2A}"/>
          </ac:spMkLst>
        </pc:spChg>
        <pc:spChg chg="add del mod">
          <ac:chgData name="Samuel Adebayo (SAdebayo)" userId="b2148acf-58f9-4dce-98a3-9dd9a651296f" providerId="ADAL" clId="{0A8323C0-C4E0-4A16-AB63-CAE654A5BF90}" dt="2024-08-18T21:28:37.453" v="3494" actId="113"/>
          <ac:spMkLst>
            <pc:docMk/>
            <pc:sldMk cId="1157731190" sldId="318"/>
            <ac:spMk id="3" creationId="{9337A154-FD2D-405C-878A-502BFF8CFB0A}"/>
          </ac:spMkLst>
        </pc:spChg>
        <pc:spChg chg="add mod">
          <ac:chgData name="Samuel Adebayo (SAdebayo)" userId="b2148acf-58f9-4dce-98a3-9dd9a651296f" providerId="ADAL" clId="{0A8323C0-C4E0-4A16-AB63-CAE654A5BF90}" dt="2024-08-18T21:28:24.517" v="3487"/>
          <ac:spMkLst>
            <pc:docMk/>
            <pc:sldMk cId="1157731190" sldId="318"/>
            <ac:spMk id="4" creationId="{61D19CF3-CA87-AC5F-FEA2-B23705796CC8}"/>
          </ac:spMkLst>
        </pc:spChg>
      </pc:sldChg>
      <pc:sldChg chg="addSp delSp modSp new mod">
        <pc:chgData name="Samuel Adebayo (SAdebayo)" userId="b2148acf-58f9-4dce-98a3-9dd9a651296f" providerId="ADAL" clId="{0A8323C0-C4E0-4A16-AB63-CAE654A5BF90}" dt="2024-08-18T21:29:47.612" v="3517" actId="26606"/>
        <pc:sldMkLst>
          <pc:docMk/>
          <pc:sldMk cId="2718505916" sldId="319"/>
        </pc:sldMkLst>
        <pc:spChg chg="mod">
          <ac:chgData name="Samuel Adebayo (SAdebayo)" userId="b2148acf-58f9-4dce-98a3-9dd9a651296f" providerId="ADAL" clId="{0A8323C0-C4E0-4A16-AB63-CAE654A5BF90}" dt="2024-08-18T21:29:47.612" v="3517" actId="26606"/>
          <ac:spMkLst>
            <pc:docMk/>
            <pc:sldMk cId="2718505916" sldId="319"/>
            <ac:spMk id="2" creationId="{6C56C927-3668-98DD-7064-DD53C0FCC386}"/>
          </ac:spMkLst>
        </pc:spChg>
        <pc:spChg chg="del">
          <ac:chgData name="Samuel Adebayo (SAdebayo)" userId="b2148acf-58f9-4dce-98a3-9dd9a651296f" providerId="ADAL" clId="{0A8323C0-C4E0-4A16-AB63-CAE654A5BF90}" dt="2024-08-18T21:29:47.612" v="3517" actId="26606"/>
          <ac:spMkLst>
            <pc:docMk/>
            <pc:sldMk cId="2718505916" sldId="319"/>
            <ac:spMk id="3" creationId="{890FD3AC-AE12-25C3-43E0-FA6A1BCA55FA}"/>
          </ac:spMkLst>
        </pc:spChg>
        <pc:picChg chg="add">
          <ac:chgData name="Samuel Adebayo (SAdebayo)" userId="b2148acf-58f9-4dce-98a3-9dd9a651296f" providerId="ADAL" clId="{0A8323C0-C4E0-4A16-AB63-CAE654A5BF90}" dt="2024-08-18T21:29:47.612" v="3517" actId="26606"/>
          <ac:picMkLst>
            <pc:docMk/>
            <pc:sldMk cId="2718505916" sldId="319"/>
            <ac:picMk id="5" creationId="{E39B5EFB-A804-2CF7-C68B-9CB7EC9980C5}"/>
          </ac:picMkLst>
        </pc:picChg>
      </pc:sldChg>
      <pc:sldMasterChg chg="delSldLayout">
        <pc:chgData name="Samuel Adebayo (SAdebayo)" userId="b2148acf-58f9-4dce-98a3-9dd9a651296f" providerId="ADAL" clId="{0A8323C0-C4E0-4A16-AB63-CAE654A5BF90}" dt="2024-08-18T20:51:09.825" v="26" actId="47"/>
        <pc:sldMasterMkLst>
          <pc:docMk/>
          <pc:sldMasterMk cId="1844777836" sldId="2147483648"/>
        </pc:sldMasterMkLst>
        <pc:sldLayoutChg chg="del">
          <pc:chgData name="Samuel Adebayo (SAdebayo)" userId="b2148acf-58f9-4dce-98a3-9dd9a651296f" providerId="ADAL" clId="{0A8323C0-C4E0-4A16-AB63-CAE654A5BF90}" dt="2024-08-18T20:51:09.825" v="26" actId="47"/>
          <pc:sldLayoutMkLst>
            <pc:docMk/>
            <pc:sldMasterMk cId="1844777836" sldId="2147483648"/>
            <pc:sldLayoutMk cId="1951297332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1CD1E-FAD6-D41D-A397-825E15E1D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A661A-A684-AD23-FAB4-F283356FD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A80CC-95A6-49D8-A23C-61AE2FDFDA8A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3384-EC31-8B67-0221-A05698896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AE57-65FC-A0D8-4020-8AF0D0A150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CF8D9-CFD1-44E0-9991-F8D4B83DDD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8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</a:t>
            </a:r>
            <a:r>
              <a:rPr lang="en-GB" sz="3100" b="1" dirty="0">
                <a:solidFill>
                  <a:srgbClr val="FFFFFF"/>
                </a:solidFill>
              </a:rPr>
              <a:t>Overview of Deep Learning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06A1-E271-DE3E-A2E9-2709064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Introduction to Neural Networks</a:t>
            </a: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26971B0F-616F-BCF1-4C63-E2233D09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84" r="-1" b="16715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04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CB21-F552-8AD9-31B7-5ED731D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44DB-30B8-F900-8AE6-C24E3E98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Neurons</a:t>
            </a:r>
            <a:r>
              <a:rPr lang="en-GB" dirty="0"/>
              <a:t>: The basic units of a neural network, analogous to the biological neurons in the brain.</a:t>
            </a:r>
          </a:p>
          <a:p>
            <a:endParaRPr lang="en-GB" dirty="0"/>
          </a:p>
          <a:p>
            <a:r>
              <a:rPr lang="en-GB" b="1" dirty="0"/>
              <a:t>Layers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Input Layer: Receives the input data.</a:t>
            </a:r>
          </a:p>
          <a:p>
            <a:pPr lvl="1"/>
            <a:r>
              <a:rPr lang="en-GB" dirty="0"/>
              <a:t>Hidden Layers: Intermediate layers where feature transformation occurs.</a:t>
            </a:r>
          </a:p>
          <a:p>
            <a:pPr lvl="1"/>
            <a:r>
              <a:rPr lang="en-GB" dirty="0"/>
              <a:t>Output Layer: Produces the final prediction or output.</a:t>
            </a:r>
          </a:p>
        </p:txBody>
      </p:sp>
    </p:spTree>
    <p:extLst>
      <p:ext uri="{BB962C8B-B14F-4D97-AF65-F5344CB8AC3E}">
        <p14:creationId xmlns:p14="http://schemas.microsoft.com/office/powerpoint/2010/main" val="251811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7538-715A-A438-DDF8-889D789C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B96F-2F4A-BAC8-39B0-4CD544B6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6539738" cy="5205874"/>
          </a:xfrm>
        </p:spPr>
        <p:txBody>
          <a:bodyPr/>
          <a:lstStyle/>
          <a:p>
            <a:pPr algn="just"/>
            <a:r>
              <a:rPr lang="en-GB" dirty="0"/>
              <a:t>The first part of our network represents the input in higher dimensional space, we call this representation learning or feature extraction.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 the last layer of our network we apply, logistic regression to obtain the probabilities of true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3FF5-B1BA-85D8-D8FA-FD59D13B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98" y="1847103"/>
            <a:ext cx="3905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3A7-8A92-ED4C-B6B4-DE8AB61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Design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FBC8-29B1-144D-F45D-915BFB0E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8879761" cy="4709059"/>
          </a:xfrm>
        </p:spPr>
        <p:txBody>
          <a:bodyPr/>
          <a:lstStyle/>
          <a:p>
            <a:r>
              <a:rPr lang="en-GB" dirty="0"/>
              <a:t>We refer to the design of the network as the network architecture:</a:t>
            </a:r>
          </a:p>
          <a:p>
            <a:endParaRPr lang="en-GB" dirty="0"/>
          </a:p>
          <a:p>
            <a:r>
              <a:rPr lang="en-GB" dirty="0"/>
              <a:t>You need to decide on:</a:t>
            </a:r>
          </a:p>
          <a:p>
            <a:pPr lvl="1"/>
            <a:r>
              <a:rPr lang="en-GB" dirty="0"/>
              <a:t>The number of hidden layers</a:t>
            </a:r>
          </a:p>
          <a:p>
            <a:pPr lvl="1"/>
            <a:r>
              <a:rPr lang="en-GB" dirty="0"/>
              <a:t>The number of neurons per layer (referred to as width)</a:t>
            </a:r>
          </a:p>
          <a:p>
            <a:pPr lvl="1"/>
            <a:r>
              <a:rPr lang="en-GB" dirty="0"/>
              <a:t>The activation function for each neuron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Other hyperparameters and parameters (</a:t>
            </a:r>
            <a:r>
              <a:rPr lang="en-GB" dirty="0" err="1"/>
              <a:t>tbdl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1CB47-CE5D-B4AB-EE2A-ECF68271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45" y="2644276"/>
            <a:ext cx="3343071" cy="22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7FF-855B-A60A-84A3-A98D550A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4B4C-A479-E8C8-7511-A97E82EF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Purpose: Introduce non-linearity to the model, enabling it to learn complex patterns.</a:t>
            </a:r>
          </a:p>
          <a:p>
            <a:endParaRPr lang="en-GB" dirty="0"/>
          </a:p>
          <a:p>
            <a:r>
              <a:rPr lang="en-GB" dirty="0"/>
              <a:t>Common Activation functions</a:t>
            </a:r>
          </a:p>
          <a:p>
            <a:endParaRPr lang="en-GB" dirty="0"/>
          </a:p>
          <a:p>
            <a:pPr lvl="1"/>
            <a:r>
              <a:rPr lang="en-GB" dirty="0"/>
              <a:t>Sigmoid</a:t>
            </a:r>
          </a:p>
          <a:p>
            <a:pPr lvl="1"/>
            <a:r>
              <a:rPr lang="en-GB" dirty="0" err="1"/>
              <a:t>ReLU</a:t>
            </a:r>
            <a:r>
              <a:rPr lang="en-GB" dirty="0"/>
              <a:t> (Rectified Linear Unit) </a:t>
            </a:r>
          </a:p>
          <a:p>
            <a:pPr lvl="1"/>
            <a:r>
              <a:rPr lang="en-GB" dirty="0"/>
              <a:t>Tanh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49C24-F95D-08CC-054F-12B6F348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60" y="3241697"/>
            <a:ext cx="847843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18104-6C9D-611E-F6AC-5382935C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03" y="3823137"/>
            <a:ext cx="3143689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E8DDB-358D-273E-8A15-B67EFEA61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10" y="4358877"/>
            <a:ext cx="60015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6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3655-9D66-B854-5A39-F309998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</a:t>
            </a:r>
            <a:r>
              <a:rPr lang="en-GB" dirty="0" err="1"/>
              <a:t>wh</a:t>
            </a:r>
            <a:r>
              <a:rPr lang="en-GB" dirty="0"/>
              <a:t> what does </a:t>
            </a:r>
            <a:r>
              <a:rPr lang="en-GB" b="1" dirty="0"/>
              <a:t>Learning</a:t>
            </a:r>
            <a:r>
              <a:rPr lang="en-GB" dirty="0"/>
              <a:t>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DE1B-8D36-04F0-9B2B-754C1EBB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94" y="1139948"/>
            <a:ext cx="6527546" cy="5205874"/>
          </a:xfrm>
        </p:spPr>
        <p:txBody>
          <a:bodyPr/>
          <a:lstStyle/>
          <a:p>
            <a:pPr algn="just"/>
            <a:r>
              <a:rPr lang="en-GB" dirty="0"/>
              <a:t>Learning in a neural network means finding ‘</a:t>
            </a:r>
            <a:r>
              <a:rPr lang="en-GB" b="1" dirty="0"/>
              <a:t>good</a:t>
            </a:r>
            <a:r>
              <a:rPr lang="en-GB" dirty="0"/>
              <a:t>’ weights of the connections between the various neurons.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We can learn these weights from the likeness of our training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43D8E-5554-97F0-0E58-4F7FAFE3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71" y="2007696"/>
            <a:ext cx="4511485" cy="27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3F88-C41A-F1F5-2269-FAE7BF03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A154-FD2D-405C-878A-502BFF8C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Forward</a:t>
            </a:r>
            <a:r>
              <a:rPr lang="en-GB" dirty="0"/>
              <a:t> </a:t>
            </a:r>
            <a:r>
              <a:rPr lang="en-GB" b="1" dirty="0"/>
              <a:t>Propagation</a:t>
            </a:r>
            <a:r>
              <a:rPr lang="en-GB" dirty="0"/>
              <a:t>: The process by which inputs are passed through the network to generate an output.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Backward</a:t>
            </a:r>
            <a:r>
              <a:rPr lang="en-GB" dirty="0"/>
              <a:t> </a:t>
            </a:r>
            <a:r>
              <a:rPr lang="en-GB" b="1" dirty="0"/>
              <a:t>Propagation</a:t>
            </a:r>
            <a:r>
              <a:rPr lang="en-GB" dirty="0"/>
              <a:t>: The process of updating weights based on the error gradient to minimise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11577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C927-3668-98DD-7064-DD53C0FC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dirty="0"/>
              <a:t>Questions?</a:t>
            </a: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39B5EFB-A804-2CF7-C68B-9CB7EC998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4" r="-1" b="19358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50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A78B-0E4C-44DA-203D-AEBA3175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311C-A061-6D44-E83E-2B32538D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Deep Learning: Key Concepts and History</a:t>
            </a:r>
          </a:p>
          <a:p>
            <a:r>
              <a:rPr lang="en-GB" dirty="0"/>
              <a:t>How Deep Learning has Revolutionised Computer Vision</a:t>
            </a:r>
          </a:p>
          <a:p>
            <a:r>
              <a:rPr lang="en-GB" dirty="0"/>
              <a:t>Introduction to Neural Networks: </a:t>
            </a:r>
          </a:p>
          <a:p>
            <a:pPr lvl="1"/>
            <a:r>
              <a:rPr lang="en-GB" dirty="0"/>
              <a:t>Layers, </a:t>
            </a:r>
          </a:p>
          <a:p>
            <a:pPr lvl="1"/>
            <a:r>
              <a:rPr lang="en-GB" dirty="0"/>
              <a:t>Neurons, </a:t>
            </a:r>
          </a:p>
          <a:p>
            <a:pPr lvl="1"/>
            <a:r>
              <a:rPr lang="en-GB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048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AEB-A788-F541-CEB5-989B6790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828D-B3E1-DCE8-9003-8DD7E27A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subset of Machine Learning focused on Neural Networks with many layers (deep neural networks) that can learn hierarchical representations of data.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Key Characteristics:</a:t>
            </a:r>
          </a:p>
          <a:p>
            <a:pPr lvl="1" algn="just"/>
            <a:r>
              <a:rPr lang="en-GB" dirty="0"/>
              <a:t>Learning from large amounts of data</a:t>
            </a:r>
          </a:p>
          <a:p>
            <a:pPr lvl="1" algn="just"/>
            <a:r>
              <a:rPr lang="en-GB" dirty="0"/>
              <a:t> Multi-layered neural networks</a:t>
            </a:r>
          </a:p>
          <a:p>
            <a:pPr lvl="1" algn="just"/>
            <a:r>
              <a:rPr lang="en-GB" dirty="0"/>
              <a:t>Ability to model 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19911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B311-A74C-ABA1-A2B1-9002EDA9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Context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BFAB-4819-A84B-8827-461A27A8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1960s – 1980s</a:t>
            </a:r>
            <a:r>
              <a:rPr lang="en-GB" dirty="0"/>
              <a:t>: Early Neural Network models (perceptron, Backpropagation).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1990s</a:t>
            </a:r>
            <a:r>
              <a:rPr lang="en-GB" dirty="0"/>
              <a:t> – Decline in interest due to limited computational power and data.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2006</a:t>
            </a:r>
            <a:r>
              <a:rPr lang="en-GB" dirty="0"/>
              <a:t>: Resurgence with </a:t>
            </a:r>
            <a:r>
              <a:rPr lang="en-GB" dirty="0" err="1"/>
              <a:t>Geoffery</a:t>
            </a:r>
            <a:r>
              <a:rPr lang="en-GB" dirty="0"/>
              <a:t> Hinton’s work on deep belief networks.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2012</a:t>
            </a:r>
            <a:r>
              <a:rPr lang="en-GB" dirty="0"/>
              <a:t>: Breakthrough in Image Recognition (</a:t>
            </a:r>
            <a:r>
              <a:rPr lang="en-GB" dirty="0" err="1"/>
              <a:t>AlexNet</a:t>
            </a:r>
            <a:r>
              <a:rPr lang="en-GB" dirty="0"/>
              <a:t>, ImageNet competition)</a:t>
            </a:r>
          </a:p>
        </p:txBody>
      </p:sp>
    </p:spTree>
    <p:extLst>
      <p:ext uri="{BB962C8B-B14F-4D97-AF65-F5344CB8AC3E}">
        <p14:creationId xmlns:p14="http://schemas.microsoft.com/office/powerpoint/2010/main" val="42102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B053-9DE4-1324-F1AC-725FAE70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 in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8671-F5E9-6D28-78DA-7CE0B121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Networks</a:t>
            </a:r>
            <a:r>
              <a:rPr lang="en-GB" dirty="0"/>
              <a:t>: The fundamental building blocks, consisting of layers of interconnected neurons.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b="1" dirty="0"/>
              <a:t>Backpropagation</a:t>
            </a:r>
            <a:r>
              <a:rPr lang="en-GB" dirty="0"/>
              <a:t>: The method for training neural networks by adjusting weights based on the error.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: An optimisation technique to minimise the error in neural networks.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Overfitting</a:t>
            </a:r>
            <a:r>
              <a:rPr lang="en-GB" dirty="0"/>
              <a:t>: When a model learns the noise in the training data instead of the actual pattern.</a:t>
            </a:r>
          </a:p>
        </p:txBody>
      </p:sp>
    </p:spTree>
    <p:extLst>
      <p:ext uri="{BB962C8B-B14F-4D97-AF65-F5344CB8AC3E}">
        <p14:creationId xmlns:p14="http://schemas.microsoft.com/office/powerpoint/2010/main" val="6633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F1DC1-87B9-8D46-4709-214A7C8C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82" r="-1" b="9893"/>
          <a:stretch/>
        </p:blipFill>
        <p:spPr>
          <a:xfrm>
            <a:off x="421894" y="1139948"/>
            <a:ext cx="11109706" cy="520587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7815C-E2A7-5982-7E57-30A3AE76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69" y="3052832"/>
            <a:ext cx="10722356" cy="755480"/>
          </a:xfrm>
        </p:spPr>
        <p:txBody>
          <a:bodyPr anchor="ctr">
            <a:normAutofit/>
          </a:bodyPr>
          <a:lstStyle/>
          <a:p>
            <a:r>
              <a:rPr lang="en-GB" sz="3000" dirty="0"/>
              <a:t>How Deep Learning has Revolutionised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50974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D534-AAAF-1D3D-25E8-1B2F8EC2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State of Computer Vision Before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8EAB-FB3E-8075-3BF0-1607114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Traditional Methods: Feature extraction using SIFT, HOG, and manual feature engineering.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Challenges: Limited by the quality of features, time-consuming, less adaptable to new tasks.</a:t>
            </a:r>
          </a:p>
        </p:txBody>
      </p:sp>
    </p:spTree>
    <p:extLst>
      <p:ext uri="{BB962C8B-B14F-4D97-AF65-F5344CB8AC3E}">
        <p14:creationId xmlns:p14="http://schemas.microsoft.com/office/powerpoint/2010/main" val="38783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627F-2901-2B0E-1605-A58D19A7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9529-B087-96D9-D7BA-66731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Convolutional Neural Networks (CNNs)</a:t>
            </a:r>
            <a:r>
              <a:rPr lang="en-GB" dirty="0"/>
              <a:t>: Revolutionised the field by automatically learning spatial hierarchies of features.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Impact on Tasks:</a:t>
            </a:r>
          </a:p>
          <a:p>
            <a:pPr lvl="1" algn="just"/>
            <a:r>
              <a:rPr lang="en-GB" b="1" dirty="0"/>
              <a:t>Image Classification</a:t>
            </a:r>
            <a:r>
              <a:rPr lang="en-GB" dirty="0"/>
              <a:t>: Automatic identification of objects in images (e.g. ImageNet)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Object</a:t>
            </a:r>
            <a:r>
              <a:rPr lang="en-GB" dirty="0"/>
              <a:t> </a:t>
            </a:r>
            <a:r>
              <a:rPr lang="en-GB" b="1" dirty="0"/>
              <a:t>Detection</a:t>
            </a:r>
            <a:r>
              <a:rPr lang="en-GB" dirty="0"/>
              <a:t>: Locating and classifying multiple objects in images (e.g. YOLO, Faster R-CNN)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Segmentation</a:t>
            </a:r>
            <a:r>
              <a:rPr lang="en-GB" dirty="0"/>
              <a:t>: pixel-level classification of images (e.g. U-Net, Mask R-CNN)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Generative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: Creating new images from scratch (e.g. GANs)</a:t>
            </a:r>
          </a:p>
        </p:txBody>
      </p:sp>
    </p:spTree>
    <p:extLst>
      <p:ext uri="{BB962C8B-B14F-4D97-AF65-F5344CB8AC3E}">
        <p14:creationId xmlns:p14="http://schemas.microsoft.com/office/powerpoint/2010/main" val="3555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1754-EBBF-F2BD-8DEF-69EB4A4A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Real-world Applications of Deep Learning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4F4-0B44-D01A-7876-5D56FDF1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Healthcare</a:t>
            </a:r>
            <a:r>
              <a:rPr lang="en-GB" dirty="0"/>
              <a:t>: Automated diagnosis from medical images (e.g., detecting tumours in X-rays).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Autonomous</a:t>
            </a:r>
            <a:r>
              <a:rPr lang="en-GB" dirty="0"/>
              <a:t> </a:t>
            </a:r>
            <a:r>
              <a:rPr lang="en-GB" b="1" dirty="0"/>
              <a:t>Vehicles</a:t>
            </a:r>
            <a:r>
              <a:rPr lang="en-GB" dirty="0"/>
              <a:t>: Object detection and scene understanding for navigation.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Security</a:t>
            </a:r>
            <a:r>
              <a:rPr lang="en-GB" dirty="0"/>
              <a:t>: Facial recognition and surveillance systems.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Art</a:t>
            </a:r>
            <a:r>
              <a:rPr lang="en-GB" dirty="0"/>
              <a:t> </a:t>
            </a:r>
            <a:r>
              <a:rPr lang="en-GB" b="1" dirty="0"/>
              <a:t>&amp;</a:t>
            </a:r>
            <a:r>
              <a:rPr lang="en-GB" dirty="0"/>
              <a:t> </a:t>
            </a:r>
            <a:r>
              <a:rPr lang="en-GB" b="1" dirty="0"/>
              <a:t>Creativity</a:t>
            </a:r>
            <a:r>
              <a:rPr lang="en-GB" dirty="0"/>
              <a:t>: Style transfer, image synthesis, and more.</a:t>
            </a:r>
          </a:p>
        </p:txBody>
      </p:sp>
    </p:spTree>
    <p:extLst>
      <p:ext uri="{BB962C8B-B14F-4D97-AF65-F5344CB8AC3E}">
        <p14:creationId xmlns:p14="http://schemas.microsoft.com/office/powerpoint/2010/main" val="33284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720</Words>
  <Application>Microsoft Office PowerPoint</Application>
  <PresentationFormat>Widescreen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Overview of Deep Learning</vt:lpstr>
      <vt:lpstr>Agenda</vt:lpstr>
      <vt:lpstr>Overview of Deep Learning</vt:lpstr>
      <vt:lpstr>Historical Context of Deep Learning</vt:lpstr>
      <vt:lpstr>Key Concepts in Deep Learning</vt:lpstr>
      <vt:lpstr>How Deep Learning has Revolutionised Computer Vision</vt:lpstr>
      <vt:lpstr>The State of Computer Vision Before Deep Learning</vt:lpstr>
      <vt:lpstr>Deep Learning in Computer Vision</vt:lpstr>
      <vt:lpstr>Real-world Applications of Deep Learning in Computer Vision</vt:lpstr>
      <vt:lpstr>Introduction to Neural Networks</vt:lpstr>
      <vt:lpstr>The Basics of Neural Networks</vt:lpstr>
      <vt:lpstr>A Neural Network</vt:lpstr>
      <vt:lpstr>How to Design a Neural Network</vt:lpstr>
      <vt:lpstr>Activation Functions</vt:lpstr>
      <vt:lpstr>So, wh what does Learning Mean</vt:lpstr>
      <vt:lpstr>Forward and Backward Propagation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84</cp:revision>
  <dcterms:created xsi:type="dcterms:W3CDTF">2017-12-30T16:04:04Z</dcterms:created>
  <dcterms:modified xsi:type="dcterms:W3CDTF">2024-08-20T11:25:28Z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