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03" r:id="rId6"/>
    <p:sldId id="304" r:id="rId7"/>
    <p:sldId id="305" r:id="rId8"/>
    <p:sldId id="306" r:id="rId9"/>
    <p:sldId id="310" r:id="rId10"/>
    <p:sldId id="311" r:id="rId11"/>
    <p:sldId id="312" r:id="rId12"/>
    <p:sldId id="313" r:id="rId13"/>
    <p:sldId id="314" r:id="rId14"/>
    <p:sldId id="316" r:id="rId15"/>
    <p:sldId id="307" r:id="rId16"/>
    <p:sldId id="309" r:id="rId17"/>
    <p:sldId id="317" r:id="rId18"/>
    <p:sldId id="308" r:id="rId19"/>
    <p:sldId id="318" r:id="rId20"/>
    <p:sldId id="319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323C0-C4E0-4A16-AB63-CAE654A5BF90}" v="1689" dt="2024-08-18T21:29:03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80"/>
  </p:normalViewPr>
  <p:slideViewPr>
    <p:cSldViewPr snapToGrid="0" snapToObjects="1">
      <p:cViewPr varScale="1">
        <p:scale>
          <a:sx n="58" d="100"/>
          <a:sy n="58" d="100"/>
        </p:scale>
        <p:origin x="102" y="2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273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Adebayo (SAdebayo)" userId="b2148acf-58f9-4dce-98a3-9dd9a651296f" providerId="ADAL" clId="{0A8323C0-C4E0-4A16-AB63-CAE654A5BF90}"/>
    <pc:docChg chg="undo custSel addSld delSld modSld sldOrd">
      <pc:chgData name="Samuel Adebayo (SAdebayo)" userId="b2148acf-58f9-4dce-98a3-9dd9a651296f" providerId="ADAL" clId="{0A8323C0-C4E0-4A16-AB63-CAE654A5BF90}" dt="2024-08-18T21:29:47.612" v="3517" actId="26606"/>
      <pc:docMkLst>
        <pc:docMk/>
      </pc:docMkLst>
      <pc:sldChg chg="modSp mod">
        <pc:chgData name="Samuel Adebayo (SAdebayo)" userId="b2148acf-58f9-4dce-98a3-9dd9a651296f" providerId="ADAL" clId="{0A8323C0-C4E0-4A16-AB63-CAE654A5BF90}" dt="2024-08-18T20:51:01.589" v="25" actId="20577"/>
        <pc:sldMkLst>
          <pc:docMk/>
          <pc:sldMk cId="1817827870" sldId="256"/>
        </pc:sldMkLst>
        <pc:spChg chg="mod">
          <ac:chgData name="Samuel Adebayo (SAdebayo)" userId="b2148acf-58f9-4dce-98a3-9dd9a651296f" providerId="ADAL" clId="{0A8323C0-C4E0-4A16-AB63-CAE654A5BF90}" dt="2024-08-18T20:51:01.589" v="25" actId="20577"/>
          <ac:spMkLst>
            <pc:docMk/>
            <pc:sldMk cId="1817827870" sldId="256"/>
            <ac:spMk id="2" creationId="{00000000-0000-0000-0000-000000000000}"/>
          </ac:spMkLst>
        </pc:spChg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0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1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2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3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4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5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6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7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8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9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0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1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2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3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4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5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6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7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8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9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80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81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82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2476044923" sldId="303"/>
        </pc:sldMkLst>
      </pc:sldChg>
      <pc:sldChg chg="modSp new mod">
        <pc:chgData name="Samuel Adebayo (SAdebayo)" userId="b2148acf-58f9-4dce-98a3-9dd9a651296f" providerId="ADAL" clId="{0A8323C0-C4E0-4A16-AB63-CAE654A5BF90}" dt="2024-08-18T20:52:29.408" v="250" actId="20577"/>
        <pc:sldMkLst>
          <pc:docMk/>
          <pc:sldMk cId="3904804724" sldId="303"/>
        </pc:sldMkLst>
        <pc:spChg chg="mod">
          <ac:chgData name="Samuel Adebayo (SAdebayo)" userId="b2148acf-58f9-4dce-98a3-9dd9a651296f" providerId="ADAL" clId="{0A8323C0-C4E0-4A16-AB63-CAE654A5BF90}" dt="2024-08-18T20:51:18.135" v="36" actId="20577"/>
          <ac:spMkLst>
            <pc:docMk/>
            <pc:sldMk cId="3904804724" sldId="303"/>
            <ac:spMk id="2" creationId="{5F21A78B-0E4C-44DA-203D-AEBA31759135}"/>
          </ac:spMkLst>
        </pc:spChg>
        <pc:spChg chg="mod">
          <ac:chgData name="Samuel Adebayo (SAdebayo)" userId="b2148acf-58f9-4dce-98a3-9dd9a651296f" providerId="ADAL" clId="{0A8323C0-C4E0-4A16-AB63-CAE654A5BF90}" dt="2024-08-18T20:52:29.408" v="250" actId="20577"/>
          <ac:spMkLst>
            <pc:docMk/>
            <pc:sldMk cId="3904804724" sldId="303"/>
            <ac:spMk id="3" creationId="{0932311C-A061-6D44-E83E-2B32538DAB0D}"/>
          </ac:spMkLst>
        </pc:spChg>
      </pc:sldChg>
      <pc:sldChg chg="modSp new mod modAnim">
        <pc:chgData name="Samuel Adebayo (SAdebayo)" userId="b2148acf-58f9-4dce-98a3-9dd9a651296f" providerId="ADAL" clId="{0A8323C0-C4E0-4A16-AB63-CAE654A5BF90}" dt="2024-08-18T20:54:25.034" v="627"/>
        <pc:sldMkLst>
          <pc:docMk/>
          <pc:sldMk cId="1991183082" sldId="304"/>
        </pc:sldMkLst>
        <pc:spChg chg="mod">
          <ac:chgData name="Samuel Adebayo (SAdebayo)" userId="b2148acf-58f9-4dce-98a3-9dd9a651296f" providerId="ADAL" clId="{0A8323C0-C4E0-4A16-AB63-CAE654A5BF90}" dt="2024-08-18T20:52:48.238" v="282" actId="20577"/>
          <ac:spMkLst>
            <pc:docMk/>
            <pc:sldMk cId="1991183082" sldId="304"/>
            <ac:spMk id="2" creationId="{924CDAEB-A788-F541-CEB5-989B6790524F}"/>
          </ac:spMkLst>
        </pc:spChg>
        <pc:spChg chg="mod">
          <ac:chgData name="Samuel Adebayo (SAdebayo)" userId="b2148acf-58f9-4dce-98a3-9dd9a651296f" providerId="ADAL" clId="{0A8323C0-C4E0-4A16-AB63-CAE654A5BF90}" dt="2024-08-18T20:54:20.251" v="626" actId="20577"/>
          <ac:spMkLst>
            <pc:docMk/>
            <pc:sldMk cId="1991183082" sldId="304"/>
            <ac:spMk id="3" creationId="{2BD0828D-B3E1-DCE8-9003-8DD7E27A917D}"/>
          </ac:spMkLst>
        </pc:spChg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2728273439" sldId="304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1125942506" sldId="305"/>
        </pc:sldMkLst>
      </pc:sldChg>
      <pc:sldChg chg="modSp new">
        <pc:chgData name="Samuel Adebayo (SAdebayo)" userId="b2148acf-58f9-4dce-98a3-9dd9a651296f" providerId="ADAL" clId="{0A8323C0-C4E0-4A16-AB63-CAE654A5BF90}" dt="2024-08-18T20:59:22.710" v="996" actId="113"/>
        <pc:sldMkLst>
          <pc:docMk/>
          <pc:sldMk cId="4210255408" sldId="305"/>
        </pc:sldMkLst>
        <pc:spChg chg="mod">
          <ac:chgData name="Samuel Adebayo (SAdebayo)" userId="b2148acf-58f9-4dce-98a3-9dd9a651296f" providerId="ADAL" clId="{0A8323C0-C4E0-4A16-AB63-CAE654A5BF90}" dt="2024-08-18T20:54:46.950" v="668" actId="20577"/>
          <ac:spMkLst>
            <pc:docMk/>
            <pc:sldMk cId="4210255408" sldId="305"/>
            <ac:spMk id="2" creationId="{F605B311-A74C-ABA1-A2B1-9002EDA9E3A8}"/>
          </ac:spMkLst>
        </pc:spChg>
        <pc:spChg chg="mod">
          <ac:chgData name="Samuel Adebayo (SAdebayo)" userId="b2148acf-58f9-4dce-98a3-9dd9a651296f" providerId="ADAL" clId="{0A8323C0-C4E0-4A16-AB63-CAE654A5BF90}" dt="2024-08-18T20:59:22.710" v="996" actId="113"/>
          <ac:spMkLst>
            <pc:docMk/>
            <pc:sldMk cId="4210255408" sldId="305"/>
            <ac:spMk id="3" creationId="{2392BFAB-4819-A84B-8827-461A27A84B42}"/>
          </ac:spMkLst>
        </pc:spChg>
      </pc:sldChg>
      <pc:sldChg chg="addSp delSp modSp new mod modAnim">
        <pc:chgData name="Samuel Adebayo (SAdebayo)" userId="b2148acf-58f9-4dce-98a3-9dd9a651296f" providerId="ADAL" clId="{0A8323C0-C4E0-4A16-AB63-CAE654A5BF90}" dt="2024-08-18T21:00:46.318" v="1098"/>
        <pc:sldMkLst>
          <pc:docMk/>
          <pc:sldMk cId="663349664" sldId="306"/>
        </pc:sldMkLst>
        <pc:spChg chg="mod">
          <ac:chgData name="Samuel Adebayo (SAdebayo)" userId="b2148acf-58f9-4dce-98a3-9dd9a651296f" providerId="ADAL" clId="{0A8323C0-C4E0-4A16-AB63-CAE654A5BF90}" dt="2024-08-18T20:59:56.004" v="1027" actId="20577"/>
          <ac:spMkLst>
            <pc:docMk/>
            <pc:sldMk cId="663349664" sldId="306"/>
            <ac:spMk id="2" creationId="{652EB053-9DE4-1324-F1AC-725FAE70290C}"/>
          </ac:spMkLst>
        </pc:spChg>
        <pc:spChg chg="add del mod">
          <ac:chgData name="Samuel Adebayo (SAdebayo)" userId="b2148acf-58f9-4dce-98a3-9dd9a651296f" providerId="ADAL" clId="{0A8323C0-C4E0-4A16-AB63-CAE654A5BF90}" dt="2024-08-18T21:00:43.333" v="1097" actId="123"/>
          <ac:spMkLst>
            <pc:docMk/>
            <pc:sldMk cId="663349664" sldId="306"/>
            <ac:spMk id="3" creationId="{52DE8671-F5E9-6D28-78DA-7CE0B121C793}"/>
          </ac:spMkLst>
        </pc:spChg>
        <pc:spChg chg="add mod">
          <ac:chgData name="Samuel Adebayo (SAdebayo)" userId="b2148acf-58f9-4dce-98a3-9dd9a651296f" providerId="ADAL" clId="{0A8323C0-C4E0-4A16-AB63-CAE654A5BF90}" dt="2024-08-18T21:00:15.486" v="1083"/>
          <ac:spMkLst>
            <pc:docMk/>
            <pc:sldMk cId="663349664" sldId="306"/>
            <ac:spMk id="4" creationId="{F3C1CA74-C585-E86B-F55A-3ECFB121A285}"/>
          </ac:spMkLst>
        </pc:spChg>
      </pc:sldChg>
      <pc:sldChg chg="addSp modSp new mod modAnim">
        <pc:chgData name="Samuel Adebayo (SAdebayo)" userId="b2148acf-58f9-4dce-98a3-9dd9a651296f" providerId="ADAL" clId="{0A8323C0-C4E0-4A16-AB63-CAE654A5BF90}" dt="2024-08-18T21:05:27.682" v="1403"/>
        <pc:sldMkLst>
          <pc:docMk/>
          <pc:sldMk cId="1952803899" sldId="307"/>
        </pc:sldMkLst>
        <pc:spChg chg="mod">
          <ac:chgData name="Samuel Adebayo (SAdebayo)" userId="b2148acf-58f9-4dce-98a3-9dd9a651296f" providerId="ADAL" clId="{0A8323C0-C4E0-4A16-AB63-CAE654A5BF90}" dt="2024-08-18T21:03:41.989" v="1119" actId="20577"/>
          <ac:spMkLst>
            <pc:docMk/>
            <pc:sldMk cId="1952803899" sldId="307"/>
            <ac:spMk id="2" creationId="{CAFB7538-715A-A438-DDF8-889D789C0378}"/>
          </ac:spMkLst>
        </pc:spChg>
        <pc:spChg chg="mod">
          <ac:chgData name="Samuel Adebayo (SAdebayo)" userId="b2148acf-58f9-4dce-98a3-9dd9a651296f" providerId="ADAL" clId="{0A8323C0-C4E0-4A16-AB63-CAE654A5BF90}" dt="2024-08-18T21:05:19.242" v="1400" actId="14100"/>
          <ac:spMkLst>
            <pc:docMk/>
            <pc:sldMk cId="1952803899" sldId="307"/>
            <ac:spMk id="3" creationId="{9F18B96F-2F4A-BAC8-39B0-4CD544B61BDA}"/>
          </ac:spMkLst>
        </pc:spChg>
        <pc:picChg chg="add mod">
          <ac:chgData name="Samuel Adebayo (SAdebayo)" userId="b2148acf-58f9-4dce-98a3-9dd9a651296f" providerId="ADAL" clId="{0A8323C0-C4E0-4A16-AB63-CAE654A5BF90}" dt="2024-08-18T21:05:21.883" v="1402" actId="1076"/>
          <ac:picMkLst>
            <pc:docMk/>
            <pc:sldMk cId="1952803899" sldId="307"/>
            <ac:picMk id="5" creationId="{A5933FF5-B1BA-85D8-D8FA-FD59D13BA3F1}"/>
          </ac:picMkLst>
        </pc:picChg>
      </pc:sldChg>
      <pc:sldChg chg="addSp modSp new mod modAnim">
        <pc:chgData name="Samuel Adebayo (SAdebayo)" userId="b2148acf-58f9-4dce-98a3-9dd9a651296f" providerId="ADAL" clId="{0A8323C0-C4E0-4A16-AB63-CAE654A5BF90}" dt="2024-08-18T21:28:55.207" v="3501" actId="113"/>
        <pc:sldMkLst>
          <pc:docMk/>
          <pc:sldMk cId="3030212846" sldId="308"/>
        </pc:sldMkLst>
        <pc:spChg chg="mod">
          <ac:chgData name="Samuel Adebayo (SAdebayo)" userId="b2148acf-58f9-4dce-98a3-9dd9a651296f" providerId="ADAL" clId="{0A8323C0-C4E0-4A16-AB63-CAE654A5BF90}" dt="2024-08-18T21:28:48.893" v="3500" actId="20577"/>
          <ac:spMkLst>
            <pc:docMk/>
            <pc:sldMk cId="3030212846" sldId="308"/>
            <ac:spMk id="2" creationId="{6C5C3655-9D66-B854-5A39-F309998F9286}"/>
          </ac:spMkLst>
        </pc:spChg>
        <pc:spChg chg="mod">
          <ac:chgData name="Samuel Adebayo (SAdebayo)" userId="b2148acf-58f9-4dce-98a3-9dd9a651296f" providerId="ADAL" clId="{0A8323C0-C4E0-4A16-AB63-CAE654A5BF90}" dt="2024-08-18T21:28:55.207" v="3501" actId="113"/>
          <ac:spMkLst>
            <pc:docMk/>
            <pc:sldMk cId="3030212846" sldId="308"/>
            <ac:spMk id="3" creationId="{D490DE1B-8D36-04F0-9B2B-754C1EBB5913}"/>
          </ac:spMkLst>
        </pc:spChg>
        <pc:picChg chg="add mod">
          <ac:chgData name="Samuel Adebayo (SAdebayo)" userId="b2148acf-58f9-4dce-98a3-9dd9a651296f" providerId="ADAL" clId="{0A8323C0-C4E0-4A16-AB63-CAE654A5BF90}" dt="2024-08-18T21:07:02.670" v="1627" actId="14100"/>
          <ac:picMkLst>
            <pc:docMk/>
            <pc:sldMk cId="3030212846" sldId="308"/>
            <ac:picMk id="5" creationId="{F5C43D8E-5554-97F0-0E58-4F7FAFE360D8}"/>
          </ac:picMkLst>
        </pc:picChg>
      </pc:sldChg>
      <pc:sldChg chg="addSp delSp modSp new mod ord modAnim">
        <pc:chgData name="Samuel Adebayo (SAdebayo)" userId="b2148acf-58f9-4dce-98a3-9dd9a651296f" providerId="ADAL" clId="{0A8323C0-C4E0-4A16-AB63-CAE654A5BF90}" dt="2024-08-18T21:26:51.564" v="3445" actId="22"/>
        <pc:sldMkLst>
          <pc:docMk/>
          <pc:sldMk cId="2231860915" sldId="309"/>
        </pc:sldMkLst>
        <pc:spChg chg="mod">
          <ac:chgData name="Samuel Adebayo (SAdebayo)" userId="b2148acf-58f9-4dce-98a3-9dd9a651296f" providerId="ADAL" clId="{0A8323C0-C4E0-4A16-AB63-CAE654A5BF90}" dt="2024-08-18T21:09:22.571" v="1965" actId="26606"/>
          <ac:spMkLst>
            <pc:docMk/>
            <pc:sldMk cId="2231860915" sldId="309"/>
            <ac:spMk id="2" creationId="{2CEFF3A7-8A92-ED4C-B6B4-DE8AB6175508}"/>
          </ac:spMkLst>
        </pc:spChg>
        <pc:spChg chg="add del mod">
          <ac:chgData name="Samuel Adebayo (SAdebayo)" userId="b2148acf-58f9-4dce-98a3-9dd9a651296f" providerId="ADAL" clId="{0A8323C0-C4E0-4A16-AB63-CAE654A5BF90}" dt="2024-08-18T21:09:22.571" v="1965" actId="26606"/>
          <ac:spMkLst>
            <pc:docMk/>
            <pc:sldMk cId="2231860915" sldId="309"/>
            <ac:spMk id="3" creationId="{EE61FBC8-29B1-144D-F45D-915BFB0E0F58}"/>
          </ac:spMkLst>
        </pc:spChg>
        <pc:graphicFrameChg chg="add del">
          <ac:chgData name="Samuel Adebayo (SAdebayo)" userId="b2148acf-58f9-4dce-98a3-9dd9a651296f" providerId="ADAL" clId="{0A8323C0-C4E0-4A16-AB63-CAE654A5BF90}" dt="2024-08-18T21:09:22.571" v="1965" actId="26606"/>
          <ac:graphicFrameMkLst>
            <pc:docMk/>
            <pc:sldMk cId="2231860915" sldId="309"/>
            <ac:graphicFrameMk id="5" creationId="{79C07B4A-50A4-DEFC-2A46-BC12BFB783BE}"/>
          </ac:graphicFrameMkLst>
        </pc:graphicFrameChg>
        <pc:picChg chg="add mod">
          <ac:chgData name="Samuel Adebayo (SAdebayo)" userId="b2148acf-58f9-4dce-98a3-9dd9a651296f" providerId="ADAL" clId="{0A8323C0-C4E0-4A16-AB63-CAE654A5BF90}" dt="2024-08-18T21:09:38.418" v="1970" actId="1076"/>
          <ac:picMkLst>
            <pc:docMk/>
            <pc:sldMk cId="2231860915" sldId="309"/>
            <ac:picMk id="6" creationId="{1A31CB47-CE5D-B4AB-EE2A-ECF682710760}"/>
          </ac:picMkLst>
        </pc:picChg>
        <pc:picChg chg="add del">
          <ac:chgData name="Samuel Adebayo (SAdebayo)" userId="b2148acf-58f9-4dce-98a3-9dd9a651296f" providerId="ADAL" clId="{0A8323C0-C4E0-4A16-AB63-CAE654A5BF90}" dt="2024-08-18T21:26:51.564" v="3445" actId="22"/>
          <ac:picMkLst>
            <pc:docMk/>
            <pc:sldMk cId="2231860915" sldId="309"/>
            <ac:picMk id="8" creationId="{16D5FAB0-A4BE-3AC2-96EA-64D57DB4B73B}"/>
          </ac:picMkLst>
        </pc:picChg>
      </pc:sldChg>
      <pc:sldChg chg="modSp new del">
        <pc:chgData name="Samuel Adebayo (SAdebayo)" userId="b2148acf-58f9-4dce-98a3-9dd9a651296f" providerId="ADAL" clId="{0A8323C0-C4E0-4A16-AB63-CAE654A5BF90}" dt="2024-08-18T21:11:43.645" v="2105" actId="47"/>
        <pc:sldMkLst>
          <pc:docMk/>
          <pc:sldMk cId="2771890183" sldId="310"/>
        </pc:sldMkLst>
        <pc:spChg chg="mod">
          <ac:chgData name="Samuel Adebayo (SAdebayo)" userId="b2148acf-58f9-4dce-98a3-9dd9a651296f" providerId="ADAL" clId="{0A8323C0-C4E0-4A16-AB63-CAE654A5BF90}" dt="2024-08-18T21:11:01.481" v="1998" actId="20577"/>
          <ac:spMkLst>
            <pc:docMk/>
            <pc:sldMk cId="2771890183" sldId="310"/>
            <ac:spMk id="2" creationId="{54C5BAA8-DBDB-7DB6-95D3-54959F22B6C7}"/>
          </ac:spMkLst>
        </pc:spChg>
        <pc:spChg chg="mod">
          <ac:chgData name="Samuel Adebayo (SAdebayo)" userId="b2148acf-58f9-4dce-98a3-9dd9a651296f" providerId="ADAL" clId="{0A8323C0-C4E0-4A16-AB63-CAE654A5BF90}" dt="2024-08-18T21:11:41.736" v="2104" actId="20577"/>
          <ac:spMkLst>
            <pc:docMk/>
            <pc:sldMk cId="2771890183" sldId="310"/>
            <ac:spMk id="3" creationId="{3FD1A625-CD41-C112-E0CB-F5EB985C9EBB}"/>
          </ac:spMkLst>
        </pc:spChg>
      </pc:sldChg>
      <pc:sldChg chg="addSp delSp modSp new mod">
        <pc:chgData name="Samuel Adebayo (SAdebayo)" userId="b2148acf-58f9-4dce-98a3-9dd9a651296f" providerId="ADAL" clId="{0A8323C0-C4E0-4A16-AB63-CAE654A5BF90}" dt="2024-08-18T21:13:51.865" v="2187" actId="166"/>
        <pc:sldMkLst>
          <pc:docMk/>
          <pc:sldMk cId="3509745693" sldId="310"/>
        </pc:sldMkLst>
        <pc:spChg chg="mod ord">
          <ac:chgData name="Samuel Adebayo (SAdebayo)" userId="b2148acf-58f9-4dce-98a3-9dd9a651296f" providerId="ADAL" clId="{0A8323C0-C4E0-4A16-AB63-CAE654A5BF90}" dt="2024-08-18T21:13:51.865" v="2187" actId="166"/>
          <ac:spMkLst>
            <pc:docMk/>
            <pc:sldMk cId="3509745693" sldId="310"/>
            <ac:spMk id="2" creationId="{2C77815C-E2A7-5982-7E57-30A3AE760140}"/>
          </ac:spMkLst>
        </pc:spChg>
        <pc:spChg chg="del mod">
          <ac:chgData name="Samuel Adebayo (SAdebayo)" userId="b2148acf-58f9-4dce-98a3-9dd9a651296f" providerId="ADAL" clId="{0A8323C0-C4E0-4A16-AB63-CAE654A5BF90}" dt="2024-08-18T21:13:05.902" v="2178" actId="478"/>
          <ac:spMkLst>
            <pc:docMk/>
            <pc:sldMk cId="3509745693" sldId="310"/>
            <ac:spMk id="3" creationId="{E215707E-AC5F-75CB-1261-C1306A276B0A}"/>
          </ac:spMkLst>
        </pc:spChg>
        <pc:picChg chg="add">
          <ac:chgData name="Samuel Adebayo (SAdebayo)" userId="b2148acf-58f9-4dce-98a3-9dd9a651296f" providerId="ADAL" clId="{0A8323C0-C4E0-4A16-AB63-CAE654A5BF90}" dt="2024-08-18T21:13:42.490" v="2185" actId="26606"/>
          <ac:picMkLst>
            <pc:docMk/>
            <pc:sldMk cId="3509745693" sldId="310"/>
            <ac:picMk id="4" creationId="{1CFF1DC1-87B9-8D46-4709-214A7C8C63C2}"/>
          </ac:picMkLst>
        </pc:picChg>
      </pc:sldChg>
      <pc:sldChg chg="modSp new mod modAnim">
        <pc:chgData name="Samuel Adebayo (SAdebayo)" userId="b2148acf-58f9-4dce-98a3-9dd9a651296f" providerId="ADAL" clId="{0A8323C0-C4E0-4A16-AB63-CAE654A5BF90}" dt="2024-08-18T21:15:47.113" v="2456"/>
        <pc:sldMkLst>
          <pc:docMk/>
          <pc:sldMk cId="3878312011" sldId="311"/>
        </pc:sldMkLst>
        <pc:spChg chg="mod">
          <ac:chgData name="Samuel Adebayo (SAdebayo)" userId="b2148acf-58f9-4dce-98a3-9dd9a651296f" providerId="ADAL" clId="{0A8323C0-C4E0-4A16-AB63-CAE654A5BF90}" dt="2024-08-18T21:14:23.064" v="2237" actId="20577"/>
          <ac:spMkLst>
            <pc:docMk/>
            <pc:sldMk cId="3878312011" sldId="311"/>
            <ac:spMk id="2" creationId="{9D0ED534-AAAF-1D3D-25E8-1B2F8EC271EB}"/>
          </ac:spMkLst>
        </pc:spChg>
        <pc:spChg chg="mod">
          <ac:chgData name="Samuel Adebayo (SAdebayo)" userId="b2148acf-58f9-4dce-98a3-9dd9a651296f" providerId="ADAL" clId="{0A8323C0-C4E0-4A16-AB63-CAE654A5BF90}" dt="2024-08-18T21:15:40.792" v="2455" actId="123"/>
          <ac:spMkLst>
            <pc:docMk/>
            <pc:sldMk cId="3878312011" sldId="311"/>
            <ac:spMk id="3" creationId="{D6708EAB-FB3E-8075-3BF0-1607114E0D05}"/>
          </ac:spMkLst>
        </pc:spChg>
      </pc:sldChg>
      <pc:sldChg chg="modSp new modAnim">
        <pc:chgData name="Samuel Adebayo (SAdebayo)" userId="b2148acf-58f9-4dce-98a3-9dd9a651296f" providerId="ADAL" clId="{0A8323C0-C4E0-4A16-AB63-CAE654A5BF90}" dt="2024-08-18T21:19:23.746" v="3025"/>
        <pc:sldMkLst>
          <pc:docMk/>
          <pc:sldMk cId="3555281001" sldId="312"/>
        </pc:sldMkLst>
        <pc:spChg chg="mod">
          <ac:chgData name="Samuel Adebayo (SAdebayo)" userId="b2148acf-58f9-4dce-98a3-9dd9a651296f" providerId="ADAL" clId="{0A8323C0-C4E0-4A16-AB63-CAE654A5BF90}" dt="2024-08-18T21:16:03.381" v="2495" actId="20577"/>
          <ac:spMkLst>
            <pc:docMk/>
            <pc:sldMk cId="3555281001" sldId="312"/>
            <ac:spMk id="2" creationId="{89C8627F-2901-2B0E-1605-A58D19A7AC99}"/>
          </ac:spMkLst>
        </pc:spChg>
        <pc:spChg chg="mod">
          <ac:chgData name="Samuel Adebayo (SAdebayo)" userId="b2148acf-58f9-4dce-98a3-9dd9a651296f" providerId="ADAL" clId="{0A8323C0-C4E0-4A16-AB63-CAE654A5BF90}" dt="2024-08-18T21:19:08.602" v="3021" actId="15"/>
          <ac:spMkLst>
            <pc:docMk/>
            <pc:sldMk cId="3555281001" sldId="312"/>
            <ac:spMk id="3" creationId="{94F39529-B087-96D9-D7BA-66731E3A1202}"/>
          </ac:spMkLst>
        </pc:spChg>
      </pc:sldChg>
      <pc:sldChg chg="addSp delSp modSp new mod">
        <pc:chgData name="Samuel Adebayo (SAdebayo)" userId="b2148acf-58f9-4dce-98a3-9dd9a651296f" providerId="ADAL" clId="{0A8323C0-C4E0-4A16-AB63-CAE654A5BF90}" dt="2024-08-18T21:20:23.232" v="3100" actId="113"/>
        <pc:sldMkLst>
          <pc:docMk/>
          <pc:sldMk cId="3328406327" sldId="313"/>
        </pc:sldMkLst>
        <pc:spChg chg="mod">
          <ac:chgData name="Samuel Adebayo (SAdebayo)" userId="b2148acf-58f9-4dce-98a3-9dd9a651296f" providerId="ADAL" clId="{0A8323C0-C4E0-4A16-AB63-CAE654A5BF90}" dt="2024-08-18T21:19:44.701" v="3086" actId="20577"/>
          <ac:spMkLst>
            <pc:docMk/>
            <pc:sldMk cId="3328406327" sldId="313"/>
            <ac:spMk id="2" creationId="{BC751754-EBBF-F2BD-8DEF-69EB4A4AF2E7}"/>
          </ac:spMkLst>
        </pc:spChg>
        <pc:spChg chg="add del mod">
          <ac:chgData name="Samuel Adebayo (SAdebayo)" userId="b2148acf-58f9-4dce-98a3-9dd9a651296f" providerId="ADAL" clId="{0A8323C0-C4E0-4A16-AB63-CAE654A5BF90}" dt="2024-08-18T21:20:23.232" v="3100" actId="113"/>
          <ac:spMkLst>
            <pc:docMk/>
            <pc:sldMk cId="3328406327" sldId="313"/>
            <ac:spMk id="3" creationId="{758B54F4-0B44-D01A-7876-5D56FDF11F05}"/>
          </ac:spMkLst>
        </pc:spChg>
        <pc:spChg chg="add mod">
          <ac:chgData name="Samuel Adebayo (SAdebayo)" userId="b2148acf-58f9-4dce-98a3-9dd9a651296f" providerId="ADAL" clId="{0A8323C0-C4E0-4A16-AB63-CAE654A5BF90}" dt="2024-08-18T21:19:52.992" v="3088"/>
          <ac:spMkLst>
            <pc:docMk/>
            <pc:sldMk cId="3328406327" sldId="313"/>
            <ac:spMk id="4" creationId="{37DAC44A-0666-2F38-92B2-CB8FAFEBD3B9}"/>
          </ac:spMkLst>
        </pc:spChg>
      </pc:sldChg>
      <pc:sldChg chg="addSp delSp modSp new mod">
        <pc:chgData name="Samuel Adebayo (SAdebayo)" userId="b2148acf-58f9-4dce-98a3-9dd9a651296f" providerId="ADAL" clId="{0A8323C0-C4E0-4A16-AB63-CAE654A5BF90}" dt="2024-08-18T21:20:53.425" v="3135" actId="26606"/>
        <pc:sldMkLst>
          <pc:docMk/>
          <pc:sldMk cId="748049794" sldId="314"/>
        </pc:sldMkLst>
        <pc:spChg chg="mod">
          <ac:chgData name="Samuel Adebayo (SAdebayo)" userId="b2148acf-58f9-4dce-98a3-9dd9a651296f" providerId="ADAL" clId="{0A8323C0-C4E0-4A16-AB63-CAE654A5BF90}" dt="2024-08-18T21:20:53.425" v="3135" actId="26606"/>
          <ac:spMkLst>
            <pc:docMk/>
            <pc:sldMk cId="748049794" sldId="314"/>
            <ac:spMk id="2" creationId="{BCB806A1-E271-DE3E-A2E9-27090643B870}"/>
          </ac:spMkLst>
        </pc:spChg>
        <pc:spChg chg="del">
          <ac:chgData name="Samuel Adebayo (SAdebayo)" userId="b2148acf-58f9-4dce-98a3-9dd9a651296f" providerId="ADAL" clId="{0A8323C0-C4E0-4A16-AB63-CAE654A5BF90}" dt="2024-08-18T21:20:53.425" v="3135" actId="26606"/>
          <ac:spMkLst>
            <pc:docMk/>
            <pc:sldMk cId="748049794" sldId="314"/>
            <ac:spMk id="3" creationId="{D20F9D41-3160-2929-5D25-80596603AB3F}"/>
          </ac:spMkLst>
        </pc:spChg>
        <pc:picChg chg="add">
          <ac:chgData name="Samuel Adebayo (SAdebayo)" userId="b2148acf-58f9-4dce-98a3-9dd9a651296f" providerId="ADAL" clId="{0A8323C0-C4E0-4A16-AB63-CAE654A5BF90}" dt="2024-08-18T21:20:53.425" v="3135" actId="26606"/>
          <ac:picMkLst>
            <pc:docMk/>
            <pc:sldMk cId="748049794" sldId="314"/>
            <ac:picMk id="5" creationId="{26971B0F-616F-BCF1-4C63-E2233D09D555}"/>
          </ac:picMkLst>
        </pc:picChg>
      </pc:sldChg>
      <pc:sldChg chg="new del">
        <pc:chgData name="Samuel Adebayo (SAdebayo)" userId="b2148acf-58f9-4dce-98a3-9dd9a651296f" providerId="ADAL" clId="{0A8323C0-C4E0-4A16-AB63-CAE654A5BF90}" dt="2024-08-18T21:29:23.292" v="3505" actId="47"/>
        <pc:sldMkLst>
          <pc:docMk/>
          <pc:sldMk cId="3752899304" sldId="315"/>
        </pc:sldMkLst>
      </pc:sldChg>
      <pc:sldChg chg="addSp delSp modSp new mod">
        <pc:chgData name="Samuel Adebayo (SAdebayo)" userId="b2148acf-58f9-4dce-98a3-9dd9a651296f" providerId="ADAL" clId="{0A8323C0-C4E0-4A16-AB63-CAE654A5BF90}" dt="2024-08-18T21:23:23.285" v="3206" actId="20577"/>
        <pc:sldMkLst>
          <pc:docMk/>
          <pc:sldMk cId="2518112875" sldId="316"/>
        </pc:sldMkLst>
        <pc:spChg chg="mod">
          <ac:chgData name="Samuel Adebayo (SAdebayo)" userId="b2148acf-58f9-4dce-98a3-9dd9a651296f" providerId="ADAL" clId="{0A8323C0-C4E0-4A16-AB63-CAE654A5BF90}" dt="2024-08-18T21:21:47.600" v="3170" actId="20577"/>
          <ac:spMkLst>
            <pc:docMk/>
            <pc:sldMk cId="2518112875" sldId="316"/>
            <ac:spMk id="2" creationId="{8542CB21-F552-8AD9-31B7-5ED731D002D1}"/>
          </ac:spMkLst>
        </pc:spChg>
        <pc:spChg chg="add del mod">
          <ac:chgData name="Samuel Adebayo (SAdebayo)" userId="b2148acf-58f9-4dce-98a3-9dd9a651296f" providerId="ADAL" clId="{0A8323C0-C4E0-4A16-AB63-CAE654A5BF90}" dt="2024-08-18T21:23:23.285" v="3206" actId="20577"/>
          <ac:spMkLst>
            <pc:docMk/>
            <pc:sldMk cId="2518112875" sldId="316"/>
            <ac:spMk id="3" creationId="{566C44DB-30B8-F900-8AE6-C24E3E9850FE}"/>
          </ac:spMkLst>
        </pc:spChg>
        <pc:spChg chg="add mod">
          <ac:chgData name="Samuel Adebayo (SAdebayo)" userId="b2148acf-58f9-4dce-98a3-9dd9a651296f" providerId="ADAL" clId="{0A8323C0-C4E0-4A16-AB63-CAE654A5BF90}" dt="2024-08-18T21:22:26.449" v="3190"/>
          <ac:spMkLst>
            <pc:docMk/>
            <pc:sldMk cId="2518112875" sldId="316"/>
            <ac:spMk id="4" creationId="{7C8D2AB6-F4CB-ED69-4BBC-CA79B0112B05}"/>
          </ac:spMkLst>
        </pc:spChg>
        <pc:spChg chg="add">
          <ac:chgData name="Samuel Adebayo (SAdebayo)" userId="b2148acf-58f9-4dce-98a3-9dd9a651296f" providerId="ADAL" clId="{0A8323C0-C4E0-4A16-AB63-CAE654A5BF90}" dt="2024-08-18T21:22:29.897" v="3193"/>
          <ac:spMkLst>
            <pc:docMk/>
            <pc:sldMk cId="2518112875" sldId="316"/>
            <ac:spMk id="5" creationId="{D9BA9019-30C7-4EC1-CE74-467B86B20F9B}"/>
          </ac:spMkLst>
        </pc:spChg>
      </pc:sldChg>
      <pc:sldChg chg="addSp modSp new mod ord">
        <pc:chgData name="Samuel Adebayo (SAdebayo)" userId="b2148acf-58f9-4dce-98a3-9dd9a651296f" providerId="ADAL" clId="{0A8323C0-C4E0-4A16-AB63-CAE654A5BF90}" dt="2024-08-18T21:27:14.385" v="3452" actId="1076"/>
        <pc:sldMkLst>
          <pc:docMk/>
          <pc:sldMk cId="3141963535" sldId="317"/>
        </pc:sldMkLst>
        <pc:spChg chg="mod">
          <ac:chgData name="Samuel Adebayo (SAdebayo)" userId="b2148acf-58f9-4dce-98a3-9dd9a651296f" providerId="ADAL" clId="{0A8323C0-C4E0-4A16-AB63-CAE654A5BF90}" dt="2024-08-18T21:23:44.345" v="3229" actId="20577"/>
          <ac:spMkLst>
            <pc:docMk/>
            <pc:sldMk cId="3141963535" sldId="317"/>
            <ac:spMk id="2" creationId="{7A5E27FF-855B-A60A-84A3-A98D550ABF21}"/>
          </ac:spMkLst>
        </pc:spChg>
        <pc:spChg chg="mod">
          <ac:chgData name="Samuel Adebayo (SAdebayo)" userId="b2148acf-58f9-4dce-98a3-9dd9a651296f" providerId="ADAL" clId="{0A8323C0-C4E0-4A16-AB63-CAE654A5BF90}" dt="2024-08-18T21:26:36.828" v="3442" actId="20577"/>
          <ac:spMkLst>
            <pc:docMk/>
            <pc:sldMk cId="3141963535" sldId="317"/>
            <ac:spMk id="3" creationId="{64124B4C-A479-E8C8-7511-A97E82EF4ECB}"/>
          </ac:spMkLst>
        </pc:spChg>
        <pc:picChg chg="add mod">
          <ac:chgData name="Samuel Adebayo (SAdebayo)" userId="b2148acf-58f9-4dce-98a3-9dd9a651296f" providerId="ADAL" clId="{0A8323C0-C4E0-4A16-AB63-CAE654A5BF90}" dt="2024-08-18T21:26:40.369" v="3443" actId="1076"/>
          <ac:picMkLst>
            <pc:docMk/>
            <pc:sldMk cId="3141963535" sldId="317"/>
            <ac:picMk id="5" creationId="{17E49C24-F95D-08CC-054F-12B6F348E879}"/>
          </ac:picMkLst>
        </pc:picChg>
        <pc:picChg chg="add mod">
          <ac:chgData name="Samuel Adebayo (SAdebayo)" userId="b2148acf-58f9-4dce-98a3-9dd9a651296f" providerId="ADAL" clId="{0A8323C0-C4E0-4A16-AB63-CAE654A5BF90}" dt="2024-08-18T21:27:00.399" v="3450" actId="1035"/>
          <ac:picMkLst>
            <pc:docMk/>
            <pc:sldMk cId="3141963535" sldId="317"/>
            <ac:picMk id="7" creationId="{93118104-6C9D-611E-F6AC-5382935CE694}"/>
          </ac:picMkLst>
        </pc:picChg>
        <pc:picChg chg="add mod">
          <ac:chgData name="Samuel Adebayo (SAdebayo)" userId="b2148acf-58f9-4dce-98a3-9dd9a651296f" providerId="ADAL" clId="{0A8323C0-C4E0-4A16-AB63-CAE654A5BF90}" dt="2024-08-18T21:27:14.385" v="3452" actId="1076"/>
          <ac:picMkLst>
            <pc:docMk/>
            <pc:sldMk cId="3141963535" sldId="317"/>
            <ac:picMk id="9" creationId="{E44E8DDB-358D-273E-8A15-B67EFEA61643}"/>
          </ac:picMkLst>
        </pc:picChg>
      </pc:sldChg>
      <pc:sldChg chg="addSp delSp modSp new mod ord modAnim">
        <pc:chgData name="Samuel Adebayo (SAdebayo)" userId="b2148acf-58f9-4dce-98a3-9dd9a651296f" providerId="ADAL" clId="{0A8323C0-C4E0-4A16-AB63-CAE654A5BF90}" dt="2024-08-18T21:29:20.640" v="3504"/>
        <pc:sldMkLst>
          <pc:docMk/>
          <pc:sldMk cId="1157731190" sldId="318"/>
        </pc:sldMkLst>
        <pc:spChg chg="mod">
          <ac:chgData name="Samuel Adebayo (SAdebayo)" userId="b2148acf-58f9-4dce-98a3-9dd9a651296f" providerId="ADAL" clId="{0A8323C0-C4E0-4A16-AB63-CAE654A5BF90}" dt="2024-08-18T21:28:16.252" v="3485" actId="20577"/>
          <ac:spMkLst>
            <pc:docMk/>
            <pc:sldMk cId="1157731190" sldId="318"/>
            <ac:spMk id="2" creationId="{F2533F88-C41A-F1F5-2269-FAE7BF033E2A}"/>
          </ac:spMkLst>
        </pc:spChg>
        <pc:spChg chg="add del mod">
          <ac:chgData name="Samuel Adebayo (SAdebayo)" userId="b2148acf-58f9-4dce-98a3-9dd9a651296f" providerId="ADAL" clId="{0A8323C0-C4E0-4A16-AB63-CAE654A5BF90}" dt="2024-08-18T21:28:37.453" v="3494" actId="113"/>
          <ac:spMkLst>
            <pc:docMk/>
            <pc:sldMk cId="1157731190" sldId="318"/>
            <ac:spMk id="3" creationId="{9337A154-FD2D-405C-878A-502BFF8CFB0A}"/>
          </ac:spMkLst>
        </pc:spChg>
        <pc:spChg chg="add mod">
          <ac:chgData name="Samuel Adebayo (SAdebayo)" userId="b2148acf-58f9-4dce-98a3-9dd9a651296f" providerId="ADAL" clId="{0A8323C0-C4E0-4A16-AB63-CAE654A5BF90}" dt="2024-08-18T21:28:24.517" v="3487"/>
          <ac:spMkLst>
            <pc:docMk/>
            <pc:sldMk cId="1157731190" sldId="318"/>
            <ac:spMk id="4" creationId="{61D19CF3-CA87-AC5F-FEA2-B23705796CC8}"/>
          </ac:spMkLst>
        </pc:spChg>
      </pc:sldChg>
      <pc:sldChg chg="addSp delSp modSp new mod">
        <pc:chgData name="Samuel Adebayo (SAdebayo)" userId="b2148acf-58f9-4dce-98a3-9dd9a651296f" providerId="ADAL" clId="{0A8323C0-C4E0-4A16-AB63-CAE654A5BF90}" dt="2024-08-18T21:29:47.612" v="3517" actId="26606"/>
        <pc:sldMkLst>
          <pc:docMk/>
          <pc:sldMk cId="2718505916" sldId="319"/>
        </pc:sldMkLst>
        <pc:spChg chg="mod">
          <ac:chgData name="Samuel Adebayo (SAdebayo)" userId="b2148acf-58f9-4dce-98a3-9dd9a651296f" providerId="ADAL" clId="{0A8323C0-C4E0-4A16-AB63-CAE654A5BF90}" dt="2024-08-18T21:29:47.612" v="3517" actId="26606"/>
          <ac:spMkLst>
            <pc:docMk/>
            <pc:sldMk cId="2718505916" sldId="319"/>
            <ac:spMk id="2" creationId="{6C56C927-3668-98DD-7064-DD53C0FCC386}"/>
          </ac:spMkLst>
        </pc:spChg>
        <pc:spChg chg="del">
          <ac:chgData name="Samuel Adebayo (SAdebayo)" userId="b2148acf-58f9-4dce-98a3-9dd9a651296f" providerId="ADAL" clId="{0A8323C0-C4E0-4A16-AB63-CAE654A5BF90}" dt="2024-08-18T21:29:47.612" v="3517" actId="26606"/>
          <ac:spMkLst>
            <pc:docMk/>
            <pc:sldMk cId="2718505916" sldId="319"/>
            <ac:spMk id="3" creationId="{890FD3AC-AE12-25C3-43E0-FA6A1BCA55FA}"/>
          </ac:spMkLst>
        </pc:spChg>
        <pc:picChg chg="add">
          <ac:chgData name="Samuel Adebayo (SAdebayo)" userId="b2148acf-58f9-4dce-98a3-9dd9a651296f" providerId="ADAL" clId="{0A8323C0-C4E0-4A16-AB63-CAE654A5BF90}" dt="2024-08-18T21:29:47.612" v="3517" actId="26606"/>
          <ac:picMkLst>
            <pc:docMk/>
            <pc:sldMk cId="2718505916" sldId="319"/>
            <ac:picMk id="5" creationId="{E39B5EFB-A804-2CF7-C68B-9CB7EC9980C5}"/>
          </ac:picMkLst>
        </pc:picChg>
      </pc:sldChg>
      <pc:sldMasterChg chg="delSldLayout">
        <pc:chgData name="Samuel Adebayo (SAdebayo)" userId="b2148acf-58f9-4dce-98a3-9dd9a651296f" providerId="ADAL" clId="{0A8323C0-C4E0-4A16-AB63-CAE654A5BF90}" dt="2024-08-18T20:51:09.825" v="26" actId="47"/>
        <pc:sldMasterMkLst>
          <pc:docMk/>
          <pc:sldMasterMk cId="1844777836" sldId="2147483648"/>
        </pc:sldMasterMkLst>
        <pc:sldLayoutChg chg="del">
          <pc:chgData name="Samuel Adebayo (SAdebayo)" userId="b2148acf-58f9-4dce-98a3-9dd9a651296f" providerId="ADAL" clId="{0A8323C0-C4E0-4A16-AB63-CAE654A5BF90}" dt="2024-08-18T20:51:09.825" v="26" actId="47"/>
          <pc:sldLayoutMkLst>
            <pc:docMk/>
            <pc:sldMasterMk cId="1844777836" sldId="2147483648"/>
            <pc:sldLayoutMk cId="1951297332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91CD1E-FAD6-D41D-A397-825E15E1D4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A661A-A684-AD23-FAB4-F283356FD3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A80CC-95A6-49D8-A23C-61AE2FDFDA8A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C3384-EC31-8B67-0221-A05698896C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FAE57-65FC-A0D8-4020-8AF0D0A150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CF8D9-CFD1-44E0-9991-F8D4B83DD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783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9BA5B-2039-434B-BCF9-6E0125737D1C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4F5D6-7C92-134B-95E9-E43F2B44C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67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4F5D6-7C92-134B-95E9-E43F2B44C6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79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E4DF-AA96-BA4B-9490-EA21B6F3B437}" type="datetime1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67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9486-C6CE-A643-866E-8A331E43D7D7}" type="datetime1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06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CDDC-20B2-E447-8E4F-0EBA179EE65B}" type="datetime1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9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94" y="129754"/>
            <a:ext cx="10722356" cy="75548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94" y="1139948"/>
            <a:ext cx="11109706" cy="52058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0144" y="6309245"/>
            <a:ext cx="2743200" cy="365125"/>
          </a:xfrm>
        </p:spPr>
        <p:txBody>
          <a:bodyPr/>
          <a:lstStyle/>
          <a:p>
            <a:fld id="{276B5528-0FC0-CF43-B393-1DEAD16B3BA9}" type="datetime1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6599" y="6309244"/>
            <a:ext cx="4114800" cy="365125"/>
          </a:xfrm>
        </p:spPr>
        <p:txBody>
          <a:bodyPr/>
          <a:lstStyle/>
          <a:p>
            <a:r>
              <a:rPr lang="en-GB" dirty="0"/>
              <a:t>Cloud Development</a:t>
            </a:r>
          </a:p>
        </p:txBody>
      </p:sp>
      <p:pic>
        <p:nvPicPr>
          <p:cNvPr id="8" name="Picture 7" descr="A blue logo with text&#10;&#10;Description automatically generated">
            <a:extLst>
              <a:ext uri="{FF2B5EF4-FFF2-40B4-BE49-F238E27FC236}">
                <a16:creationId xmlns:a16="http://schemas.microsoft.com/office/drawing/2014/main" id="{836009F1-9ADF-37CF-AF2B-B8ADD80B8A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45234" y="6117006"/>
            <a:ext cx="746766" cy="620712"/>
          </a:xfrm>
          <a:prstGeom prst="rect">
            <a:avLst/>
          </a:prstGeom>
        </p:spPr>
      </p:pic>
      <p:sp>
        <p:nvSpPr>
          <p:cNvPr id="32" name="sketch line">
            <a:extLst>
              <a:ext uri="{FF2B5EF4-FFF2-40B4-BE49-F238E27FC236}">
                <a16:creationId xmlns:a16="http://schemas.microsoft.com/office/drawing/2014/main" id="{732A7C58-52C1-5931-A1CA-413DFFB7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144" y="1003447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EA2B1F-F4ED-1EAA-FEBD-AB27E7B6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769D9E-64B4-3ED3-36DB-3426D7DB9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AE57FD-7B11-3097-58D0-DE7CF67DB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8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51D6-7417-1443-8B35-892745CC3A91}" type="datetime1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CE66-E3B0-EF48-B168-7DDF300309BF}" type="datetime1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19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FBD5-4946-A442-84C7-4C8C0AB10F4F}" type="datetime1">
              <a:rPr lang="en-GB" smtClean="0"/>
              <a:t>18/08/2024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75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6B2-3C41-2A43-AD61-E8BEE2F21CBE}" type="datetime1">
              <a:rPr lang="en-GB" smtClean="0"/>
              <a:t>18/08/2024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97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2801-DD9D-144D-A6D7-DAACB2C1B94F}" type="datetime1">
              <a:rPr lang="en-GB" smtClean="0"/>
              <a:t>18/08/2024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81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5683-D338-2841-828F-F8B7A4D38D33}" type="datetime1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5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948-243F-FE41-AC1D-C51B2B65E2D2}" type="datetime1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4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F5A0-AF8F-E049-B449-BA36575A92F9}" type="datetime1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7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debayo@belfastme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000"/>
            <a:ext cx="12191997" cy="432831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BMC Cyber and Cloud Summer Courses</a:t>
            </a:r>
            <a:br>
              <a:rPr lang="en-GB" sz="4000" b="1" dirty="0">
                <a:solidFill>
                  <a:srgbClr val="FFFFFF"/>
                </a:solidFill>
              </a:rPr>
            </a:br>
            <a:br>
              <a:rPr lang="en-GB" sz="4000" b="1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Deep Learning for Computer Vision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									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								</a:t>
            </a:r>
            <a:r>
              <a:rPr lang="en-GB" sz="3100" b="1" dirty="0">
                <a:solidFill>
                  <a:srgbClr val="FFFFFF"/>
                </a:solidFill>
              </a:rPr>
              <a:t>Overview of Deep Learning</a:t>
            </a:r>
            <a:endParaRPr lang="en-GB" sz="44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0427" y="5399742"/>
            <a:ext cx="6136319" cy="1458258"/>
          </a:xfrm>
        </p:spPr>
        <p:txBody>
          <a:bodyPr anchor="ctr"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Samuel Adebayo</a:t>
            </a:r>
          </a:p>
          <a:p>
            <a:pPr algn="l"/>
            <a:r>
              <a:rPr lang="en-GB" dirty="0"/>
              <a:t> </a:t>
            </a:r>
            <a:r>
              <a:rPr lang="en-GB" dirty="0">
                <a:hlinkClick r:id="rId3"/>
              </a:rPr>
              <a:t>sadebayo@belfastmet.ac.uk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82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06A1-E271-DE3E-A2E9-27090643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94" y="129754"/>
            <a:ext cx="10722356" cy="755480"/>
          </a:xfrm>
        </p:spPr>
        <p:txBody>
          <a:bodyPr anchor="ctr">
            <a:normAutofit/>
          </a:bodyPr>
          <a:lstStyle/>
          <a:p>
            <a:r>
              <a:rPr lang="en-GB" dirty="0"/>
              <a:t>Introduction to Neural Networks</a:t>
            </a:r>
          </a:p>
        </p:txBody>
      </p:sp>
      <p:pic>
        <p:nvPicPr>
          <p:cNvPr id="5" name="Picture 4" descr="Hand with red strings">
            <a:extLst>
              <a:ext uri="{FF2B5EF4-FFF2-40B4-BE49-F238E27FC236}">
                <a16:creationId xmlns:a16="http://schemas.microsoft.com/office/drawing/2014/main" id="{26971B0F-616F-BCF1-4C63-E2233D09D5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084" r="-1" b="16715"/>
          <a:stretch/>
        </p:blipFill>
        <p:spPr>
          <a:xfrm>
            <a:off x="421894" y="1139948"/>
            <a:ext cx="11109706" cy="52058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804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CB21-F552-8AD9-31B7-5ED731D0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Basics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44DB-30B8-F900-8AE6-C24E3E98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Neurons</a:t>
            </a:r>
            <a:r>
              <a:rPr lang="en-GB" dirty="0"/>
              <a:t>: The basic units of a neural network, analogous to the biological neurons in the brain.</a:t>
            </a:r>
          </a:p>
          <a:p>
            <a:endParaRPr lang="en-GB" dirty="0"/>
          </a:p>
          <a:p>
            <a:r>
              <a:rPr lang="en-GB" b="1" dirty="0"/>
              <a:t>Layers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Input Layer: Receives the input data.</a:t>
            </a:r>
          </a:p>
          <a:p>
            <a:pPr lvl="1"/>
            <a:r>
              <a:rPr lang="en-GB" dirty="0"/>
              <a:t>Hidden Layers: Intermediate layers where feature transformation occurs.</a:t>
            </a:r>
          </a:p>
          <a:p>
            <a:pPr lvl="1"/>
            <a:r>
              <a:rPr lang="en-GB" dirty="0"/>
              <a:t>Output Layer: Produces the final prediction or output.</a:t>
            </a:r>
          </a:p>
        </p:txBody>
      </p:sp>
    </p:spTree>
    <p:extLst>
      <p:ext uri="{BB962C8B-B14F-4D97-AF65-F5344CB8AC3E}">
        <p14:creationId xmlns:p14="http://schemas.microsoft.com/office/powerpoint/2010/main" val="251811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7538-715A-A438-DDF8-889D789C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B96F-2F4A-BAC8-39B0-4CD544B6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94" y="1139948"/>
            <a:ext cx="6539738" cy="5205874"/>
          </a:xfrm>
        </p:spPr>
        <p:txBody>
          <a:bodyPr/>
          <a:lstStyle/>
          <a:p>
            <a:pPr algn="just"/>
            <a:r>
              <a:rPr lang="en-GB" dirty="0"/>
              <a:t>The first part of our network represents the input in higher dimensional space, we call this representation learning or feature extraction.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In the last layer of our network we apply, logistic regression to obtain the probabilities of true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33FF5-B1BA-85D8-D8FA-FD59D13B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598" y="1847103"/>
            <a:ext cx="390579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0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F3A7-8A92-ED4C-B6B4-DE8AB617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Design a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FBC8-29B1-144D-F45D-915BFB0E0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94" y="1139948"/>
            <a:ext cx="8879761" cy="4709059"/>
          </a:xfrm>
        </p:spPr>
        <p:txBody>
          <a:bodyPr/>
          <a:lstStyle/>
          <a:p>
            <a:r>
              <a:rPr lang="en-GB" dirty="0"/>
              <a:t>We refer to the design of the network as the network architecture:</a:t>
            </a:r>
          </a:p>
          <a:p>
            <a:endParaRPr lang="en-GB" dirty="0"/>
          </a:p>
          <a:p>
            <a:r>
              <a:rPr lang="en-GB" dirty="0"/>
              <a:t>You need to decide on:</a:t>
            </a:r>
          </a:p>
          <a:p>
            <a:pPr lvl="1"/>
            <a:r>
              <a:rPr lang="en-GB" dirty="0"/>
              <a:t>The number of hidden layers</a:t>
            </a:r>
          </a:p>
          <a:p>
            <a:pPr lvl="1"/>
            <a:r>
              <a:rPr lang="en-GB" dirty="0"/>
              <a:t>The number of neurons per layer (referred to as width)</a:t>
            </a:r>
          </a:p>
          <a:p>
            <a:pPr lvl="1"/>
            <a:r>
              <a:rPr lang="en-GB" dirty="0"/>
              <a:t>The activation function for each neuron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Other hyperparameters and parameters (</a:t>
            </a:r>
            <a:r>
              <a:rPr lang="en-GB" dirty="0" err="1"/>
              <a:t>tbdl</a:t>
            </a:r>
            <a:r>
              <a:rPr lang="en-GB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1CB47-CE5D-B4AB-EE2A-ECF682710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145" y="2644276"/>
            <a:ext cx="3343071" cy="22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6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27FF-855B-A60A-84A3-A98D550A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4B4C-A479-E8C8-7511-A97E82EF4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Purpose: Introduce non-linearity to the model, enabling it to learn complex patterns.</a:t>
            </a:r>
          </a:p>
          <a:p>
            <a:endParaRPr lang="en-GB" dirty="0"/>
          </a:p>
          <a:p>
            <a:r>
              <a:rPr lang="en-GB" dirty="0"/>
              <a:t>Common Activation functions</a:t>
            </a:r>
          </a:p>
          <a:p>
            <a:endParaRPr lang="en-GB" dirty="0"/>
          </a:p>
          <a:p>
            <a:pPr lvl="1"/>
            <a:r>
              <a:rPr lang="en-GB" dirty="0"/>
              <a:t>Sigmoid</a:t>
            </a:r>
          </a:p>
          <a:p>
            <a:pPr lvl="1"/>
            <a:r>
              <a:rPr lang="en-GB" dirty="0" err="1"/>
              <a:t>ReLU</a:t>
            </a:r>
            <a:r>
              <a:rPr lang="en-GB" dirty="0"/>
              <a:t> (Rectified Linear Unit) </a:t>
            </a:r>
          </a:p>
          <a:p>
            <a:pPr lvl="1"/>
            <a:r>
              <a:rPr lang="en-GB" dirty="0"/>
              <a:t>Tanh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49C24-F95D-08CC-054F-12B6F348E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60" y="3241697"/>
            <a:ext cx="847843" cy="628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118104-6C9D-611E-F6AC-5382935CE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403" y="3823137"/>
            <a:ext cx="3143689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4E8DDB-358D-273E-8A15-B67EFEA61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10" y="4358877"/>
            <a:ext cx="60015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6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3655-9D66-B854-5A39-F309998F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</a:t>
            </a:r>
            <a:r>
              <a:rPr lang="en-GB" dirty="0" err="1"/>
              <a:t>wh</a:t>
            </a:r>
            <a:r>
              <a:rPr lang="en-GB" dirty="0"/>
              <a:t> what does </a:t>
            </a:r>
            <a:r>
              <a:rPr lang="en-GB" b="1" dirty="0"/>
              <a:t>Learning</a:t>
            </a:r>
            <a:r>
              <a:rPr lang="en-GB" dirty="0"/>
              <a:t>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DE1B-8D36-04F0-9B2B-754C1EBB5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94" y="1139948"/>
            <a:ext cx="6527546" cy="5205874"/>
          </a:xfrm>
        </p:spPr>
        <p:txBody>
          <a:bodyPr/>
          <a:lstStyle/>
          <a:p>
            <a:pPr algn="just"/>
            <a:r>
              <a:rPr lang="en-GB" dirty="0"/>
              <a:t>Learning in a neural network means finding ‘</a:t>
            </a:r>
            <a:r>
              <a:rPr lang="en-GB" b="1" dirty="0"/>
              <a:t>good</a:t>
            </a:r>
            <a:r>
              <a:rPr lang="en-GB" dirty="0"/>
              <a:t>’ weights of the connections between the various neurons.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We can learn these weights from the likeness of our training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43D8E-5554-97F0-0E58-4F7FAFE36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271" y="2007696"/>
            <a:ext cx="4511485" cy="27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1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3F88-C41A-F1F5-2269-FAE7BF03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and Backward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A154-FD2D-405C-878A-502BFF8CF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Forward</a:t>
            </a:r>
            <a:r>
              <a:rPr lang="en-GB" dirty="0"/>
              <a:t> </a:t>
            </a:r>
            <a:r>
              <a:rPr lang="en-GB" b="1" dirty="0"/>
              <a:t>Propagation</a:t>
            </a:r>
            <a:r>
              <a:rPr lang="en-GB" dirty="0"/>
              <a:t>: The process by which inputs are passed through the network to generate an output.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Backward</a:t>
            </a:r>
            <a:r>
              <a:rPr lang="en-GB" dirty="0"/>
              <a:t> </a:t>
            </a:r>
            <a:r>
              <a:rPr lang="en-GB" b="1" dirty="0"/>
              <a:t>Propagation</a:t>
            </a:r>
            <a:r>
              <a:rPr lang="en-GB" dirty="0"/>
              <a:t>: The process of updating weights based on the error gradient to minimise the loss function.</a:t>
            </a:r>
          </a:p>
        </p:txBody>
      </p:sp>
    </p:spTree>
    <p:extLst>
      <p:ext uri="{BB962C8B-B14F-4D97-AF65-F5344CB8AC3E}">
        <p14:creationId xmlns:p14="http://schemas.microsoft.com/office/powerpoint/2010/main" val="115773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C927-3668-98DD-7064-DD53C0FC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94" y="129754"/>
            <a:ext cx="10722356" cy="755480"/>
          </a:xfrm>
        </p:spPr>
        <p:txBody>
          <a:bodyPr anchor="ctr">
            <a:normAutofit/>
          </a:bodyPr>
          <a:lstStyle/>
          <a:p>
            <a:r>
              <a:rPr lang="en-GB" dirty="0"/>
              <a:t>Questions?</a:t>
            </a:r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E39B5EFB-A804-2CF7-C68B-9CB7EC9980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44" r="-1" b="19358"/>
          <a:stretch/>
        </p:blipFill>
        <p:spPr>
          <a:xfrm>
            <a:off x="421894" y="1139948"/>
            <a:ext cx="11109706" cy="52058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8505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38" name="Freeform: Shape 29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0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1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32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672" y="2032347"/>
            <a:ext cx="3476488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See you soon</a:t>
            </a:r>
          </a:p>
        </p:txBody>
      </p:sp>
      <p:pic>
        <p:nvPicPr>
          <p:cNvPr id="42" name="Graphic 21" descr="Smiling Face with No Fill">
            <a:extLst>
              <a:ext uri="{FF2B5EF4-FFF2-40B4-BE49-F238E27FC236}">
                <a16:creationId xmlns:a16="http://schemas.microsoft.com/office/drawing/2014/main" id="{C34EC934-DA0F-5007-2A16-96846105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876" y="743798"/>
            <a:ext cx="5367528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E9D77B8-3C8E-1C4A-8A15-C711AAD62C9C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A78B-0E4C-44DA-203D-AEBA3175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311C-A061-6D44-E83E-2B32538DA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Deep Learning: Key Concepts and History</a:t>
            </a:r>
          </a:p>
          <a:p>
            <a:r>
              <a:rPr lang="en-GB" dirty="0"/>
              <a:t>How Deep Learning has Revolutionised Computer Vision</a:t>
            </a:r>
          </a:p>
          <a:p>
            <a:r>
              <a:rPr lang="en-GB" dirty="0"/>
              <a:t>Introduction to Neural Networks: </a:t>
            </a:r>
          </a:p>
          <a:p>
            <a:pPr lvl="1"/>
            <a:r>
              <a:rPr lang="en-GB" dirty="0"/>
              <a:t>Layers, </a:t>
            </a:r>
          </a:p>
          <a:p>
            <a:pPr lvl="1"/>
            <a:r>
              <a:rPr lang="en-GB" dirty="0"/>
              <a:t>Neurons, </a:t>
            </a:r>
          </a:p>
          <a:p>
            <a:pPr lvl="1"/>
            <a:r>
              <a:rPr lang="en-GB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90480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DAEB-A788-F541-CEB5-989B6790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828D-B3E1-DCE8-9003-8DD7E27A9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A subset of Machine Learning focused on Neural Networks with many layers (deep neural networks) that can learn hierarchical representations of data.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Key Characteristics:</a:t>
            </a:r>
          </a:p>
          <a:p>
            <a:pPr lvl="1" algn="just"/>
            <a:r>
              <a:rPr lang="en-GB" dirty="0"/>
              <a:t>Learning from large amounts of data</a:t>
            </a:r>
          </a:p>
          <a:p>
            <a:pPr lvl="1" algn="just"/>
            <a:r>
              <a:rPr lang="en-GB" dirty="0"/>
              <a:t> Multi-layered neural networks</a:t>
            </a:r>
          </a:p>
          <a:p>
            <a:pPr lvl="1" algn="just"/>
            <a:r>
              <a:rPr lang="en-GB" dirty="0"/>
              <a:t>Ability to model complex patterns</a:t>
            </a:r>
          </a:p>
        </p:txBody>
      </p:sp>
    </p:spTree>
    <p:extLst>
      <p:ext uri="{BB962C8B-B14F-4D97-AF65-F5344CB8AC3E}">
        <p14:creationId xmlns:p14="http://schemas.microsoft.com/office/powerpoint/2010/main" val="199118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B311-A74C-ABA1-A2B1-9002EDA9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Historical Context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BFAB-4819-A84B-8827-461A27A8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1960s – 1980s</a:t>
            </a:r>
            <a:r>
              <a:rPr lang="en-GB" dirty="0"/>
              <a:t>: Early Neural Network models (perceptron, Backpropagation).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1990s</a:t>
            </a:r>
            <a:r>
              <a:rPr lang="en-GB" dirty="0"/>
              <a:t> – Decline in interest due to limited computational power and data.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2006</a:t>
            </a:r>
            <a:r>
              <a:rPr lang="en-GB" dirty="0"/>
              <a:t>: Resurgence with </a:t>
            </a:r>
            <a:r>
              <a:rPr lang="en-GB" dirty="0" err="1"/>
              <a:t>Geoffery</a:t>
            </a:r>
            <a:r>
              <a:rPr lang="en-GB" dirty="0"/>
              <a:t> Hinton’s work on deep belief networks.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2012</a:t>
            </a:r>
            <a:r>
              <a:rPr lang="en-GB" dirty="0"/>
              <a:t>: Breakthrough in Image Recognition (</a:t>
            </a:r>
            <a:r>
              <a:rPr lang="en-GB" dirty="0" err="1"/>
              <a:t>AlexNet</a:t>
            </a:r>
            <a:r>
              <a:rPr lang="en-GB" dirty="0"/>
              <a:t>, ImageNet competition)</a:t>
            </a:r>
          </a:p>
        </p:txBody>
      </p:sp>
    </p:spTree>
    <p:extLst>
      <p:ext uri="{BB962C8B-B14F-4D97-AF65-F5344CB8AC3E}">
        <p14:creationId xmlns:p14="http://schemas.microsoft.com/office/powerpoint/2010/main" val="421025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B053-9DE4-1324-F1AC-725FAE70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Concepts in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8671-F5E9-6D28-78DA-7CE0B121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Networks</a:t>
            </a:r>
            <a:r>
              <a:rPr lang="en-GB" dirty="0"/>
              <a:t>: The fundamental building blocks, consisting of layers of interconnected neurons.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r>
              <a:rPr lang="en-GB" b="1" dirty="0"/>
              <a:t>Backpropagation</a:t>
            </a:r>
            <a:r>
              <a:rPr lang="en-GB" dirty="0"/>
              <a:t>: The method for training neural networks by adjusting weights based on the error.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Gradient</a:t>
            </a:r>
            <a:r>
              <a:rPr lang="en-GB" dirty="0"/>
              <a:t> </a:t>
            </a:r>
            <a:r>
              <a:rPr lang="en-GB" b="1" dirty="0"/>
              <a:t>Descent</a:t>
            </a:r>
            <a:r>
              <a:rPr lang="en-GB" dirty="0"/>
              <a:t>: An optimisation technique to minimise the error in neural networks.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Overfitting</a:t>
            </a:r>
            <a:r>
              <a:rPr lang="en-GB" dirty="0"/>
              <a:t>: When a model learns the noise in the training data instead of the actual pattern.</a:t>
            </a:r>
          </a:p>
        </p:txBody>
      </p:sp>
    </p:spTree>
    <p:extLst>
      <p:ext uri="{BB962C8B-B14F-4D97-AF65-F5344CB8AC3E}">
        <p14:creationId xmlns:p14="http://schemas.microsoft.com/office/powerpoint/2010/main" val="66334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FF1DC1-87B9-8D46-4709-214A7C8C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82" r="-1" b="9893"/>
          <a:stretch/>
        </p:blipFill>
        <p:spPr>
          <a:xfrm>
            <a:off x="421894" y="1139948"/>
            <a:ext cx="11109706" cy="520587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77815C-E2A7-5982-7E57-30A3AE76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69" y="3052832"/>
            <a:ext cx="10722356" cy="755480"/>
          </a:xfrm>
        </p:spPr>
        <p:txBody>
          <a:bodyPr anchor="ctr">
            <a:normAutofit/>
          </a:bodyPr>
          <a:lstStyle/>
          <a:p>
            <a:r>
              <a:rPr lang="en-GB" sz="3000" dirty="0"/>
              <a:t>How Deep Learning has Revolutionised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50974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D534-AAAF-1D3D-25E8-1B2F8EC2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State of Computer Vision Before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8EAB-FB3E-8075-3BF0-1607114E0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Traditional Methods: Feature extraction using SIFT, HOG, and manual feature engineering.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Challenges: Limited by the quality of features, time-consuming, less adaptable to new tasks.</a:t>
            </a:r>
          </a:p>
        </p:txBody>
      </p:sp>
    </p:spTree>
    <p:extLst>
      <p:ext uri="{BB962C8B-B14F-4D97-AF65-F5344CB8AC3E}">
        <p14:creationId xmlns:p14="http://schemas.microsoft.com/office/powerpoint/2010/main" val="387831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627F-2901-2B0E-1605-A58D19A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 in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9529-B087-96D9-D7BA-66731E3A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Convolutional Neural Networks (CNNs)</a:t>
            </a:r>
            <a:r>
              <a:rPr lang="en-GB" dirty="0"/>
              <a:t>: Revolutionised the field by automatically learning spatial hierarchies of features.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Impact on Tasks:</a:t>
            </a:r>
          </a:p>
          <a:p>
            <a:pPr lvl="1" algn="just"/>
            <a:r>
              <a:rPr lang="en-GB" b="1" dirty="0"/>
              <a:t>Image Classification</a:t>
            </a:r>
            <a:r>
              <a:rPr lang="en-GB" dirty="0"/>
              <a:t>: Automatic identification of objects in images (e.g. ImageNet)</a:t>
            </a:r>
          </a:p>
          <a:p>
            <a:pPr lvl="1" algn="just"/>
            <a:endParaRPr lang="en-GB" dirty="0"/>
          </a:p>
          <a:p>
            <a:pPr lvl="1" algn="just"/>
            <a:r>
              <a:rPr lang="en-GB" b="1" dirty="0"/>
              <a:t>Object</a:t>
            </a:r>
            <a:r>
              <a:rPr lang="en-GB" dirty="0"/>
              <a:t> </a:t>
            </a:r>
            <a:r>
              <a:rPr lang="en-GB" b="1" dirty="0"/>
              <a:t>Detection</a:t>
            </a:r>
            <a:r>
              <a:rPr lang="en-GB" dirty="0"/>
              <a:t>: Locating and classifying multiple objects in images (e.g. YOLO, Faster R-CNN)</a:t>
            </a:r>
          </a:p>
          <a:p>
            <a:pPr lvl="1" algn="just"/>
            <a:endParaRPr lang="en-GB" dirty="0"/>
          </a:p>
          <a:p>
            <a:pPr lvl="1" algn="just"/>
            <a:r>
              <a:rPr lang="en-GB" b="1" dirty="0"/>
              <a:t>Segmentation</a:t>
            </a:r>
            <a:r>
              <a:rPr lang="en-GB" dirty="0"/>
              <a:t>: pixel-level classification of images (e.g. U-Net, Mask R-CNN)</a:t>
            </a:r>
          </a:p>
          <a:p>
            <a:pPr lvl="1" algn="just"/>
            <a:endParaRPr lang="en-GB" dirty="0"/>
          </a:p>
          <a:p>
            <a:pPr lvl="1" algn="just"/>
            <a:r>
              <a:rPr lang="en-GB" b="1" dirty="0"/>
              <a:t>Generative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: Creating new images from scratch (e.g. GANs)</a:t>
            </a:r>
          </a:p>
        </p:txBody>
      </p:sp>
    </p:spTree>
    <p:extLst>
      <p:ext uri="{BB962C8B-B14F-4D97-AF65-F5344CB8AC3E}">
        <p14:creationId xmlns:p14="http://schemas.microsoft.com/office/powerpoint/2010/main" val="355528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1754-EBBF-F2BD-8DEF-69EB4A4A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Real-world Applications of Deep Learning in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B54F4-0B44-D01A-7876-5D56FDF1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Healthcare</a:t>
            </a:r>
            <a:r>
              <a:rPr lang="en-GB" dirty="0"/>
              <a:t>: Automated diagnosis from medical images (e.g., detecting tumours in X-rays).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Autonomous</a:t>
            </a:r>
            <a:r>
              <a:rPr lang="en-GB" dirty="0"/>
              <a:t> </a:t>
            </a:r>
            <a:r>
              <a:rPr lang="en-GB" b="1" dirty="0"/>
              <a:t>Vehicles</a:t>
            </a:r>
            <a:r>
              <a:rPr lang="en-GB" dirty="0"/>
              <a:t>: Object detection and scene understanding for navigation.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Security</a:t>
            </a:r>
            <a:r>
              <a:rPr lang="en-GB" dirty="0"/>
              <a:t>: Facial recognition and surveillance systems.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Art</a:t>
            </a:r>
            <a:r>
              <a:rPr lang="en-GB" dirty="0"/>
              <a:t> </a:t>
            </a:r>
            <a:r>
              <a:rPr lang="en-GB" b="1" dirty="0"/>
              <a:t>&amp;</a:t>
            </a:r>
            <a:r>
              <a:rPr lang="en-GB" dirty="0"/>
              <a:t> </a:t>
            </a:r>
            <a:r>
              <a:rPr lang="en-GB" b="1" dirty="0"/>
              <a:t>Creativity</a:t>
            </a:r>
            <a:r>
              <a:rPr lang="en-GB" dirty="0"/>
              <a:t>: Style transfer, image synthesis, and more.</a:t>
            </a:r>
          </a:p>
        </p:txBody>
      </p:sp>
    </p:spTree>
    <p:extLst>
      <p:ext uri="{BB962C8B-B14F-4D97-AF65-F5344CB8AC3E}">
        <p14:creationId xmlns:p14="http://schemas.microsoft.com/office/powerpoint/2010/main" val="332840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7ED06A76BCB4498FC2C5C62673B35A" ma:contentTypeVersion="6" ma:contentTypeDescription="Create a new document." ma:contentTypeScope="" ma:versionID="d7423cdd8774633b87ff54a088915c1a">
  <xsd:schema xmlns:xsd="http://www.w3.org/2001/XMLSchema" xmlns:xs="http://www.w3.org/2001/XMLSchema" xmlns:p="http://schemas.microsoft.com/office/2006/metadata/properties" xmlns:ns3="05134dd9-c034-4942-b2d7-fbd1eafcac92" xmlns:ns4="43d65d49-6ab5-4b4b-8a89-49aeed78adf8" targetNamespace="http://schemas.microsoft.com/office/2006/metadata/properties" ma:root="true" ma:fieldsID="692f76f97a08b68f651c822524154e1b" ns3:_="" ns4:_="">
    <xsd:import namespace="05134dd9-c034-4942-b2d7-fbd1eafcac92"/>
    <xsd:import namespace="43d65d49-6ab5-4b4b-8a89-49aeed78ad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134dd9-c034-4942-b2d7-fbd1eafca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d65d49-6ab5-4b4b-8a89-49aeed78adf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5134dd9-c034-4942-b2d7-fbd1eafcac92" xsi:nil="true"/>
  </documentManagement>
</p:properties>
</file>

<file path=customXml/itemProps1.xml><?xml version="1.0" encoding="utf-8"?>
<ds:datastoreItem xmlns:ds="http://schemas.openxmlformats.org/officeDocument/2006/customXml" ds:itemID="{BFF23B9D-9796-4B98-B7BE-452B5396C6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134dd9-c034-4942-b2d7-fbd1eafcac92"/>
    <ds:schemaRef ds:uri="43d65d49-6ab5-4b4b-8a89-49aeed78ad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DE277E-6EEC-40D1-AE2B-3070E42E73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F9C559-DDDE-42D5-A039-6AFB890D9939}">
  <ds:schemaRefs>
    <ds:schemaRef ds:uri="05134dd9-c034-4942-b2d7-fbd1eafcac92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3d65d49-6ab5-4b4b-8a89-49aeed78adf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3671</TotalTime>
  <Words>720</Words>
  <Application>Microsoft Office PowerPoint</Application>
  <PresentationFormat>Widescreen</PresentationFormat>
  <Paragraphs>100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Neue Haas Grotesk Text Pro</vt:lpstr>
      <vt:lpstr>Office Theme</vt:lpstr>
      <vt:lpstr>BMC Cyber and Cloud Summer Courses     Deep Learning for Computer Vision                   Overview of Deep Learning</vt:lpstr>
      <vt:lpstr>Agenda</vt:lpstr>
      <vt:lpstr>Overview of Deep Learning</vt:lpstr>
      <vt:lpstr>Historical Context of Deep Learning</vt:lpstr>
      <vt:lpstr>Key Concepts in Deep Learning</vt:lpstr>
      <vt:lpstr>How Deep Learning has Revolutionised Computer Vision</vt:lpstr>
      <vt:lpstr>The State of Computer Vision Before Deep Learning</vt:lpstr>
      <vt:lpstr>Deep Learning in Computer Vision</vt:lpstr>
      <vt:lpstr>Real-world Applications of Deep Learning in Computer Vision</vt:lpstr>
      <vt:lpstr>Introduction to Neural Networks</vt:lpstr>
      <vt:lpstr>The Basics of Neural Networks</vt:lpstr>
      <vt:lpstr>A Neural Network</vt:lpstr>
      <vt:lpstr>How to Design a Neural Network</vt:lpstr>
      <vt:lpstr>Activation Functions</vt:lpstr>
      <vt:lpstr>So, wh what does Learning Mean</vt:lpstr>
      <vt:lpstr>Forward and Backward Propagation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Deep Learning for CV</dc:subject>
  <dc:creator>Samuel Adebayo (SAdebayo)</dc:creator>
  <cp:lastModifiedBy>Samuel Adebayo (SAdebayo)</cp:lastModifiedBy>
  <cp:revision>84</cp:revision>
  <dcterms:created xsi:type="dcterms:W3CDTF">2017-12-30T16:04:04Z</dcterms:created>
  <dcterms:modified xsi:type="dcterms:W3CDTF">2024-08-18T21:29:54Z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0x0101002A7ED06A76BCB4498FC2C5C62673B35A</vt:lpwstr>
  </property>
</Properties>
</file>