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6" r:id="rId4"/>
  </p:sldMasterIdLst>
  <p:notesMasterIdLst>
    <p:notesMasterId r:id="rId77"/>
  </p:notesMasterIdLst>
  <p:sldIdLst>
    <p:sldId id="256" r:id="rId5"/>
    <p:sldId id="389" r:id="rId6"/>
    <p:sldId id="261" r:id="rId7"/>
    <p:sldId id="262" r:id="rId8"/>
    <p:sldId id="318" r:id="rId9"/>
    <p:sldId id="323" r:id="rId10"/>
    <p:sldId id="319" r:id="rId11"/>
    <p:sldId id="322" r:id="rId12"/>
    <p:sldId id="329" r:id="rId13"/>
    <p:sldId id="320" r:id="rId14"/>
    <p:sldId id="321" r:id="rId15"/>
    <p:sldId id="328" r:id="rId16"/>
    <p:sldId id="333" r:id="rId17"/>
    <p:sldId id="330" r:id="rId18"/>
    <p:sldId id="335" r:id="rId19"/>
    <p:sldId id="336" r:id="rId20"/>
    <p:sldId id="337" r:id="rId21"/>
    <p:sldId id="327" r:id="rId22"/>
    <p:sldId id="338" r:id="rId23"/>
    <p:sldId id="339" r:id="rId24"/>
    <p:sldId id="340" r:id="rId25"/>
    <p:sldId id="342" r:id="rId26"/>
    <p:sldId id="341" r:id="rId27"/>
    <p:sldId id="343" r:id="rId28"/>
    <p:sldId id="344" r:id="rId29"/>
    <p:sldId id="345" r:id="rId30"/>
    <p:sldId id="346" r:id="rId31"/>
    <p:sldId id="325" r:id="rId32"/>
    <p:sldId id="347" r:id="rId33"/>
    <p:sldId id="348" r:id="rId34"/>
    <p:sldId id="349" r:id="rId35"/>
    <p:sldId id="350" r:id="rId36"/>
    <p:sldId id="351" r:id="rId37"/>
    <p:sldId id="352" r:id="rId38"/>
    <p:sldId id="353" r:id="rId39"/>
    <p:sldId id="317" r:id="rId40"/>
    <p:sldId id="355" r:id="rId41"/>
    <p:sldId id="356" r:id="rId42"/>
    <p:sldId id="357" r:id="rId43"/>
    <p:sldId id="358" r:id="rId44"/>
    <p:sldId id="359" r:id="rId45"/>
    <p:sldId id="354" r:id="rId46"/>
    <p:sldId id="363" r:id="rId47"/>
    <p:sldId id="364" r:id="rId48"/>
    <p:sldId id="365" r:id="rId49"/>
    <p:sldId id="366" r:id="rId50"/>
    <p:sldId id="367" r:id="rId51"/>
    <p:sldId id="360" r:id="rId52"/>
    <p:sldId id="368" r:id="rId53"/>
    <p:sldId id="369" r:id="rId54"/>
    <p:sldId id="370" r:id="rId55"/>
    <p:sldId id="361" r:id="rId56"/>
    <p:sldId id="371" r:id="rId57"/>
    <p:sldId id="372" r:id="rId58"/>
    <p:sldId id="373" r:id="rId59"/>
    <p:sldId id="362" r:id="rId60"/>
    <p:sldId id="376" r:id="rId61"/>
    <p:sldId id="377" r:id="rId62"/>
    <p:sldId id="374" r:id="rId63"/>
    <p:sldId id="378" r:id="rId64"/>
    <p:sldId id="379" r:id="rId65"/>
    <p:sldId id="380" r:id="rId66"/>
    <p:sldId id="375" r:id="rId67"/>
    <p:sldId id="381" r:id="rId68"/>
    <p:sldId id="382" r:id="rId69"/>
    <p:sldId id="383" r:id="rId70"/>
    <p:sldId id="384" r:id="rId71"/>
    <p:sldId id="385" r:id="rId72"/>
    <p:sldId id="386" r:id="rId73"/>
    <p:sldId id="387" r:id="rId74"/>
    <p:sldId id="388" r:id="rId75"/>
    <p:sldId id="316"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051B91-8247-6045-939F-20B7E2C8E6E8}" v="1" dt="2023-02-03T09:06:50.483"/>
    <p1510:client id="{032709E7-B61E-4F16-91CD-320A62A48597}" v="17" dt="2023-02-03T09:59:26.010"/>
    <p1510:client id="{9B0BAC49-5B6D-4D03-A782-55BCB4991CFF}" v="62" dt="2023-02-02T19:01:28.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15" autoAdjust="0"/>
    <p:restoredTop sz="83537"/>
  </p:normalViewPr>
  <p:slideViewPr>
    <p:cSldViewPr snapToGrid="0">
      <p:cViewPr varScale="1">
        <p:scale>
          <a:sx n="74" d="100"/>
          <a:sy n="74" d="100"/>
        </p:scale>
        <p:origin x="120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82" Type="http://schemas.microsoft.com/office/2016/11/relationships/changesInfo" Target="changesInfos/changesInfo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debayo" userId="b2148acf-58f9-4dce-98a3-9dd9a651296f" providerId="ADAL" clId="{9B0BAC49-5B6D-4D03-A782-55BCB4991CFF}"/>
    <pc:docChg chg="undo custSel addSld delSld modSld sldOrd">
      <pc:chgData name="Samuel Adebayo" userId="b2148acf-58f9-4dce-98a3-9dd9a651296f" providerId="ADAL" clId="{9B0BAC49-5B6D-4D03-A782-55BCB4991CFF}" dt="2023-02-02T19:01:31.998" v="4595" actId="14100"/>
      <pc:docMkLst>
        <pc:docMk/>
      </pc:docMkLst>
      <pc:sldChg chg="modSp mod">
        <pc:chgData name="Samuel Adebayo" userId="b2148acf-58f9-4dce-98a3-9dd9a651296f" providerId="ADAL" clId="{9B0BAC49-5B6D-4D03-A782-55BCB4991CFF}" dt="2023-02-02T19:01:31.998" v="4595" actId="14100"/>
        <pc:sldMkLst>
          <pc:docMk/>
          <pc:sldMk cId="3166604613" sldId="256"/>
        </pc:sldMkLst>
        <pc:spChg chg="mod">
          <ac:chgData name="Samuel Adebayo" userId="b2148acf-58f9-4dce-98a3-9dd9a651296f" providerId="ADAL" clId="{9B0BAC49-5B6D-4D03-A782-55BCB4991CFF}" dt="2023-02-02T19:01:31.998" v="4595" actId="14100"/>
          <ac:spMkLst>
            <pc:docMk/>
            <pc:sldMk cId="3166604613" sldId="256"/>
            <ac:spMk id="2" creationId="{3309F36F-1076-BE30-DBC1-E718EAE23634}"/>
          </ac:spMkLst>
        </pc:spChg>
      </pc:sldChg>
      <pc:sldChg chg="modSp mod">
        <pc:chgData name="Samuel Adebayo" userId="b2148acf-58f9-4dce-98a3-9dd9a651296f" providerId="ADAL" clId="{9B0BAC49-5B6D-4D03-A782-55BCB4991CFF}" dt="2023-02-02T18:22:20.499" v="3974" actId="207"/>
        <pc:sldMkLst>
          <pc:docMk/>
          <pc:sldMk cId="2195124402" sldId="317"/>
        </pc:sldMkLst>
        <pc:spChg chg="mod">
          <ac:chgData name="Samuel Adebayo" userId="b2148acf-58f9-4dce-98a3-9dd9a651296f" providerId="ADAL" clId="{9B0BAC49-5B6D-4D03-A782-55BCB4991CFF}" dt="2023-02-02T18:22:20.499" v="3974" actId="207"/>
          <ac:spMkLst>
            <pc:docMk/>
            <pc:sldMk cId="2195124402" sldId="317"/>
            <ac:spMk id="72" creationId="{B0089DAF-F2AB-C1C1-9FBF-37F77A4A2013}"/>
          </ac:spMkLst>
        </pc:spChg>
      </pc:sldChg>
      <pc:sldChg chg="modSp mod">
        <pc:chgData name="Samuel Adebayo" userId="b2148acf-58f9-4dce-98a3-9dd9a651296f" providerId="ADAL" clId="{9B0BAC49-5B6D-4D03-A782-55BCB4991CFF}" dt="2023-02-02T17:20:09.727" v="4" actId="207"/>
        <pc:sldMkLst>
          <pc:docMk/>
          <pc:sldMk cId="1501860046" sldId="319"/>
        </pc:sldMkLst>
        <pc:spChg chg="mod">
          <ac:chgData name="Samuel Adebayo" userId="b2148acf-58f9-4dce-98a3-9dd9a651296f" providerId="ADAL" clId="{9B0BAC49-5B6D-4D03-A782-55BCB4991CFF}" dt="2023-02-02T17:20:09.727" v="4" actId="207"/>
          <ac:spMkLst>
            <pc:docMk/>
            <pc:sldMk cId="1501860046" sldId="319"/>
            <ac:spMk id="2" creationId="{DEDE5DB4-3C65-48DA-EB01-45B103FEC2F5}"/>
          </ac:spMkLst>
        </pc:spChg>
      </pc:sldChg>
      <pc:sldChg chg="addSp delSp modSp mod setBg">
        <pc:chgData name="Samuel Adebayo" userId="b2148acf-58f9-4dce-98a3-9dd9a651296f" providerId="ADAL" clId="{9B0BAC49-5B6D-4D03-A782-55BCB4991CFF}" dt="2023-02-02T17:24:20.250" v="164" actId="26606"/>
        <pc:sldMkLst>
          <pc:docMk/>
          <pc:sldMk cId="1188105733" sldId="320"/>
        </pc:sldMkLst>
        <pc:spChg chg="mod">
          <ac:chgData name="Samuel Adebayo" userId="b2148acf-58f9-4dce-98a3-9dd9a651296f" providerId="ADAL" clId="{9B0BAC49-5B6D-4D03-A782-55BCB4991CFF}" dt="2023-02-02T17:24:20.250" v="164" actId="26606"/>
          <ac:spMkLst>
            <pc:docMk/>
            <pc:sldMk cId="1188105733" sldId="320"/>
            <ac:spMk id="2" creationId="{DEDE5DB4-3C65-48DA-EB01-45B103FEC2F5}"/>
          </ac:spMkLst>
        </pc:spChg>
        <pc:spChg chg="mod">
          <ac:chgData name="Samuel Adebayo" userId="b2148acf-58f9-4dce-98a3-9dd9a651296f" providerId="ADAL" clId="{9B0BAC49-5B6D-4D03-A782-55BCB4991CFF}" dt="2023-02-02T17:24:20.250" v="164" actId="26606"/>
          <ac:spMkLst>
            <pc:docMk/>
            <pc:sldMk cId="1188105733" sldId="320"/>
            <ac:spMk id="3" creationId="{E690BD29-1308-5E44-30F1-F60972E12495}"/>
          </ac:spMkLst>
        </pc:spChg>
        <pc:spChg chg="add del">
          <ac:chgData name="Samuel Adebayo" userId="b2148acf-58f9-4dce-98a3-9dd9a651296f" providerId="ADAL" clId="{9B0BAC49-5B6D-4D03-A782-55BCB4991CFF}" dt="2023-02-02T17:24:20.250" v="164" actId="26606"/>
          <ac:spMkLst>
            <pc:docMk/>
            <pc:sldMk cId="1188105733" sldId="320"/>
            <ac:spMk id="8" creationId="{1C799903-48D5-4A31-A1A2-541072D9771E}"/>
          </ac:spMkLst>
        </pc:spChg>
        <pc:spChg chg="add del">
          <ac:chgData name="Samuel Adebayo" userId="b2148acf-58f9-4dce-98a3-9dd9a651296f" providerId="ADAL" clId="{9B0BAC49-5B6D-4D03-A782-55BCB4991CFF}" dt="2023-02-02T17:24:20.250" v="164" actId="26606"/>
          <ac:spMkLst>
            <pc:docMk/>
            <pc:sldMk cId="1188105733" sldId="320"/>
            <ac:spMk id="10" creationId="{8EFFF109-FC58-4FD3-BE05-9775A1310F55}"/>
          </ac:spMkLst>
        </pc:spChg>
        <pc:spChg chg="add del">
          <ac:chgData name="Samuel Adebayo" userId="b2148acf-58f9-4dce-98a3-9dd9a651296f" providerId="ADAL" clId="{9B0BAC49-5B6D-4D03-A782-55BCB4991CFF}" dt="2023-02-02T17:24:20.250" v="164" actId="26606"/>
          <ac:spMkLst>
            <pc:docMk/>
            <pc:sldMk cId="1188105733" sldId="320"/>
            <ac:spMk id="12" creationId="{E1B96AD6-92A9-4273-A62B-96A1C3E0BA95}"/>
          </ac:spMkLst>
        </pc:spChg>
        <pc:spChg chg="add del">
          <ac:chgData name="Samuel Adebayo" userId="b2148acf-58f9-4dce-98a3-9dd9a651296f" providerId="ADAL" clId="{9B0BAC49-5B6D-4D03-A782-55BCB4991CFF}" dt="2023-02-02T17:24:20.250" v="164" actId="26606"/>
          <ac:spMkLst>
            <pc:docMk/>
            <pc:sldMk cId="1188105733" sldId="320"/>
            <ac:spMk id="14" creationId="{463EEC44-1BA3-44ED-81FC-A644B04B2A44}"/>
          </ac:spMkLst>
        </pc:spChg>
      </pc:sldChg>
      <pc:sldChg chg="addSp delSp modSp mod">
        <pc:chgData name="Samuel Adebayo" userId="b2148acf-58f9-4dce-98a3-9dd9a651296f" providerId="ADAL" clId="{9B0BAC49-5B6D-4D03-A782-55BCB4991CFF}" dt="2023-02-02T17:29:26.090" v="358" actId="478"/>
        <pc:sldMkLst>
          <pc:docMk/>
          <pc:sldMk cId="1853536541" sldId="321"/>
        </pc:sldMkLst>
        <pc:spChg chg="mod">
          <ac:chgData name="Samuel Adebayo" userId="b2148acf-58f9-4dce-98a3-9dd9a651296f" providerId="ADAL" clId="{9B0BAC49-5B6D-4D03-A782-55BCB4991CFF}" dt="2023-02-02T17:24:39.716" v="178" actId="207"/>
          <ac:spMkLst>
            <pc:docMk/>
            <pc:sldMk cId="1853536541" sldId="321"/>
            <ac:spMk id="2" creationId="{DEDE5DB4-3C65-48DA-EB01-45B103FEC2F5}"/>
          </ac:spMkLst>
        </pc:spChg>
        <pc:spChg chg="mod">
          <ac:chgData name="Samuel Adebayo" userId="b2148acf-58f9-4dce-98a3-9dd9a651296f" providerId="ADAL" clId="{9B0BAC49-5B6D-4D03-A782-55BCB4991CFF}" dt="2023-02-02T17:28:52.842" v="348" actId="14100"/>
          <ac:spMkLst>
            <pc:docMk/>
            <pc:sldMk cId="1853536541" sldId="321"/>
            <ac:spMk id="3" creationId="{E690BD29-1308-5E44-30F1-F60972E12495}"/>
          </ac:spMkLst>
        </pc:spChg>
        <pc:spChg chg="add del mod">
          <ac:chgData name="Samuel Adebayo" userId="b2148acf-58f9-4dce-98a3-9dd9a651296f" providerId="ADAL" clId="{9B0BAC49-5B6D-4D03-A782-55BCB4991CFF}" dt="2023-02-02T17:29:01.364" v="352" actId="478"/>
          <ac:spMkLst>
            <pc:docMk/>
            <pc:sldMk cId="1853536541" sldId="321"/>
            <ac:spMk id="5" creationId="{A2CC7705-9A23-0F59-D826-0473C0902D38}"/>
          </ac:spMkLst>
        </pc:spChg>
        <pc:spChg chg="add del mod">
          <ac:chgData name="Samuel Adebayo" userId="b2148acf-58f9-4dce-98a3-9dd9a651296f" providerId="ADAL" clId="{9B0BAC49-5B6D-4D03-A782-55BCB4991CFF}" dt="2023-02-02T17:29:26.090" v="358" actId="478"/>
          <ac:spMkLst>
            <pc:docMk/>
            <pc:sldMk cId="1853536541" sldId="321"/>
            <ac:spMk id="6" creationId="{38BBFEB9-35D0-6229-2950-1079DBBDEF53}"/>
          </ac:spMkLst>
        </pc:spChg>
      </pc:sldChg>
      <pc:sldChg chg="modSp mod">
        <pc:chgData name="Samuel Adebayo" userId="b2148acf-58f9-4dce-98a3-9dd9a651296f" providerId="ADAL" clId="{9B0BAC49-5B6D-4D03-A782-55BCB4991CFF}" dt="2023-02-02T17:20:23.061" v="12" actId="207"/>
        <pc:sldMkLst>
          <pc:docMk/>
          <pc:sldMk cId="2037951283" sldId="322"/>
        </pc:sldMkLst>
        <pc:spChg chg="mod">
          <ac:chgData name="Samuel Adebayo" userId="b2148acf-58f9-4dce-98a3-9dd9a651296f" providerId="ADAL" clId="{9B0BAC49-5B6D-4D03-A782-55BCB4991CFF}" dt="2023-02-02T17:20:23.061" v="12" actId="207"/>
          <ac:spMkLst>
            <pc:docMk/>
            <pc:sldMk cId="2037951283" sldId="322"/>
            <ac:spMk id="2" creationId="{DEDE5DB4-3C65-48DA-EB01-45B103FEC2F5}"/>
          </ac:spMkLst>
        </pc:spChg>
      </pc:sldChg>
      <pc:sldChg chg="modSp mod ord">
        <pc:chgData name="Samuel Adebayo" userId="b2148acf-58f9-4dce-98a3-9dd9a651296f" providerId="ADAL" clId="{9B0BAC49-5B6D-4D03-A782-55BCB4991CFF}" dt="2023-02-02T17:20:00.603" v="3" actId="207"/>
        <pc:sldMkLst>
          <pc:docMk/>
          <pc:sldMk cId="3324638629" sldId="323"/>
        </pc:sldMkLst>
        <pc:spChg chg="mod">
          <ac:chgData name="Samuel Adebayo" userId="b2148acf-58f9-4dce-98a3-9dd9a651296f" providerId="ADAL" clId="{9B0BAC49-5B6D-4D03-A782-55BCB4991CFF}" dt="2023-02-02T17:20:00.603" v="3" actId="207"/>
          <ac:spMkLst>
            <pc:docMk/>
            <pc:sldMk cId="3324638629" sldId="323"/>
            <ac:spMk id="2" creationId="{DEDE5DB4-3C65-48DA-EB01-45B103FEC2F5}"/>
          </ac:spMkLst>
        </pc:spChg>
      </pc:sldChg>
      <pc:sldChg chg="modSp add del mod">
        <pc:chgData name="Samuel Adebayo" userId="b2148acf-58f9-4dce-98a3-9dd9a651296f" providerId="ADAL" clId="{9B0BAC49-5B6D-4D03-A782-55BCB4991CFF}" dt="2023-02-02T18:04:59.775" v="2436" actId="47"/>
        <pc:sldMkLst>
          <pc:docMk/>
          <pc:sldMk cId="1816572615" sldId="324"/>
        </pc:sldMkLst>
        <pc:spChg chg="mod">
          <ac:chgData name="Samuel Adebayo" userId="b2148acf-58f9-4dce-98a3-9dd9a651296f" providerId="ADAL" clId="{9B0BAC49-5B6D-4D03-A782-55BCB4991CFF}" dt="2023-02-02T18:00:11.852" v="2334" actId="20577"/>
          <ac:spMkLst>
            <pc:docMk/>
            <pc:sldMk cId="1816572615" sldId="324"/>
            <ac:spMk id="2" creationId="{DEDE5DB4-3C65-48DA-EB01-45B103FEC2F5}"/>
          </ac:spMkLst>
        </pc:spChg>
        <pc:spChg chg="mod">
          <ac:chgData name="Samuel Adebayo" userId="b2148acf-58f9-4dce-98a3-9dd9a651296f" providerId="ADAL" clId="{9B0BAC49-5B6D-4D03-A782-55BCB4991CFF}" dt="2023-02-02T18:04:36.486" v="2431" actId="20577"/>
          <ac:spMkLst>
            <pc:docMk/>
            <pc:sldMk cId="1816572615" sldId="324"/>
            <ac:spMk id="3" creationId="{E690BD29-1308-5E44-30F1-F60972E12495}"/>
          </ac:spMkLst>
        </pc:spChg>
      </pc:sldChg>
      <pc:sldChg chg="addSp delSp modSp add mod">
        <pc:chgData name="Samuel Adebayo" userId="b2148acf-58f9-4dce-98a3-9dd9a651296f" providerId="ADAL" clId="{9B0BAC49-5B6D-4D03-A782-55BCB4991CFF}" dt="2023-02-02T18:11:12.842" v="2768" actId="207"/>
        <pc:sldMkLst>
          <pc:docMk/>
          <pc:sldMk cId="1968299971" sldId="325"/>
        </pc:sldMkLst>
        <pc:spChg chg="mod">
          <ac:chgData name="Samuel Adebayo" userId="b2148acf-58f9-4dce-98a3-9dd9a651296f" providerId="ADAL" clId="{9B0BAC49-5B6D-4D03-A782-55BCB4991CFF}" dt="2023-02-02T18:07:59.611" v="2571" actId="207"/>
          <ac:spMkLst>
            <pc:docMk/>
            <pc:sldMk cId="1968299971" sldId="325"/>
            <ac:spMk id="2" creationId="{DEDE5DB4-3C65-48DA-EB01-45B103FEC2F5}"/>
          </ac:spMkLst>
        </pc:spChg>
        <pc:spChg chg="add del mod">
          <ac:chgData name="Samuel Adebayo" userId="b2148acf-58f9-4dce-98a3-9dd9a651296f" providerId="ADAL" clId="{9B0BAC49-5B6D-4D03-A782-55BCB4991CFF}" dt="2023-02-02T18:11:12.842" v="2768" actId="207"/>
          <ac:spMkLst>
            <pc:docMk/>
            <pc:sldMk cId="1968299971" sldId="325"/>
            <ac:spMk id="3" creationId="{E690BD29-1308-5E44-30F1-F60972E12495}"/>
          </ac:spMkLst>
        </pc:spChg>
        <pc:spChg chg="add del mod">
          <ac:chgData name="Samuel Adebayo" userId="b2148acf-58f9-4dce-98a3-9dd9a651296f" providerId="ADAL" clId="{9B0BAC49-5B6D-4D03-A782-55BCB4991CFF}" dt="2023-02-02T18:06:49.174" v="2451"/>
          <ac:spMkLst>
            <pc:docMk/>
            <pc:sldMk cId="1968299971" sldId="325"/>
            <ac:spMk id="4" creationId="{DB105E28-867C-88AE-CD2F-9C63D5A00DCF}"/>
          </ac:spMkLst>
        </pc:spChg>
        <pc:spChg chg="add del mod">
          <ac:chgData name="Samuel Adebayo" userId="b2148acf-58f9-4dce-98a3-9dd9a651296f" providerId="ADAL" clId="{9B0BAC49-5B6D-4D03-A782-55BCB4991CFF}" dt="2023-02-02T18:06:57.543" v="2454"/>
          <ac:spMkLst>
            <pc:docMk/>
            <pc:sldMk cId="1968299971" sldId="325"/>
            <ac:spMk id="5" creationId="{F0EFD830-4EAD-A759-20D5-5A0266B5E2D2}"/>
          </ac:spMkLst>
        </pc:spChg>
      </pc:sldChg>
      <pc:sldChg chg="addSp modSp add del mod setBg">
        <pc:chgData name="Samuel Adebayo" userId="b2148acf-58f9-4dce-98a3-9dd9a651296f" providerId="ADAL" clId="{9B0BAC49-5B6D-4D03-A782-55BCB4991CFF}" dt="2023-02-02T17:29:35.566" v="359" actId="47"/>
        <pc:sldMkLst>
          <pc:docMk/>
          <pc:sldMk cId="2460533765" sldId="326"/>
        </pc:sldMkLst>
        <pc:spChg chg="mod">
          <ac:chgData name="Samuel Adebayo" userId="b2148acf-58f9-4dce-98a3-9dd9a651296f" providerId="ADAL" clId="{9B0BAC49-5B6D-4D03-A782-55BCB4991CFF}" dt="2023-02-02T17:26:18.039" v="315" actId="26606"/>
          <ac:spMkLst>
            <pc:docMk/>
            <pc:sldMk cId="2460533765" sldId="326"/>
            <ac:spMk id="2" creationId="{DEDE5DB4-3C65-48DA-EB01-45B103FEC2F5}"/>
          </ac:spMkLst>
        </pc:spChg>
        <pc:spChg chg="mod">
          <ac:chgData name="Samuel Adebayo" userId="b2148acf-58f9-4dce-98a3-9dd9a651296f" providerId="ADAL" clId="{9B0BAC49-5B6D-4D03-A782-55BCB4991CFF}" dt="2023-02-02T17:28:39.593" v="343" actId="27636"/>
          <ac:spMkLst>
            <pc:docMk/>
            <pc:sldMk cId="2460533765" sldId="326"/>
            <ac:spMk id="3" creationId="{E690BD29-1308-5E44-30F1-F60972E12495}"/>
          </ac:spMkLst>
        </pc:spChg>
        <pc:spChg chg="add">
          <ac:chgData name="Samuel Adebayo" userId="b2148acf-58f9-4dce-98a3-9dd9a651296f" providerId="ADAL" clId="{9B0BAC49-5B6D-4D03-A782-55BCB4991CFF}" dt="2023-02-02T17:26:18.039" v="315" actId="26606"/>
          <ac:spMkLst>
            <pc:docMk/>
            <pc:sldMk cId="2460533765" sldId="326"/>
            <ac:spMk id="8" creationId="{A52B99F1-B2DC-437E-A8A1-A57F2F29F8D1}"/>
          </ac:spMkLst>
        </pc:spChg>
        <pc:spChg chg="add">
          <ac:chgData name="Samuel Adebayo" userId="b2148acf-58f9-4dce-98a3-9dd9a651296f" providerId="ADAL" clId="{9B0BAC49-5B6D-4D03-A782-55BCB4991CFF}" dt="2023-02-02T17:26:18.039" v="315" actId="26606"/>
          <ac:spMkLst>
            <pc:docMk/>
            <pc:sldMk cId="2460533765" sldId="326"/>
            <ac:spMk id="10" creationId="{55F8BA08-3E38-4B70-B93A-74F08E092206}"/>
          </ac:spMkLst>
        </pc:spChg>
        <pc:spChg chg="add">
          <ac:chgData name="Samuel Adebayo" userId="b2148acf-58f9-4dce-98a3-9dd9a651296f" providerId="ADAL" clId="{9B0BAC49-5B6D-4D03-A782-55BCB4991CFF}" dt="2023-02-02T17:26:18.039" v="315" actId="26606"/>
          <ac:spMkLst>
            <pc:docMk/>
            <pc:sldMk cId="2460533765" sldId="326"/>
            <ac:spMk id="12" creationId="{357F1B33-79AB-4A71-8CEC-4546D709B8C8}"/>
          </ac:spMkLst>
        </pc:spChg>
      </pc:sldChg>
      <pc:sldChg chg="modSp new mod">
        <pc:chgData name="Samuel Adebayo" userId="b2148acf-58f9-4dce-98a3-9dd9a651296f" providerId="ADAL" clId="{9B0BAC49-5B6D-4D03-A782-55BCB4991CFF}" dt="2023-02-02T17:41:47.565" v="990" actId="14100"/>
        <pc:sldMkLst>
          <pc:docMk/>
          <pc:sldMk cId="2935034442" sldId="327"/>
        </pc:sldMkLst>
        <pc:spChg chg="mod">
          <ac:chgData name="Samuel Adebayo" userId="b2148acf-58f9-4dce-98a3-9dd9a651296f" providerId="ADAL" clId="{9B0BAC49-5B6D-4D03-A782-55BCB4991CFF}" dt="2023-02-02T17:40:31.020" v="977" actId="20577"/>
          <ac:spMkLst>
            <pc:docMk/>
            <pc:sldMk cId="2935034442" sldId="327"/>
            <ac:spMk id="2" creationId="{EA824D20-EC37-DAC1-2867-7C3F83D26D35}"/>
          </ac:spMkLst>
        </pc:spChg>
        <pc:spChg chg="mod">
          <ac:chgData name="Samuel Adebayo" userId="b2148acf-58f9-4dce-98a3-9dd9a651296f" providerId="ADAL" clId="{9B0BAC49-5B6D-4D03-A782-55BCB4991CFF}" dt="2023-02-02T17:41:47.565" v="990" actId="14100"/>
          <ac:spMkLst>
            <pc:docMk/>
            <pc:sldMk cId="2935034442" sldId="327"/>
            <ac:spMk id="3" creationId="{BD01EBEF-F8F6-61B8-B32E-65D88104EDA0}"/>
          </ac:spMkLst>
        </pc:spChg>
      </pc:sldChg>
      <pc:sldChg chg="add">
        <pc:chgData name="Samuel Adebayo" userId="b2148acf-58f9-4dce-98a3-9dd9a651296f" providerId="ADAL" clId="{9B0BAC49-5B6D-4D03-A782-55BCB4991CFF}" dt="2023-02-02T17:29:22.462" v="357" actId="2890"/>
        <pc:sldMkLst>
          <pc:docMk/>
          <pc:sldMk cId="3239902994" sldId="328"/>
        </pc:sldMkLst>
      </pc:sldChg>
      <pc:sldChg chg="modSp add mod ord">
        <pc:chgData name="Samuel Adebayo" userId="b2148acf-58f9-4dce-98a3-9dd9a651296f" providerId="ADAL" clId="{9B0BAC49-5B6D-4D03-A782-55BCB4991CFF}" dt="2023-02-02T17:30:17.159" v="366" actId="113"/>
        <pc:sldMkLst>
          <pc:docMk/>
          <pc:sldMk cId="2731606606" sldId="329"/>
        </pc:sldMkLst>
        <pc:spChg chg="mod">
          <ac:chgData name="Samuel Adebayo" userId="b2148acf-58f9-4dce-98a3-9dd9a651296f" providerId="ADAL" clId="{9B0BAC49-5B6D-4D03-A782-55BCB4991CFF}" dt="2023-02-02T17:30:17.159" v="366" actId="113"/>
          <ac:spMkLst>
            <pc:docMk/>
            <pc:sldMk cId="2731606606" sldId="329"/>
            <ac:spMk id="72" creationId="{B0089DAF-F2AB-C1C1-9FBF-37F77A4A2013}"/>
          </ac:spMkLst>
        </pc:spChg>
      </pc:sldChg>
      <pc:sldChg chg="modSp new mod">
        <pc:chgData name="Samuel Adebayo" userId="b2148acf-58f9-4dce-98a3-9dd9a651296f" providerId="ADAL" clId="{9B0BAC49-5B6D-4D03-A782-55BCB4991CFF}" dt="2023-02-02T17:34:50.272" v="806" actId="27636"/>
        <pc:sldMkLst>
          <pc:docMk/>
          <pc:sldMk cId="4291323239" sldId="330"/>
        </pc:sldMkLst>
        <pc:spChg chg="mod">
          <ac:chgData name="Samuel Adebayo" userId="b2148acf-58f9-4dce-98a3-9dd9a651296f" providerId="ADAL" clId="{9B0BAC49-5B6D-4D03-A782-55BCB4991CFF}" dt="2023-02-02T17:32:01.127" v="391" actId="2711"/>
          <ac:spMkLst>
            <pc:docMk/>
            <pc:sldMk cId="4291323239" sldId="330"/>
            <ac:spMk id="2" creationId="{59204E88-312F-54E6-395E-93C87BE714C6}"/>
          </ac:spMkLst>
        </pc:spChg>
        <pc:spChg chg="mod">
          <ac:chgData name="Samuel Adebayo" userId="b2148acf-58f9-4dce-98a3-9dd9a651296f" providerId="ADAL" clId="{9B0BAC49-5B6D-4D03-A782-55BCB4991CFF}" dt="2023-02-02T17:34:50.272" v="806" actId="27636"/>
          <ac:spMkLst>
            <pc:docMk/>
            <pc:sldMk cId="4291323239" sldId="330"/>
            <ac:spMk id="3" creationId="{F0DE2C08-C69C-0621-A42E-94AC5C37CA0D}"/>
          </ac:spMkLst>
        </pc:spChg>
      </pc:sldChg>
      <pc:sldChg chg="add del">
        <pc:chgData name="Samuel Adebayo" userId="b2148acf-58f9-4dce-98a3-9dd9a651296f" providerId="ADAL" clId="{9B0BAC49-5B6D-4D03-A782-55BCB4991CFF}" dt="2023-02-02T18:29:58.131" v="4099" actId="47"/>
        <pc:sldMkLst>
          <pc:docMk/>
          <pc:sldMk cId="2501467854" sldId="331"/>
        </pc:sldMkLst>
      </pc:sldChg>
      <pc:sldChg chg="add del">
        <pc:chgData name="Samuel Adebayo" userId="b2148acf-58f9-4dce-98a3-9dd9a651296f" providerId="ADAL" clId="{9B0BAC49-5B6D-4D03-A782-55BCB4991CFF}" dt="2023-02-02T18:30:02.101" v="4100" actId="47"/>
        <pc:sldMkLst>
          <pc:docMk/>
          <pc:sldMk cId="3048635941" sldId="332"/>
        </pc:sldMkLst>
      </pc:sldChg>
      <pc:sldChg chg="modSp add mod ord">
        <pc:chgData name="Samuel Adebayo" userId="b2148acf-58f9-4dce-98a3-9dd9a651296f" providerId="ADAL" clId="{9B0BAC49-5B6D-4D03-A782-55BCB4991CFF}" dt="2023-02-02T17:31:45.926" v="378" actId="14100"/>
        <pc:sldMkLst>
          <pc:docMk/>
          <pc:sldMk cId="853784647" sldId="333"/>
        </pc:sldMkLst>
        <pc:spChg chg="mod">
          <ac:chgData name="Samuel Adebayo" userId="b2148acf-58f9-4dce-98a3-9dd9a651296f" providerId="ADAL" clId="{9B0BAC49-5B6D-4D03-A782-55BCB4991CFF}" dt="2023-02-02T17:31:45.926" v="378" actId="14100"/>
          <ac:spMkLst>
            <pc:docMk/>
            <pc:sldMk cId="853784647" sldId="333"/>
            <ac:spMk id="72" creationId="{B0089DAF-F2AB-C1C1-9FBF-37F77A4A2013}"/>
          </ac:spMkLst>
        </pc:spChg>
      </pc:sldChg>
      <pc:sldChg chg="addSp delSp modSp add del mod">
        <pc:chgData name="Samuel Adebayo" userId="b2148acf-58f9-4dce-98a3-9dd9a651296f" providerId="ADAL" clId="{9B0BAC49-5B6D-4D03-A782-55BCB4991CFF}" dt="2023-02-02T17:38:33.010" v="954" actId="47"/>
        <pc:sldMkLst>
          <pc:docMk/>
          <pc:sldMk cId="2600220505" sldId="334"/>
        </pc:sldMkLst>
        <pc:spChg chg="del">
          <ac:chgData name="Samuel Adebayo" userId="b2148acf-58f9-4dce-98a3-9dd9a651296f" providerId="ADAL" clId="{9B0BAC49-5B6D-4D03-A782-55BCB4991CFF}" dt="2023-02-02T17:35:05.877" v="808" actId="478"/>
          <ac:spMkLst>
            <pc:docMk/>
            <pc:sldMk cId="2600220505" sldId="334"/>
            <ac:spMk id="3" creationId="{F0DE2C08-C69C-0621-A42E-94AC5C37CA0D}"/>
          </ac:spMkLst>
        </pc:spChg>
        <pc:spChg chg="add del mod">
          <ac:chgData name="Samuel Adebayo" userId="b2148acf-58f9-4dce-98a3-9dd9a651296f" providerId="ADAL" clId="{9B0BAC49-5B6D-4D03-A782-55BCB4991CFF}" dt="2023-02-02T17:35:16.404" v="811" actId="478"/>
          <ac:spMkLst>
            <pc:docMk/>
            <pc:sldMk cId="2600220505" sldId="334"/>
            <ac:spMk id="5" creationId="{F5CA7B3C-F3AC-6F0F-BCF8-0D15FDE7E11C}"/>
          </ac:spMkLst>
        </pc:spChg>
        <pc:spChg chg="add del">
          <ac:chgData name="Samuel Adebayo" userId="b2148acf-58f9-4dce-98a3-9dd9a651296f" providerId="ADAL" clId="{9B0BAC49-5B6D-4D03-A782-55BCB4991CFF}" dt="2023-02-02T17:35:12.208" v="810" actId="22"/>
          <ac:spMkLst>
            <pc:docMk/>
            <pc:sldMk cId="2600220505" sldId="334"/>
            <ac:spMk id="7" creationId="{3A45CB7F-E190-A112-297F-2C4E0F56FD7C}"/>
          </ac:spMkLst>
        </pc:spChg>
        <pc:spChg chg="add mod">
          <ac:chgData name="Samuel Adebayo" userId="b2148acf-58f9-4dce-98a3-9dd9a651296f" providerId="ADAL" clId="{9B0BAC49-5B6D-4D03-A782-55BCB4991CFF}" dt="2023-02-02T17:35:55.509" v="818" actId="207"/>
          <ac:spMkLst>
            <pc:docMk/>
            <pc:sldMk cId="2600220505" sldId="334"/>
            <ac:spMk id="9" creationId="{1C22DE1F-57FB-F218-A682-0DFBA293F629}"/>
          </ac:spMkLst>
        </pc:spChg>
        <pc:spChg chg="add mod">
          <ac:chgData name="Samuel Adebayo" userId="b2148acf-58f9-4dce-98a3-9dd9a651296f" providerId="ADAL" clId="{9B0BAC49-5B6D-4D03-A782-55BCB4991CFF}" dt="2023-02-02T17:36:48.651" v="829" actId="1076"/>
          <ac:spMkLst>
            <pc:docMk/>
            <pc:sldMk cId="2600220505" sldId="334"/>
            <ac:spMk id="11" creationId="{004BD348-4DF5-11E3-5A02-4034D7719CE8}"/>
          </ac:spMkLst>
        </pc:spChg>
        <pc:spChg chg="add mod">
          <ac:chgData name="Samuel Adebayo" userId="b2148acf-58f9-4dce-98a3-9dd9a651296f" providerId="ADAL" clId="{9B0BAC49-5B6D-4D03-A782-55BCB4991CFF}" dt="2023-02-02T17:36:51.387" v="830" actId="1076"/>
          <ac:spMkLst>
            <pc:docMk/>
            <pc:sldMk cId="2600220505" sldId="334"/>
            <ac:spMk id="13" creationId="{536B9E40-A01F-3386-747B-23AA3136ABF0}"/>
          </ac:spMkLst>
        </pc:spChg>
        <pc:spChg chg="add del mod">
          <ac:chgData name="Samuel Adebayo" userId="b2148acf-58f9-4dce-98a3-9dd9a651296f" providerId="ADAL" clId="{9B0BAC49-5B6D-4D03-A782-55BCB4991CFF}" dt="2023-02-02T17:38:25.596" v="953" actId="478"/>
          <ac:spMkLst>
            <pc:docMk/>
            <pc:sldMk cId="2600220505" sldId="334"/>
            <ac:spMk id="14" creationId="{2FAB430D-8DEC-0B38-A7F8-9A8B7A4BF434}"/>
          </ac:spMkLst>
        </pc:spChg>
      </pc:sldChg>
      <pc:sldChg chg="delSp modSp add mod">
        <pc:chgData name="Samuel Adebayo" userId="b2148acf-58f9-4dce-98a3-9dd9a651296f" providerId="ADAL" clId="{9B0BAC49-5B6D-4D03-A782-55BCB4991CFF}" dt="2023-02-02T17:38:59.956" v="959" actId="478"/>
        <pc:sldMkLst>
          <pc:docMk/>
          <pc:sldMk cId="1423116768" sldId="335"/>
        </pc:sldMkLst>
        <pc:spChg chg="mod">
          <ac:chgData name="Samuel Adebayo" userId="b2148acf-58f9-4dce-98a3-9dd9a651296f" providerId="ADAL" clId="{9B0BAC49-5B6D-4D03-A782-55BCB4991CFF}" dt="2023-02-02T17:38:46.827" v="957" actId="1076"/>
          <ac:spMkLst>
            <pc:docMk/>
            <pc:sldMk cId="1423116768" sldId="335"/>
            <ac:spMk id="9" creationId="{1C22DE1F-57FB-F218-A682-0DFBA293F629}"/>
          </ac:spMkLst>
        </pc:spChg>
        <pc:spChg chg="mod">
          <ac:chgData name="Samuel Adebayo" userId="b2148acf-58f9-4dce-98a3-9dd9a651296f" providerId="ADAL" clId="{9B0BAC49-5B6D-4D03-A782-55BCB4991CFF}" dt="2023-02-02T17:38:39.282" v="955" actId="1076"/>
          <ac:spMkLst>
            <pc:docMk/>
            <pc:sldMk cId="1423116768" sldId="335"/>
            <ac:spMk id="11" creationId="{004BD348-4DF5-11E3-5A02-4034D7719CE8}"/>
          </ac:spMkLst>
        </pc:spChg>
        <pc:spChg chg="mod">
          <ac:chgData name="Samuel Adebayo" userId="b2148acf-58f9-4dce-98a3-9dd9a651296f" providerId="ADAL" clId="{9B0BAC49-5B6D-4D03-A782-55BCB4991CFF}" dt="2023-02-02T17:38:42.491" v="956" actId="1076"/>
          <ac:spMkLst>
            <pc:docMk/>
            <pc:sldMk cId="1423116768" sldId="335"/>
            <ac:spMk id="13" creationId="{536B9E40-A01F-3386-747B-23AA3136ABF0}"/>
          </ac:spMkLst>
        </pc:spChg>
        <pc:spChg chg="del">
          <ac:chgData name="Samuel Adebayo" userId="b2148acf-58f9-4dce-98a3-9dd9a651296f" providerId="ADAL" clId="{9B0BAC49-5B6D-4D03-A782-55BCB4991CFF}" dt="2023-02-02T17:38:59.956" v="959" actId="478"/>
          <ac:spMkLst>
            <pc:docMk/>
            <pc:sldMk cId="1423116768" sldId="335"/>
            <ac:spMk id="14" creationId="{2FAB430D-8DEC-0B38-A7F8-9A8B7A4BF434}"/>
          </ac:spMkLst>
        </pc:spChg>
      </pc:sldChg>
      <pc:sldChg chg="add">
        <pc:chgData name="Samuel Adebayo" userId="b2148acf-58f9-4dce-98a3-9dd9a651296f" providerId="ADAL" clId="{9B0BAC49-5B6D-4D03-A782-55BCB4991CFF}" dt="2023-02-02T17:38:53.171" v="958" actId="2890"/>
        <pc:sldMkLst>
          <pc:docMk/>
          <pc:sldMk cId="2188461905" sldId="336"/>
        </pc:sldMkLst>
      </pc:sldChg>
      <pc:sldChg chg="modSp add mod ord">
        <pc:chgData name="Samuel Adebayo" userId="b2148acf-58f9-4dce-98a3-9dd9a651296f" providerId="ADAL" clId="{9B0BAC49-5B6D-4D03-A782-55BCB4991CFF}" dt="2023-02-02T17:40:10.383" v="966" actId="113"/>
        <pc:sldMkLst>
          <pc:docMk/>
          <pc:sldMk cId="2619965138" sldId="337"/>
        </pc:sldMkLst>
        <pc:spChg chg="mod">
          <ac:chgData name="Samuel Adebayo" userId="b2148acf-58f9-4dce-98a3-9dd9a651296f" providerId="ADAL" clId="{9B0BAC49-5B6D-4D03-A782-55BCB4991CFF}" dt="2023-02-02T17:40:10.383" v="966" actId="113"/>
          <ac:spMkLst>
            <pc:docMk/>
            <pc:sldMk cId="2619965138" sldId="337"/>
            <ac:spMk id="72" creationId="{B0089DAF-F2AB-C1C1-9FBF-37F77A4A2013}"/>
          </ac:spMkLst>
        </pc:spChg>
      </pc:sldChg>
      <pc:sldChg chg="addSp delSp modSp add mod">
        <pc:chgData name="Samuel Adebayo" userId="b2148acf-58f9-4dce-98a3-9dd9a651296f" providerId="ADAL" clId="{9B0BAC49-5B6D-4D03-A782-55BCB4991CFF}" dt="2023-02-02T17:58:13.627" v="2305" actId="27636"/>
        <pc:sldMkLst>
          <pc:docMk/>
          <pc:sldMk cId="3694080455" sldId="338"/>
        </pc:sldMkLst>
        <pc:spChg chg="mod">
          <ac:chgData name="Samuel Adebayo" userId="b2148acf-58f9-4dce-98a3-9dd9a651296f" providerId="ADAL" clId="{9B0BAC49-5B6D-4D03-A782-55BCB4991CFF}" dt="2023-02-02T17:58:13.627" v="2305" actId="27636"/>
          <ac:spMkLst>
            <pc:docMk/>
            <pc:sldMk cId="3694080455" sldId="338"/>
            <ac:spMk id="3" creationId="{BD01EBEF-F8F6-61B8-B32E-65D88104EDA0}"/>
          </ac:spMkLst>
        </pc:spChg>
        <pc:spChg chg="add del">
          <ac:chgData name="Samuel Adebayo" userId="b2148acf-58f9-4dce-98a3-9dd9a651296f" providerId="ADAL" clId="{9B0BAC49-5B6D-4D03-A782-55BCB4991CFF}" dt="2023-02-02T17:42:56.747" v="1000"/>
          <ac:spMkLst>
            <pc:docMk/>
            <pc:sldMk cId="3694080455" sldId="338"/>
            <ac:spMk id="4" creationId="{23862B14-3FAF-0337-11B4-115CDE46A4D7}"/>
          </ac:spMkLst>
        </pc:spChg>
        <pc:spChg chg="add del">
          <ac:chgData name="Samuel Adebayo" userId="b2148acf-58f9-4dce-98a3-9dd9a651296f" providerId="ADAL" clId="{9B0BAC49-5B6D-4D03-A782-55BCB4991CFF}" dt="2023-02-02T17:42:59.830" v="1002"/>
          <ac:spMkLst>
            <pc:docMk/>
            <pc:sldMk cId="3694080455" sldId="338"/>
            <ac:spMk id="5" creationId="{7417E434-E7B2-3A80-3C39-216AFEE88484}"/>
          </ac:spMkLst>
        </pc:spChg>
        <pc:spChg chg="add del">
          <ac:chgData name="Samuel Adebayo" userId="b2148acf-58f9-4dce-98a3-9dd9a651296f" providerId="ADAL" clId="{9B0BAC49-5B6D-4D03-A782-55BCB4991CFF}" dt="2023-02-02T17:43:08.902" v="1005"/>
          <ac:spMkLst>
            <pc:docMk/>
            <pc:sldMk cId="3694080455" sldId="338"/>
            <ac:spMk id="6" creationId="{35ABFCF7-6D16-AFCB-1DAA-2CC9CB365F5F}"/>
          </ac:spMkLst>
        </pc:spChg>
      </pc:sldChg>
      <pc:sldChg chg="addSp delSp modSp add mod">
        <pc:chgData name="Samuel Adebayo" userId="b2148acf-58f9-4dce-98a3-9dd9a651296f" providerId="ADAL" clId="{9B0BAC49-5B6D-4D03-A782-55BCB4991CFF}" dt="2023-02-02T17:58:05.822" v="2303" actId="5793"/>
        <pc:sldMkLst>
          <pc:docMk/>
          <pc:sldMk cId="2797900927" sldId="339"/>
        </pc:sldMkLst>
        <pc:spChg chg="add del mod">
          <ac:chgData name="Samuel Adebayo" userId="b2148acf-58f9-4dce-98a3-9dd9a651296f" providerId="ADAL" clId="{9B0BAC49-5B6D-4D03-A782-55BCB4991CFF}" dt="2023-02-02T17:58:05.822" v="2303" actId="5793"/>
          <ac:spMkLst>
            <pc:docMk/>
            <pc:sldMk cId="2797900927" sldId="339"/>
            <ac:spMk id="3" creationId="{BD01EBEF-F8F6-61B8-B32E-65D88104EDA0}"/>
          </ac:spMkLst>
        </pc:spChg>
        <pc:spChg chg="add del mod">
          <ac:chgData name="Samuel Adebayo" userId="b2148acf-58f9-4dce-98a3-9dd9a651296f" providerId="ADAL" clId="{9B0BAC49-5B6D-4D03-A782-55BCB4991CFF}" dt="2023-02-02T17:47:38.924" v="1404"/>
          <ac:spMkLst>
            <pc:docMk/>
            <pc:sldMk cId="2797900927" sldId="339"/>
            <ac:spMk id="4" creationId="{58709FE1-D6EC-E3B4-4422-21611A86776A}"/>
          </ac:spMkLst>
        </pc:spChg>
      </pc:sldChg>
      <pc:sldChg chg="modSp add mod">
        <pc:chgData name="Samuel Adebayo" userId="b2148acf-58f9-4dce-98a3-9dd9a651296f" providerId="ADAL" clId="{9B0BAC49-5B6D-4D03-A782-55BCB4991CFF}" dt="2023-02-02T17:57:41.764" v="2299" actId="1076"/>
        <pc:sldMkLst>
          <pc:docMk/>
          <pc:sldMk cId="3314797565" sldId="340"/>
        </pc:sldMkLst>
        <pc:spChg chg="mod">
          <ac:chgData name="Samuel Adebayo" userId="b2148acf-58f9-4dce-98a3-9dd9a651296f" providerId="ADAL" clId="{9B0BAC49-5B6D-4D03-A782-55BCB4991CFF}" dt="2023-02-02T17:51:27.618" v="1658" actId="207"/>
          <ac:spMkLst>
            <pc:docMk/>
            <pc:sldMk cId="3314797565" sldId="340"/>
            <ac:spMk id="2" creationId="{EA824D20-EC37-DAC1-2867-7C3F83D26D35}"/>
          </ac:spMkLst>
        </pc:spChg>
        <pc:spChg chg="mod">
          <ac:chgData name="Samuel Adebayo" userId="b2148acf-58f9-4dce-98a3-9dd9a651296f" providerId="ADAL" clId="{9B0BAC49-5B6D-4D03-A782-55BCB4991CFF}" dt="2023-02-02T17:57:41.764" v="2299" actId="1076"/>
          <ac:spMkLst>
            <pc:docMk/>
            <pc:sldMk cId="3314797565" sldId="340"/>
            <ac:spMk id="3" creationId="{BD01EBEF-F8F6-61B8-B32E-65D88104EDA0}"/>
          </ac:spMkLst>
        </pc:spChg>
      </pc:sldChg>
      <pc:sldChg chg="modSp add mod">
        <pc:chgData name="Samuel Adebayo" userId="b2148acf-58f9-4dce-98a3-9dd9a651296f" providerId="ADAL" clId="{9B0BAC49-5B6D-4D03-A782-55BCB4991CFF}" dt="2023-02-02T17:59:02.636" v="2310" actId="207"/>
        <pc:sldMkLst>
          <pc:docMk/>
          <pc:sldMk cId="3367603451" sldId="341"/>
        </pc:sldMkLst>
        <pc:spChg chg="mod">
          <ac:chgData name="Samuel Adebayo" userId="b2148acf-58f9-4dce-98a3-9dd9a651296f" providerId="ADAL" clId="{9B0BAC49-5B6D-4D03-A782-55BCB4991CFF}" dt="2023-02-02T17:59:02.636" v="2310" actId="207"/>
          <ac:spMkLst>
            <pc:docMk/>
            <pc:sldMk cId="3367603451" sldId="341"/>
            <ac:spMk id="3" creationId="{BD01EBEF-F8F6-61B8-B32E-65D88104EDA0}"/>
          </ac:spMkLst>
        </pc:spChg>
      </pc:sldChg>
      <pc:sldChg chg="modSp add mod">
        <pc:chgData name="Samuel Adebayo" userId="b2148acf-58f9-4dce-98a3-9dd9a651296f" providerId="ADAL" clId="{9B0BAC49-5B6D-4D03-A782-55BCB4991CFF}" dt="2023-02-02T17:53:00.112" v="1813" actId="113"/>
        <pc:sldMkLst>
          <pc:docMk/>
          <pc:sldMk cId="2766743948" sldId="342"/>
        </pc:sldMkLst>
        <pc:spChg chg="mod">
          <ac:chgData name="Samuel Adebayo" userId="b2148acf-58f9-4dce-98a3-9dd9a651296f" providerId="ADAL" clId="{9B0BAC49-5B6D-4D03-A782-55BCB4991CFF}" dt="2023-02-02T17:53:00.112" v="1813" actId="113"/>
          <ac:spMkLst>
            <pc:docMk/>
            <pc:sldMk cId="2766743948" sldId="342"/>
            <ac:spMk id="3" creationId="{BD01EBEF-F8F6-61B8-B32E-65D88104EDA0}"/>
          </ac:spMkLst>
        </pc:spChg>
      </pc:sldChg>
      <pc:sldChg chg="modSp add mod">
        <pc:chgData name="Samuel Adebayo" userId="b2148acf-58f9-4dce-98a3-9dd9a651296f" providerId="ADAL" clId="{9B0BAC49-5B6D-4D03-A782-55BCB4991CFF}" dt="2023-02-02T17:56:30.844" v="2290" actId="1076"/>
        <pc:sldMkLst>
          <pc:docMk/>
          <pc:sldMk cId="4091560710" sldId="343"/>
        </pc:sldMkLst>
        <pc:spChg chg="mod">
          <ac:chgData name="Samuel Adebayo" userId="b2148acf-58f9-4dce-98a3-9dd9a651296f" providerId="ADAL" clId="{9B0BAC49-5B6D-4D03-A782-55BCB4991CFF}" dt="2023-02-02T17:56:30.844" v="2290" actId="1076"/>
          <ac:spMkLst>
            <pc:docMk/>
            <pc:sldMk cId="4091560710" sldId="343"/>
            <ac:spMk id="3" creationId="{BD01EBEF-F8F6-61B8-B32E-65D88104EDA0}"/>
          </ac:spMkLst>
        </pc:spChg>
      </pc:sldChg>
      <pc:sldChg chg="modSp add mod ord">
        <pc:chgData name="Samuel Adebayo" userId="b2148acf-58f9-4dce-98a3-9dd9a651296f" providerId="ADAL" clId="{9B0BAC49-5B6D-4D03-A782-55BCB4991CFF}" dt="2023-02-02T17:59:57.271" v="2314" actId="113"/>
        <pc:sldMkLst>
          <pc:docMk/>
          <pc:sldMk cId="1970733739" sldId="344"/>
        </pc:sldMkLst>
        <pc:spChg chg="mod">
          <ac:chgData name="Samuel Adebayo" userId="b2148acf-58f9-4dce-98a3-9dd9a651296f" providerId="ADAL" clId="{9B0BAC49-5B6D-4D03-A782-55BCB4991CFF}" dt="2023-02-02T17:59:57.271" v="2314" actId="113"/>
          <ac:spMkLst>
            <pc:docMk/>
            <pc:sldMk cId="1970733739" sldId="344"/>
            <ac:spMk id="72" creationId="{B0089DAF-F2AB-C1C1-9FBF-37F77A4A2013}"/>
          </ac:spMkLst>
        </pc:spChg>
      </pc:sldChg>
      <pc:sldChg chg="addSp modSp add mod setBg">
        <pc:chgData name="Samuel Adebayo" userId="b2148acf-58f9-4dce-98a3-9dd9a651296f" providerId="ADAL" clId="{9B0BAC49-5B6D-4D03-A782-55BCB4991CFF}" dt="2023-02-02T18:06:18.029" v="2448" actId="20577"/>
        <pc:sldMkLst>
          <pc:docMk/>
          <pc:sldMk cId="1510556410" sldId="345"/>
        </pc:sldMkLst>
        <pc:spChg chg="mod">
          <ac:chgData name="Samuel Adebayo" userId="b2148acf-58f9-4dce-98a3-9dd9a651296f" providerId="ADAL" clId="{9B0BAC49-5B6D-4D03-A782-55BCB4991CFF}" dt="2023-02-02T18:05:16.703" v="2437" actId="26606"/>
          <ac:spMkLst>
            <pc:docMk/>
            <pc:sldMk cId="1510556410" sldId="345"/>
            <ac:spMk id="2" creationId="{DEDE5DB4-3C65-48DA-EB01-45B103FEC2F5}"/>
          </ac:spMkLst>
        </pc:spChg>
        <pc:spChg chg="mod">
          <ac:chgData name="Samuel Adebayo" userId="b2148acf-58f9-4dce-98a3-9dd9a651296f" providerId="ADAL" clId="{9B0BAC49-5B6D-4D03-A782-55BCB4991CFF}" dt="2023-02-02T18:06:18.029" v="2448" actId="20577"/>
          <ac:spMkLst>
            <pc:docMk/>
            <pc:sldMk cId="1510556410" sldId="345"/>
            <ac:spMk id="3" creationId="{E690BD29-1308-5E44-30F1-F60972E12495}"/>
          </ac:spMkLst>
        </pc:spChg>
        <pc:spChg chg="add">
          <ac:chgData name="Samuel Adebayo" userId="b2148acf-58f9-4dce-98a3-9dd9a651296f" providerId="ADAL" clId="{9B0BAC49-5B6D-4D03-A782-55BCB4991CFF}" dt="2023-02-02T18:05:16.703" v="2437" actId="26606"/>
          <ac:spMkLst>
            <pc:docMk/>
            <pc:sldMk cId="1510556410" sldId="345"/>
            <ac:spMk id="8" creationId="{A52B99F1-B2DC-437E-A8A1-A57F2F29F8D1}"/>
          </ac:spMkLst>
        </pc:spChg>
        <pc:spChg chg="add">
          <ac:chgData name="Samuel Adebayo" userId="b2148acf-58f9-4dce-98a3-9dd9a651296f" providerId="ADAL" clId="{9B0BAC49-5B6D-4D03-A782-55BCB4991CFF}" dt="2023-02-02T18:05:16.703" v="2437" actId="26606"/>
          <ac:spMkLst>
            <pc:docMk/>
            <pc:sldMk cId="1510556410" sldId="345"/>
            <ac:spMk id="10" creationId="{55F8BA08-3E38-4B70-B93A-74F08E092206}"/>
          </ac:spMkLst>
        </pc:spChg>
        <pc:spChg chg="add">
          <ac:chgData name="Samuel Adebayo" userId="b2148acf-58f9-4dce-98a3-9dd9a651296f" providerId="ADAL" clId="{9B0BAC49-5B6D-4D03-A782-55BCB4991CFF}" dt="2023-02-02T18:05:16.703" v="2437" actId="26606"/>
          <ac:spMkLst>
            <pc:docMk/>
            <pc:sldMk cId="1510556410" sldId="345"/>
            <ac:spMk id="12" creationId="{357F1B33-79AB-4A71-8CEC-4546D709B8C8}"/>
          </ac:spMkLst>
        </pc:spChg>
      </pc:sldChg>
      <pc:sldChg chg="add del">
        <pc:chgData name="Samuel Adebayo" userId="b2148acf-58f9-4dce-98a3-9dd9a651296f" providerId="ADAL" clId="{9B0BAC49-5B6D-4D03-A782-55BCB4991CFF}" dt="2023-02-02T18:05:40.039" v="2440" actId="2890"/>
        <pc:sldMkLst>
          <pc:docMk/>
          <pc:sldMk cId="2268689930" sldId="346"/>
        </pc:sldMkLst>
      </pc:sldChg>
      <pc:sldChg chg="add">
        <pc:chgData name="Samuel Adebayo" userId="b2148acf-58f9-4dce-98a3-9dd9a651296f" providerId="ADAL" clId="{9B0BAC49-5B6D-4D03-A782-55BCB4991CFF}" dt="2023-02-02T18:05:45.741" v="2441" actId="2890"/>
        <pc:sldMkLst>
          <pc:docMk/>
          <pc:sldMk cId="2569779916" sldId="346"/>
        </pc:sldMkLst>
      </pc:sldChg>
      <pc:sldChg chg="addSp delSp modSp add mod">
        <pc:chgData name="Samuel Adebayo" userId="b2148acf-58f9-4dce-98a3-9dd9a651296f" providerId="ADAL" clId="{9B0BAC49-5B6D-4D03-A782-55BCB4991CFF}" dt="2023-02-02T18:10:40.801" v="2764" actId="478"/>
        <pc:sldMkLst>
          <pc:docMk/>
          <pc:sldMk cId="1910107499" sldId="347"/>
        </pc:sldMkLst>
        <pc:spChg chg="mod">
          <ac:chgData name="Samuel Adebayo" userId="b2148acf-58f9-4dce-98a3-9dd9a651296f" providerId="ADAL" clId="{9B0BAC49-5B6D-4D03-A782-55BCB4991CFF}" dt="2023-02-02T18:09:16.915" v="2621" actId="20577"/>
          <ac:spMkLst>
            <pc:docMk/>
            <pc:sldMk cId="1910107499" sldId="347"/>
            <ac:spMk id="2" creationId="{DEDE5DB4-3C65-48DA-EB01-45B103FEC2F5}"/>
          </ac:spMkLst>
        </pc:spChg>
        <pc:spChg chg="add del mod">
          <ac:chgData name="Samuel Adebayo" userId="b2148acf-58f9-4dce-98a3-9dd9a651296f" providerId="ADAL" clId="{9B0BAC49-5B6D-4D03-A782-55BCB4991CFF}" dt="2023-02-02T18:10:34.156" v="2763" actId="20577"/>
          <ac:spMkLst>
            <pc:docMk/>
            <pc:sldMk cId="1910107499" sldId="347"/>
            <ac:spMk id="3" creationId="{E690BD29-1308-5E44-30F1-F60972E12495}"/>
          </ac:spMkLst>
        </pc:spChg>
        <pc:spChg chg="add del">
          <ac:chgData name="Samuel Adebayo" userId="b2148acf-58f9-4dce-98a3-9dd9a651296f" providerId="ADAL" clId="{9B0BAC49-5B6D-4D03-A782-55BCB4991CFF}" dt="2023-02-02T18:10:40.801" v="2764" actId="478"/>
          <ac:spMkLst>
            <pc:docMk/>
            <pc:sldMk cId="1910107499" sldId="347"/>
            <ac:spMk id="4" creationId="{46D3AB74-2026-45F7-3AB5-06E78F35359A}"/>
          </ac:spMkLst>
        </pc:spChg>
        <pc:spChg chg="add del mod">
          <ac:chgData name="Samuel Adebayo" userId="b2148acf-58f9-4dce-98a3-9dd9a651296f" providerId="ADAL" clId="{9B0BAC49-5B6D-4D03-A782-55BCB4991CFF}" dt="2023-02-02T18:09:41.863" v="2637" actId="478"/>
          <ac:spMkLst>
            <pc:docMk/>
            <pc:sldMk cId="1910107499" sldId="347"/>
            <ac:spMk id="5" creationId="{873854D0-B794-BE0C-DCA7-D83588E91854}"/>
          </ac:spMkLst>
        </pc:spChg>
      </pc:sldChg>
      <pc:sldChg chg="modSp add del mod">
        <pc:chgData name="Samuel Adebayo" userId="b2148acf-58f9-4dce-98a3-9dd9a651296f" providerId="ADAL" clId="{9B0BAC49-5B6D-4D03-A782-55BCB4991CFF}" dt="2023-02-02T18:08:50.826" v="2611" actId="47"/>
        <pc:sldMkLst>
          <pc:docMk/>
          <pc:sldMk cId="3785480436" sldId="347"/>
        </pc:sldMkLst>
        <pc:spChg chg="mod">
          <ac:chgData name="Samuel Adebayo" userId="b2148acf-58f9-4dce-98a3-9dd9a651296f" providerId="ADAL" clId="{9B0BAC49-5B6D-4D03-A782-55BCB4991CFF}" dt="2023-02-02T18:08:48.190" v="2610" actId="20577"/>
          <ac:spMkLst>
            <pc:docMk/>
            <pc:sldMk cId="3785480436" sldId="347"/>
            <ac:spMk id="3" creationId="{E690BD29-1308-5E44-30F1-F60972E12495}"/>
          </ac:spMkLst>
        </pc:spChg>
      </pc:sldChg>
      <pc:sldChg chg="addSp delSp modSp add mod">
        <pc:chgData name="Samuel Adebayo" userId="b2148acf-58f9-4dce-98a3-9dd9a651296f" providerId="ADAL" clId="{9B0BAC49-5B6D-4D03-A782-55BCB4991CFF}" dt="2023-02-02T18:13:58.828" v="2960" actId="20577"/>
        <pc:sldMkLst>
          <pc:docMk/>
          <pc:sldMk cId="1600802368" sldId="348"/>
        </pc:sldMkLst>
        <pc:spChg chg="mod">
          <ac:chgData name="Samuel Adebayo" userId="b2148acf-58f9-4dce-98a3-9dd9a651296f" providerId="ADAL" clId="{9B0BAC49-5B6D-4D03-A782-55BCB4991CFF}" dt="2023-02-02T18:11:23.226" v="2772" actId="20577"/>
          <ac:spMkLst>
            <pc:docMk/>
            <pc:sldMk cId="1600802368" sldId="348"/>
            <ac:spMk id="2" creationId="{DEDE5DB4-3C65-48DA-EB01-45B103FEC2F5}"/>
          </ac:spMkLst>
        </pc:spChg>
        <pc:spChg chg="mod">
          <ac:chgData name="Samuel Adebayo" userId="b2148acf-58f9-4dce-98a3-9dd9a651296f" providerId="ADAL" clId="{9B0BAC49-5B6D-4D03-A782-55BCB4991CFF}" dt="2023-02-02T18:13:58.828" v="2960" actId="20577"/>
          <ac:spMkLst>
            <pc:docMk/>
            <pc:sldMk cId="1600802368" sldId="348"/>
            <ac:spMk id="3" creationId="{E690BD29-1308-5E44-30F1-F60972E12495}"/>
          </ac:spMkLst>
        </pc:spChg>
        <pc:spChg chg="add del">
          <ac:chgData name="Samuel Adebayo" userId="b2148acf-58f9-4dce-98a3-9dd9a651296f" providerId="ADAL" clId="{9B0BAC49-5B6D-4D03-A782-55BCB4991CFF}" dt="2023-02-02T18:12:29.197" v="2893"/>
          <ac:spMkLst>
            <pc:docMk/>
            <pc:sldMk cId="1600802368" sldId="348"/>
            <ac:spMk id="4" creationId="{848510A7-3AA6-59BA-B956-ECD3E6DC7B94}"/>
          </ac:spMkLst>
        </pc:spChg>
      </pc:sldChg>
      <pc:sldChg chg="add del">
        <pc:chgData name="Samuel Adebayo" userId="b2148acf-58f9-4dce-98a3-9dd9a651296f" providerId="ADAL" clId="{9B0BAC49-5B6D-4D03-A782-55BCB4991CFF}" dt="2023-02-02T18:11:02.107" v="2766" actId="47"/>
        <pc:sldMkLst>
          <pc:docMk/>
          <pc:sldMk cId="2149806546" sldId="348"/>
        </pc:sldMkLst>
      </pc:sldChg>
      <pc:sldChg chg="modSp add mod">
        <pc:chgData name="Samuel Adebayo" userId="b2148acf-58f9-4dce-98a3-9dd9a651296f" providerId="ADAL" clId="{9B0BAC49-5B6D-4D03-A782-55BCB4991CFF}" dt="2023-02-02T18:15:26.807" v="3176" actId="113"/>
        <pc:sldMkLst>
          <pc:docMk/>
          <pc:sldMk cId="4028937474" sldId="349"/>
        </pc:sldMkLst>
        <pc:spChg chg="mod">
          <ac:chgData name="Samuel Adebayo" userId="b2148acf-58f9-4dce-98a3-9dd9a651296f" providerId="ADAL" clId="{9B0BAC49-5B6D-4D03-A782-55BCB4991CFF}" dt="2023-02-02T18:14:19.819" v="2965" actId="20577"/>
          <ac:spMkLst>
            <pc:docMk/>
            <pc:sldMk cId="4028937474" sldId="349"/>
            <ac:spMk id="2" creationId="{DEDE5DB4-3C65-48DA-EB01-45B103FEC2F5}"/>
          </ac:spMkLst>
        </pc:spChg>
        <pc:spChg chg="mod">
          <ac:chgData name="Samuel Adebayo" userId="b2148acf-58f9-4dce-98a3-9dd9a651296f" providerId="ADAL" clId="{9B0BAC49-5B6D-4D03-A782-55BCB4991CFF}" dt="2023-02-02T18:15:26.807" v="3176" actId="113"/>
          <ac:spMkLst>
            <pc:docMk/>
            <pc:sldMk cId="4028937474" sldId="349"/>
            <ac:spMk id="3" creationId="{E690BD29-1308-5E44-30F1-F60972E12495}"/>
          </ac:spMkLst>
        </pc:spChg>
      </pc:sldChg>
      <pc:sldChg chg="modSp add mod">
        <pc:chgData name="Samuel Adebayo" userId="b2148acf-58f9-4dce-98a3-9dd9a651296f" providerId="ADAL" clId="{9B0BAC49-5B6D-4D03-A782-55BCB4991CFF}" dt="2023-02-02T18:17:08.836" v="3370" actId="207"/>
        <pc:sldMkLst>
          <pc:docMk/>
          <pc:sldMk cId="3619017019" sldId="350"/>
        </pc:sldMkLst>
        <pc:spChg chg="mod">
          <ac:chgData name="Samuel Adebayo" userId="b2148acf-58f9-4dce-98a3-9dd9a651296f" providerId="ADAL" clId="{9B0BAC49-5B6D-4D03-A782-55BCB4991CFF}" dt="2023-02-02T18:15:48.914" v="3185" actId="20577"/>
          <ac:spMkLst>
            <pc:docMk/>
            <pc:sldMk cId="3619017019" sldId="350"/>
            <ac:spMk id="2" creationId="{DEDE5DB4-3C65-48DA-EB01-45B103FEC2F5}"/>
          </ac:spMkLst>
        </pc:spChg>
        <pc:spChg chg="mod">
          <ac:chgData name="Samuel Adebayo" userId="b2148acf-58f9-4dce-98a3-9dd9a651296f" providerId="ADAL" clId="{9B0BAC49-5B6D-4D03-A782-55BCB4991CFF}" dt="2023-02-02T18:17:08.836" v="3370" actId="207"/>
          <ac:spMkLst>
            <pc:docMk/>
            <pc:sldMk cId="3619017019" sldId="350"/>
            <ac:spMk id="3" creationId="{E690BD29-1308-5E44-30F1-F60972E12495}"/>
          </ac:spMkLst>
        </pc:spChg>
      </pc:sldChg>
      <pc:sldChg chg="modSp add mod">
        <pc:chgData name="Samuel Adebayo" userId="b2148acf-58f9-4dce-98a3-9dd9a651296f" providerId="ADAL" clId="{9B0BAC49-5B6D-4D03-A782-55BCB4991CFF}" dt="2023-02-02T18:18:54.596" v="3574" actId="207"/>
        <pc:sldMkLst>
          <pc:docMk/>
          <pc:sldMk cId="1316986877" sldId="351"/>
        </pc:sldMkLst>
        <pc:spChg chg="mod">
          <ac:chgData name="Samuel Adebayo" userId="b2148acf-58f9-4dce-98a3-9dd9a651296f" providerId="ADAL" clId="{9B0BAC49-5B6D-4D03-A782-55BCB4991CFF}" dt="2023-02-02T18:17:17.843" v="3376" actId="20577"/>
          <ac:spMkLst>
            <pc:docMk/>
            <pc:sldMk cId="1316986877" sldId="351"/>
            <ac:spMk id="2" creationId="{DEDE5DB4-3C65-48DA-EB01-45B103FEC2F5}"/>
          </ac:spMkLst>
        </pc:spChg>
        <pc:spChg chg="mod">
          <ac:chgData name="Samuel Adebayo" userId="b2148acf-58f9-4dce-98a3-9dd9a651296f" providerId="ADAL" clId="{9B0BAC49-5B6D-4D03-A782-55BCB4991CFF}" dt="2023-02-02T18:18:54.596" v="3574" actId="207"/>
          <ac:spMkLst>
            <pc:docMk/>
            <pc:sldMk cId="1316986877" sldId="351"/>
            <ac:spMk id="3" creationId="{E690BD29-1308-5E44-30F1-F60972E12495}"/>
          </ac:spMkLst>
        </pc:spChg>
      </pc:sldChg>
      <pc:sldChg chg="modSp add mod">
        <pc:chgData name="Samuel Adebayo" userId="b2148acf-58f9-4dce-98a3-9dd9a651296f" providerId="ADAL" clId="{9B0BAC49-5B6D-4D03-A782-55BCB4991CFF}" dt="2023-02-02T18:20:49.820" v="3808" actId="113"/>
        <pc:sldMkLst>
          <pc:docMk/>
          <pc:sldMk cId="295059394" sldId="352"/>
        </pc:sldMkLst>
        <pc:spChg chg="mod">
          <ac:chgData name="Samuel Adebayo" userId="b2148acf-58f9-4dce-98a3-9dd9a651296f" providerId="ADAL" clId="{9B0BAC49-5B6D-4D03-A782-55BCB4991CFF}" dt="2023-02-02T18:19:04.507" v="3585" actId="20577"/>
          <ac:spMkLst>
            <pc:docMk/>
            <pc:sldMk cId="295059394" sldId="352"/>
            <ac:spMk id="2" creationId="{DEDE5DB4-3C65-48DA-EB01-45B103FEC2F5}"/>
          </ac:spMkLst>
        </pc:spChg>
        <pc:spChg chg="mod">
          <ac:chgData name="Samuel Adebayo" userId="b2148acf-58f9-4dce-98a3-9dd9a651296f" providerId="ADAL" clId="{9B0BAC49-5B6D-4D03-A782-55BCB4991CFF}" dt="2023-02-02T18:20:49.820" v="3808" actId="113"/>
          <ac:spMkLst>
            <pc:docMk/>
            <pc:sldMk cId="295059394" sldId="352"/>
            <ac:spMk id="3" creationId="{E690BD29-1308-5E44-30F1-F60972E12495}"/>
          </ac:spMkLst>
        </pc:spChg>
      </pc:sldChg>
      <pc:sldChg chg="modSp add mod">
        <pc:chgData name="Samuel Adebayo" userId="b2148acf-58f9-4dce-98a3-9dd9a651296f" providerId="ADAL" clId="{9B0BAC49-5B6D-4D03-A782-55BCB4991CFF}" dt="2023-02-02T18:21:44.545" v="3971" actId="20577"/>
        <pc:sldMkLst>
          <pc:docMk/>
          <pc:sldMk cId="1401165747" sldId="353"/>
        </pc:sldMkLst>
        <pc:spChg chg="mod">
          <ac:chgData name="Samuel Adebayo" userId="b2148acf-58f9-4dce-98a3-9dd9a651296f" providerId="ADAL" clId="{9B0BAC49-5B6D-4D03-A782-55BCB4991CFF}" dt="2023-02-02T18:21:04.553" v="3812" actId="20577"/>
          <ac:spMkLst>
            <pc:docMk/>
            <pc:sldMk cId="1401165747" sldId="353"/>
            <ac:spMk id="2" creationId="{DEDE5DB4-3C65-48DA-EB01-45B103FEC2F5}"/>
          </ac:spMkLst>
        </pc:spChg>
        <pc:spChg chg="mod">
          <ac:chgData name="Samuel Adebayo" userId="b2148acf-58f9-4dce-98a3-9dd9a651296f" providerId="ADAL" clId="{9B0BAC49-5B6D-4D03-A782-55BCB4991CFF}" dt="2023-02-02T18:21:44.545" v="3971" actId="20577"/>
          <ac:spMkLst>
            <pc:docMk/>
            <pc:sldMk cId="1401165747" sldId="353"/>
            <ac:spMk id="3" creationId="{E690BD29-1308-5E44-30F1-F60972E12495}"/>
          </ac:spMkLst>
        </pc:spChg>
      </pc:sldChg>
      <pc:sldChg chg="modSp add mod">
        <pc:chgData name="Samuel Adebayo" userId="b2148acf-58f9-4dce-98a3-9dd9a651296f" providerId="ADAL" clId="{9B0BAC49-5B6D-4D03-A782-55BCB4991CFF}" dt="2023-02-02T18:30:20.417" v="4105" actId="113"/>
        <pc:sldMkLst>
          <pc:docMk/>
          <pc:sldMk cId="1760861489" sldId="354"/>
        </pc:sldMkLst>
        <pc:spChg chg="mod">
          <ac:chgData name="Samuel Adebayo" userId="b2148acf-58f9-4dce-98a3-9dd9a651296f" providerId="ADAL" clId="{9B0BAC49-5B6D-4D03-A782-55BCB4991CFF}" dt="2023-02-02T18:30:20.417" v="4105" actId="113"/>
          <ac:spMkLst>
            <pc:docMk/>
            <pc:sldMk cId="1760861489" sldId="354"/>
            <ac:spMk id="72" creationId="{B0089DAF-F2AB-C1C1-9FBF-37F77A4A2013}"/>
          </ac:spMkLst>
        </pc:spChg>
      </pc:sldChg>
      <pc:sldChg chg="add del">
        <pc:chgData name="Samuel Adebayo" userId="b2148acf-58f9-4dce-98a3-9dd9a651296f" providerId="ADAL" clId="{9B0BAC49-5B6D-4D03-A782-55BCB4991CFF}" dt="2023-02-02T18:22:31.021" v="3976" actId="2890"/>
        <pc:sldMkLst>
          <pc:docMk/>
          <pc:sldMk cId="1147285764" sldId="355"/>
        </pc:sldMkLst>
      </pc:sldChg>
      <pc:sldChg chg="modSp new del mod">
        <pc:chgData name="Samuel Adebayo" userId="b2148acf-58f9-4dce-98a3-9dd9a651296f" providerId="ADAL" clId="{9B0BAC49-5B6D-4D03-A782-55BCB4991CFF}" dt="2023-02-02T18:22:50.438" v="3980" actId="47"/>
        <pc:sldMkLst>
          <pc:docMk/>
          <pc:sldMk cId="2555392482" sldId="355"/>
        </pc:sldMkLst>
        <pc:spChg chg="mod">
          <ac:chgData name="Samuel Adebayo" userId="b2148acf-58f9-4dce-98a3-9dd9a651296f" providerId="ADAL" clId="{9B0BAC49-5B6D-4D03-A782-55BCB4991CFF}" dt="2023-02-02T18:22:42.119" v="3979" actId="14100"/>
          <ac:spMkLst>
            <pc:docMk/>
            <pc:sldMk cId="2555392482" sldId="355"/>
            <ac:spMk id="3" creationId="{7135D49B-F890-062F-D93D-A6DBFFBE22D7}"/>
          </ac:spMkLst>
        </pc:spChg>
      </pc:sldChg>
      <pc:sldChg chg="addSp delSp modSp add mod ord">
        <pc:chgData name="Samuel Adebayo" userId="b2148acf-58f9-4dce-98a3-9dd9a651296f" providerId="ADAL" clId="{9B0BAC49-5B6D-4D03-A782-55BCB4991CFF}" dt="2023-02-02T18:25:09.465" v="4034" actId="113"/>
        <pc:sldMkLst>
          <pc:docMk/>
          <pc:sldMk cId="3402652864" sldId="355"/>
        </pc:sldMkLst>
        <pc:spChg chg="mod">
          <ac:chgData name="Samuel Adebayo" userId="b2148acf-58f9-4dce-98a3-9dd9a651296f" providerId="ADAL" clId="{9B0BAC49-5B6D-4D03-A782-55BCB4991CFF}" dt="2023-02-02T18:23:44.913" v="4020" actId="207"/>
          <ac:spMkLst>
            <pc:docMk/>
            <pc:sldMk cId="3402652864" sldId="355"/>
            <ac:spMk id="2" creationId="{DEDE5DB4-3C65-48DA-EB01-45B103FEC2F5}"/>
          </ac:spMkLst>
        </pc:spChg>
        <pc:spChg chg="mod">
          <ac:chgData name="Samuel Adebayo" userId="b2148acf-58f9-4dce-98a3-9dd9a651296f" providerId="ADAL" clId="{9B0BAC49-5B6D-4D03-A782-55BCB4991CFF}" dt="2023-02-02T18:25:09.465" v="4034" actId="113"/>
          <ac:spMkLst>
            <pc:docMk/>
            <pc:sldMk cId="3402652864" sldId="355"/>
            <ac:spMk id="3" creationId="{E690BD29-1308-5E44-30F1-F60972E12495}"/>
          </ac:spMkLst>
        </pc:spChg>
        <pc:spChg chg="add del">
          <ac:chgData name="Samuel Adebayo" userId="b2148acf-58f9-4dce-98a3-9dd9a651296f" providerId="ADAL" clId="{9B0BAC49-5B6D-4D03-A782-55BCB4991CFF}" dt="2023-02-02T18:23:57.466" v="4022"/>
          <ac:spMkLst>
            <pc:docMk/>
            <pc:sldMk cId="3402652864" sldId="355"/>
            <ac:spMk id="4" creationId="{8C0327E3-D330-2060-6807-CBD7861E699A}"/>
          </ac:spMkLst>
        </pc:spChg>
      </pc:sldChg>
      <pc:sldChg chg="modSp add mod">
        <pc:chgData name="Samuel Adebayo" userId="b2148acf-58f9-4dce-98a3-9dd9a651296f" providerId="ADAL" clId="{9B0BAC49-5B6D-4D03-A782-55BCB4991CFF}" dt="2023-02-02T18:27:43.209" v="4066" actId="20577"/>
        <pc:sldMkLst>
          <pc:docMk/>
          <pc:sldMk cId="2763787370" sldId="356"/>
        </pc:sldMkLst>
        <pc:spChg chg="mod">
          <ac:chgData name="Samuel Adebayo" userId="b2148acf-58f9-4dce-98a3-9dd9a651296f" providerId="ADAL" clId="{9B0BAC49-5B6D-4D03-A782-55BCB4991CFF}" dt="2023-02-02T18:26:04.294" v="4047" actId="20577"/>
          <ac:spMkLst>
            <pc:docMk/>
            <pc:sldMk cId="2763787370" sldId="356"/>
            <ac:spMk id="2" creationId="{DEDE5DB4-3C65-48DA-EB01-45B103FEC2F5}"/>
          </ac:spMkLst>
        </pc:spChg>
        <pc:spChg chg="mod">
          <ac:chgData name="Samuel Adebayo" userId="b2148acf-58f9-4dce-98a3-9dd9a651296f" providerId="ADAL" clId="{9B0BAC49-5B6D-4D03-A782-55BCB4991CFF}" dt="2023-02-02T18:27:43.209" v="4066" actId="20577"/>
          <ac:spMkLst>
            <pc:docMk/>
            <pc:sldMk cId="2763787370" sldId="356"/>
            <ac:spMk id="3" creationId="{E690BD29-1308-5E44-30F1-F60972E12495}"/>
          </ac:spMkLst>
        </pc:spChg>
      </pc:sldChg>
      <pc:sldChg chg="modSp add mod">
        <pc:chgData name="Samuel Adebayo" userId="b2148acf-58f9-4dce-98a3-9dd9a651296f" providerId="ADAL" clId="{9B0BAC49-5B6D-4D03-A782-55BCB4991CFF}" dt="2023-02-02T18:27:38.617" v="4065" actId="20577"/>
        <pc:sldMkLst>
          <pc:docMk/>
          <pc:sldMk cId="3223182570" sldId="357"/>
        </pc:sldMkLst>
        <pc:spChg chg="mod">
          <ac:chgData name="Samuel Adebayo" userId="b2148acf-58f9-4dce-98a3-9dd9a651296f" providerId="ADAL" clId="{9B0BAC49-5B6D-4D03-A782-55BCB4991CFF}" dt="2023-02-02T18:26:53.887" v="4059" actId="20577"/>
          <ac:spMkLst>
            <pc:docMk/>
            <pc:sldMk cId="3223182570" sldId="357"/>
            <ac:spMk id="2" creationId="{DEDE5DB4-3C65-48DA-EB01-45B103FEC2F5}"/>
          </ac:spMkLst>
        </pc:spChg>
        <pc:spChg chg="mod">
          <ac:chgData name="Samuel Adebayo" userId="b2148acf-58f9-4dce-98a3-9dd9a651296f" providerId="ADAL" clId="{9B0BAC49-5B6D-4D03-A782-55BCB4991CFF}" dt="2023-02-02T18:27:38.617" v="4065" actId="20577"/>
          <ac:spMkLst>
            <pc:docMk/>
            <pc:sldMk cId="3223182570" sldId="357"/>
            <ac:spMk id="3" creationId="{E690BD29-1308-5E44-30F1-F60972E12495}"/>
          </ac:spMkLst>
        </pc:spChg>
      </pc:sldChg>
      <pc:sldChg chg="modSp add mod">
        <pc:chgData name="Samuel Adebayo" userId="b2148acf-58f9-4dce-98a3-9dd9a651296f" providerId="ADAL" clId="{9B0BAC49-5B6D-4D03-A782-55BCB4991CFF}" dt="2023-02-02T18:28:46.464" v="4090" actId="113"/>
        <pc:sldMkLst>
          <pc:docMk/>
          <pc:sldMk cId="880733430" sldId="358"/>
        </pc:sldMkLst>
        <pc:spChg chg="mod">
          <ac:chgData name="Samuel Adebayo" userId="b2148acf-58f9-4dce-98a3-9dd9a651296f" providerId="ADAL" clId="{9B0BAC49-5B6D-4D03-A782-55BCB4991CFF}" dt="2023-02-02T18:28:06.670" v="4083" actId="20577"/>
          <ac:spMkLst>
            <pc:docMk/>
            <pc:sldMk cId="880733430" sldId="358"/>
            <ac:spMk id="2" creationId="{DEDE5DB4-3C65-48DA-EB01-45B103FEC2F5}"/>
          </ac:spMkLst>
        </pc:spChg>
        <pc:spChg chg="mod">
          <ac:chgData name="Samuel Adebayo" userId="b2148acf-58f9-4dce-98a3-9dd9a651296f" providerId="ADAL" clId="{9B0BAC49-5B6D-4D03-A782-55BCB4991CFF}" dt="2023-02-02T18:28:46.464" v="4090" actId="113"/>
          <ac:spMkLst>
            <pc:docMk/>
            <pc:sldMk cId="880733430" sldId="358"/>
            <ac:spMk id="3" creationId="{E690BD29-1308-5E44-30F1-F60972E12495}"/>
          </ac:spMkLst>
        </pc:spChg>
      </pc:sldChg>
      <pc:sldChg chg="modSp add mod">
        <pc:chgData name="Samuel Adebayo" userId="b2148acf-58f9-4dce-98a3-9dd9a651296f" providerId="ADAL" clId="{9B0BAC49-5B6D-4D03-A782-55BCB4991CFF}" dt="2023-02-02T18:29:19.672" v="4098" actId="20577"/>
        <pc:sldMkLst>
          <pc:docMk/>
          <pc:sldMk cId="383239302" sldId="359"/>
        </pc:sldMkLst>
        <pc:spChg chg="mod">
          <ac:chgData name="Samuel Adebayo" userId="b2148acf-58f9-4dce-98a3-9dd9a651296f" providerId="ADAL" clId="{9B0BAC49-5B6D-4D03-A782-55BCB4991CFF}" dt="2023-02-02T18:29:19.672" v="4098" actId="20577"/>
          <ac:spMkLst>
            <pc:docMk/>
            <pc:sldMk cId="383239302" sldId="359"/>
            <ac:spMk id="2" creationId="{DEDE5DB4-3C65-48DA-EB01-45B103FEC2F5}"/>
          </ac:spMkLst>
        </pc:spChg>
        <pc:spChg chg="mod">
          <ac:chgData name="Samuel Adebayo" userId="b2148acf-58f9-4dce-98a3-9dd9a651296f" providerId="ADAL" clId="{9B0BAC49-5B6D-4D03-A782-55BCB4991CFF}" dt="2023-02-02T18:29:13.973" v="4097" actId="27636"/>
          <ac:spMkLst>
            <pc:docMk/>
            <pc:sldMk cId="383239302" sldId="359"/>
            <ac:spMk id="3" creationId="{E690BD29-1308-5E44-30F1-F60972E12495}"/>
          </ac:spMkLst>
        </pc:spChg>
      </pc:sldChg>
      <pc:sldChg chg="modSp add mod">
        <pc:chgData name="Samuel Adebayo" userId="b2148acf-58f9-4dce-98a3-9dd9a651296f" providerId="ADAL" clId="{9B0BAC49-5B6D-4D03-A782-55BCB4991CFF}" dt="2023-02-02T18:34:52.117" v="4165" actId="207"/>
        <pc:sldMkLst>
          <pc:docMk/>
          <pc:sldMk cId="4030830749" sldId="360"/>
        </pc:sldMkLst>
        <pc:spChg chg="mod">
          <ac:chgData name="Samuel Adebayo" userId="b2148acf-58f9-4dce-98a3-9dd9a651296f" providerId="ADAL" clId="{9B0BAC49-5B6D-4D03-A782-55BCB4991CFF}" dt="2023-02-02T18:34:52.117" v="4165" actId="207"/>
          <ac:spMkLst>
            <pc:docMk/>
            <pc:sldMk cId="4030830749" sldId="360"/>
            <ac:spMk id="72" creationId="{B0089DAF-F2AB-C1C1-9FBF-37F77A4A2013}"/>
          </ac:spMkLst>
        </pc:spChg>
      </pc:sldChg>
      <pc:sldChg chg="modSp add mod">
        <pc:chgData name="Samuel Adebayo" userId="b2148acf-58f9-4dce-98a3-9dd9a651296f" providerId="ADAL" clId="{9B0BAC49-5B6D-4D03-A782-55BCB4991CFF}" dt="2023-02-02T18:38:29.214" v="4214" actId="113"/>
        <pc:sldMkLst>
          <pc:docMk/>
          <pc:sldMk cId="1267804757" sldId="361"/>
        </pc:sldMkLst>
        <pc:spChg chg="mod">
          <ac:chgData name="Samuel Adebayo" userId="b2148acf-58f9-4dce-98a3-9dd9a651296f" providerId="ADAL" clId="{9B0BAC49-5B6D-4D03-A782-55BCB4991CFF}" dt="2023-02-02T18:38:29.214" v="4214" actId="113"/>
          <ac:spMkLst>
            <pc:docMk/>
            <pc:sldMk cId="1267804757" sldId="361"/>
            <ac:spMk id="72" creationId="{B0089DAF-F2AB-C1C1-9FBF-37F77A4A2013}"/>
          </ac:spMkLst>
        </pc:spChg>
      </pc:sldChg>
      <pc:sldChg chg="modSp add mod">
        <pc:chgData name="Samuel Adebayo" userId="b2148acf-58f9-4dce-98a3-9dd9a651296f" providerId="ADAL" clId="{9B0BAC49-5B6D-4D03-A782-55BCB4991CFF}" dt="2023-02-02T18:41:22.787" v="4286" actId="113"/>
        <pc:sldMkLst>
          <pc:docMk/>
          <pc:sldMk cId="371893301" sldId="362"/>
        </pc:sldMkLst>
        <pc:spChg chg="mod">
          <ac:chgData name="Samuel Adebayo" userId="b2148acf-58f9-4dce-98a3-9dd9a651296f" providerId="ADAL" clId="{9B0BAC49-5B6D-4D03-A782-55BCB4991CFF}" dt="2023-02-02T18:41:22.787" v="4286" actId="113"/>
          <ac:spMkLst>
            <pc:docMk/>
            <pc:sldMk cId="371893301" sldId="362"/>
            <ac:spMk id="72" creationId="{B0089DAF-F2AB-C1C1-9FBF-37F77A4A2013}"/>
          </ac:spMkLst>
        </pc:spChg>
      </pc:sldChg>
      <pc:sldChg chg="new del">
        <pc:chgData name="Samuel Adebayo" userId="b2148acf-58f9-4dce-98a3-9dd9a651296f" providerId="ADAL" clId="{9B0BAC49-5B6D-4D03-A782-55BCB4991CFF}" dt="2023-02-02T18:30:40.142" v="4107" actId="47"/>
        <pc:sldMkLst>
          <pc:docMk/>
          <pc:sldMk cId="2022020664" sldId="363"/>
        </pc:sldMkLst>
      </pc:sldChg>
      <pc:sldChg chg="modSp add mod ord">
        <pc:chgData name="Samuel Adebayo" userId="b2148acf-58f9-4dce-98a3-9dd9a651296f" providerId="ADAL" clId="{9B0BAC49-5B6D-4D03-A782-55BCB4991CFF}" dt="2023-02-02T18:31:39.886" v="4131"/>
        <pc:sldMkLst>
          <pc:docMk/>
          <pc:sldMk cId="3259925488" sldId="363"/>
        </pc:sldMkLst>
        <pc:spChg chg="mod">
          <ac:chgData name="Samuel Adebayo" userId="b2148acf-58f9-4dce-98a3-9dd9a651296f" providerId="ADAL" clId="{9B0BAC49-5B6D-4D03-A782-55BCB4991CFF}" dt="2023-02-02T18:30:56.718" v="4123" actId="20577"/>
          <ac:spMkLst>
            <pc:docMk/>
            <pc:sldMk cId="3259925488" sldId="363"/>
            <ac:spMk id="2" creationId="{DEDE5DB4-3C65-48DA-EB01-45B103FEC2F5}"/>
          </ac:spMkLst>
        </pc:spChg>
        <pc:spChg chg="mod">
          <ac:chgData name="Samuel Adebayo" userId="b2148acf-58f9-4dce-98a3-9dd9a651296f" providerId="ADAL" clId="{9B0BAC49-5B6D-4D03-A782-55BCB4991CFF}" dt="2023-02-02T18:31:39.886" v="4131"/>
          <ac:spMkLst>
            <pc:docMk/>
            <pc:sldMk cId="3259925488" sldId="363"/>
            <ac:spMk id="3" creationId="{E690BD29-1308-5E44-30F1-F60972E12495}"/>
          </ac:spMkLst>
        </pc:spChg>
      </pc:sldChg>
      <pc:sldChg chg="addSp delSp modSp add mod">
        <pc:chgData name="Samuel Adebayo" userId="b2148acf-58f9-4dce-98a3-9dd9a651296f" providerId="ADAL" clId="{9B0BAC49-5B6D-4D03-A782-55BCB4991CFF}" dt="2023-02-02T18:32:59.412" v="4147" actId="478"/>
        <pc:sldMkLst>
          <pc:docMk/>
          <pc:sldMk cId="2725794055" sldId="364"/>
        </pc:sldMkLst>
        <pc:spChg chg="mod">
          <ac:chgData name="Samuel Adebayo" userId="b2148acf-58f9-4dce-98a3-9dd9a651296f" providerId="ADAL" clId="{9B0BAC49-5B6D-4D03-A782-55BCB4991CFF}" dt="2023-02-02T18:32:25.084" v="4140" actId="207"/>
          <ac:spMkLst>
            <pc:docMk/>
            <pc:sldMk cId="2725794055" sldId="364"/>
            <ac:spMk id="3" creationId="{E690BD29-1308-5E44-30F1-F60972E12495}"/>
          </ac:spMkLst>
        </pc:spChg>
        <pc:spChg chg="add del">
          <ac:chgData name="Samuel Adebayo" userId="b2148acf-58f9-4dce-98a3-9dd9a651296f" providerId="ADAL" clId="{9B0BAC49-5B6D-4D03-A782-55BCB4991CFF}" dt="2023-02-02T18:32:03.473" v="4136"/>
          <ac:spMkLst>
            <pc:docMk/>
            <pc:sldMk cId="2725794055" sldId="364"/>
            <ac:spMk id="4" creationId="{8B16EF79-898B-E2B2-CB58-E2A5D49FD5CE}"/>
          </ac:spMkLst>
        </pc:spChg>
        <pc:spChg chg="add del mod">
          <ac:chgData name="Samuel Adebayo" userId="b2148acf-58f9-4dce-98a3-9dd9a651296f" providerId="ADAL" clId="{9B0BAC49-5B6D-4D03-A782-55BCB4991CFF}" dt="2023-02-02T18:32:03.271" v="4135"/>
          <ac:spMkLst>
            <pc:docMk/>
            <pc:sldMk cId="2725794055" sldId="364"/>
            <ac:spMk id="5" creationId="{500F1628-1250-93C9-3E1C-C0CC68A4A788}"/>
          </ac:spMkLst>
        </pc:spChg>
        <pc:spChg chg="add del mod">
          <ac:chgData name="Samuel Adebayo" userId="b2148acf-58f9-4dce-98a3-9dd9a651296f" providerId="ADAL" clId="{9B0BAC49-5B6D-4D03-A782-55BCB4991CFF}" dt="2023-02-02T18:32:59.412" v="4147" actId="478"/>
          <ac:spMkLst>
            <pc:docMk/>
            <pc:sldMk cId="2725794055" sldId="364"/>
            <ac:spMk id="7" creationId="{4BE7AB71-F1E1-7F09-767A-4B532A4DD15E}"/>
          </ac:spMkLst>
        </pc:spChg>
      </pc:sldChg>
      <pc:sldChg chg="addSp delSp modSp add mod">
        <pc:chgData name="Samuel Adebayo" userId="b2148acf-58f9-4dce-98a3-9dd9a651296f" providerId="ADAL" clId="{9B0BAC49-5B6D-4D03-A782-55BCB4991CFF}" dt="2023-02-02T18:33:48.380" v="4158" actId="478"/>
        <pc:sldMkLst>
          <pc:docMk/>
          <pc:sldMk cId="3756512066" sldId="365"/>
        </pc:sldMkLst>
        <pc:spChg chg="add del mod">
          <ac:chgData name="Samuel Adebayo" userId="b2148acf-58f9-4dce-98a3-9dd9a651296f" providerId="ADAL" clId="{9B0BAC49-5B6D-4D03-A782-55BCB4991CFF}" dt="2023-02-02T18:33:48.380" v="4158" actId="478"/>
          <ac:spMkLst>
            <pc:docMk/>
            <pc:sldMk cId="3756512066" sldId="365"/>
            <ac:spMk id="4" creationId="{4AAB557D-38CA-198A-912F-1C965321D641}"/>
          </ac:spMkLst>
        </pc:spChg>
        <pc:spChg chg="add del">
          <ac:chgData name="Samuel Adebayo" userId="b2148acf-58f9-4dce-98a3-9dd9a651296f" providerId="ADAL" clId="{9B0BAC49-5B6D-4D03-A782-55BCB4991CFF}" dt="2023-02-02T18:33:25.407" v="4152"/>
          <ac:spMkLst>
            <pc:docMk/>
            <pc:sldMk cId="3756512066" sldId="365"/>
            <ac:spMk id="5" creationId="{312A9A6D-2419-B313-93CC-7DA0885F8939}"/>
          </ac:spMkLst>
        </pc:spChg>
      </pc:sldChg>
      <pc:sldChg chg="add">
        <pc:chgData name="Samuel Adebayo" userId="b2148acf-58f9-4dce-98a3-9dd9a651296f" providerId="ADAL" clId="{9B0BAC49-5B6D-4D03-A782-55BCB4991CFF}" dt="2023-02-02T18:33:44.559" v="4157" actId="2890"/>
        <pc:sldMkLst>
          <pc:docMk/>
          <pc:sldMk cId="2542548719" sldId="366"/>
        </pc:sldMkLst>
      </pc:sldChg>
      <pc:sldChg chg="modSp add mod">
        <pc:chgData name="Samuel Adebayo" userId="b2148acf-58f9-4dce-98a3-9dd9a651296f" providerId="ADAL" clId="{9B0BAC49-5B6D-4D03-A782-55BCB4991CFF}" dt="2023-02-02T18:34:23.902" v="4163" actId="27636"/>
        <pc:sldMkLst>
          <pc:docMk/>
          <pc:sldMk cId="1732740988" sldId="367"/>
        </pc:sldMkLst>
        <pc:spChg chg="mod">
          <ac:chgData name="Samuel Adebayo" userId="b2148acf-58f9-4dce-98a3-9dd9a651296f" providerId="ADAL" clId="{9B0BAC49-5B6D-4D03-A782-55BCB4991CFF}" dt="2023-02-02T18:34:23.902" v="4163" actId="27636"/>
          <ac:spMkLst>
            <pc:docMk/>
            <pc:sldMk cId="1732740988" sldId="367"/>
            <ac:spMk id="4" creationId="{4AAB557D-38CA-198A-912F-1C965321D641}"/>
          </ac:spMkLst>
        </pc:spChg>
      </pc:sldChg>
      <pc:sldChg chg="addSp delSp modSp add mod ord">
        <pc:chgData name="Samuel Adebayo" userId="b2148acf-58f9-4dce-98a3-9dd9a651296f" providerId="ADAL" clId="{9B0BAC49-5B6D-4D03-A782-55BCB4991CFF}" dt="2023-02-02T18:37:21.610" v="4206" actId="478"/>
        <pc:sldMkLst>
          <pc:docMk/>
          <pc:sldMk cId="1492678072" sldId="368"/>
        </pc:sldMkLst>
        <pc:spChg chg="mod">
          <ac:chgData name="Samuel Adebayo" userId="b2148acf-58f9-4dce-98a3-9dd9a651296f" providerId="ADAL" clId="{9B0BAC49-5B6D-4D03-A782-55BCB4991CFF}" dt="2023-02-02T18:35:37.276" v="4180" actId="20577"/>
          <ac:spMkLst>
            <pc:docMk/>
            <pc:sldMk cId="1492678072" sldId="368"/>
            <ac:spMk id="2" creationId="{DEDE5DB4-3C65-48DA-EB01-45B103FEC2F5}"/>
          </ac:spMkLst>
        </pc:spChg>
        <pc:spChg chg="mod">
          <ac:chgData name="Samuel Adebayo" userId="b2148acf-58f9-4dce-98a3-9dd9a651296f" providerId="ADAL" clId="{9B0BAC49-5B6D-4D03-A782-55BCB4991CFF}" dt="2023-02-02T18:36:34.339" v="4199" actId="1076"/>
          <ac:spMkLst>
            <pc:docMk/>
            <pc:sldMk cId="1492678072" sldId="368"/>
            <ac:spMk id="3" creationId="{E690BD29-1308-5E44-30F1-F60972E12495}"/>
          </ac:spMkLst>
        </pc:spChg>
        <pc:spChg chg="del">
          <ac:chgData name="Samuel Adebayo" userId="b2148acf-58f9-4dce-98a3-9dd9a651296f" providerId="ADAL" clId="{9B0BAC49-5B6D-4D03-A782-55BCB4991CFF}" dt="2023-02-02T18:35:22.035" v="4169" actId="478"/>
          <ac:spMkLst>
            <pc:docMk/>
            <pc:sldMk cId="1492678072" sldId="368"/>
            <ac:spMk id="4" creationId="{4AAB557D-38CA-198A-912F-1C965321D641}"/>
          </ac:spMkLst>
        </pc:spChg>
        <pc:spChg chg="add del mod">
          <ac:chgData name="Samuel Adebayo" userId="b2148acf-58f9-4dce-98a3-9dd9a651296f" providerId="ADAL" clId="{9B0BAC49-5B6D-4D03-A782-55BCB4991CFF}" dt="2023-02-02T18:37:21.610" v="4206" actId="478"/>
          <ac:spMkLst>
            <pc:docMk/>
            <pc:sldMk cId="1492678072" sldId="368"/>
            <ac:spMk id="5" creationId="{C83D92A7-2C1A-0B87-59D7-7D4132FCE642}"/>
          </ac:spMkLst>
        </pc:spChg>
        <pc:spChg chg="mod">
          <ac:chgData name="Samuel Adebayo" userId="b2148acf-58f9-4dce-98a3-9dd9a651296f" providerId="ADAL" clId="{9B0BAC49-5B6D-4D03-A782-55BCB4991CFF}" dt="2023-02-02T18:36:37.076" v="4200" actId="1076"/>
          <ac:spMkLst>
            <pc:docMk/>
            <pc:sldMk cId="1492678072" sldId="368"/>
            <ac:spMk id="7" creationId="{4BE7AB71-F1E1-7F09-767A-4B532A4DD15E}"/>
          </ac:spMkLst>
        </pc:spChg>
      </pc:sldChg>
      <pc:sldChg chg="modSp add mod">
        <pc:chgData name="Samuel Adebayo" userId="b2148acf-58f9-4dce-98a3-9dd9a651296f" providerId="ADAL" clId="{9B0BAC49-5B6D-4D03-A782-55BCB4991CFF}" dt="2023-02-02T18:37:27.239" v="4207" actId="113"/>
        <pc:sldMkLst>
          <pc:docMk/>
          <pc:sldMk cId="2390543948" sldId="369"/>
        </pc:sldMkLst>
        <pc:spChg chg="mod">
          <ac:chgData name="Samuel Adebayo" userId="b2148acf-58f9-4dce-98a3-9dd9a651296f" providerId="ADAL" clId="{9B0BAC49-5B6D-4D03-A782-55BCB4991CFF}" dt="2023-02-02T18:37:27.239" v="4207" actId="113"/>
          <ac:spMkLst>
            <pc:docMk/>
            <pc:sldMk cId="2390543948" sldId="369"/>
            <ac:spMk id="5" creationId="{C83D92A7-2C1A-0B87-59D7-7D4132FCE642}"/>
          </ac:spMkLst>
        </pc:spChg>
      </pc:sldChg>
      <pc:sldChg chg="modSp add mod">
        <pc:chgData name="Samuel Adebayo" userId="b2148acf-58f9-4dce-98a3-9dd9a651296f" providerId="ADAL" clId="{9B0BAC49-5B6D-4D03-A782-55BCB4991CFF}" dt="2023-02-02T18:37:50.577" v="4212" actId="27636"/>
        <pc:sldMkLst>
          <pc:docMk/>
          <pc:sldMk cId="472479802" sldId="370"/>
        </pc:sldMkLst>
        <pc:spChg chg="mod">
          <ac:chgData name="Samuel Adebayo" userId="b2148acf-58f9-4dce-98a3-9dd9a651296f" providerId="ADAL" clId="{9B0BAC49-5B6D-4D03-A782-55BCB4991CFF}" dt="2023-02-02T18:37:50.577" v="4212" actId="27636"/>
          <ac:spMkLst>
            <pc:docMk/>
            <pc:sldMk cId="472479802" sldId="370"/>
            <ac:spMk id="5" creationId="{C83D92A7-2C1A-0B87-59D7-7D4132FCE642}"/>
          </ac:spMkLst>
        </pc:spChg>
      </pc:sldChg>
      <pc:sldChg chg="addSp delSp modSp add mod ord">
        <pc:chgData name="Samuel Adebayo" userId="b2148acf-58f9-4dce-98a3-9dd9a651296f" providerId="ADAL" clId="{9B0BAC49-5B6D-4D03-A782-55BCB4991CFF}" dt="2023-02-02T18:40:56.719" v="4266" actId="20577"/>
        <pc:sldMkLst>
          <pc:docMk/>
          <pc:sldMk cId="2829156906" sldId="371"/>
        </pc:sldMkLst>
        <pc:spChg chg="mod">
          <ac:chgData name="Samuel Adebayo" userId="b2148acf-58f9-4dce-98a3-9dd9a651296f" providerId="ADAL" clId="{9B0BAC49-5B6D-4D03-A782-55BCB4991CFF}" dt="2023-02-02T18:40:56.719" v="4266" actId="20577"/>
          <ac:spMkLst>
            <pc:docMk/>
            <pc:sldMk cId="2829156906" sldId="371"/>
            <ac:spMk id="2" creationId="{DEDE5DB4-3C65-48DA-EB01-45B103FEC2F5}"/>
          </ac:spMkLst>
        </pc:spChg>
        <pc:spChg chg="mod">
          <ac:chgData name="Samuel Adebayo" userId="b2148acf-58f9-4dce-98a3-9dd9a651296f" providerId="ADAL" clId="{9B0BAC49-5B6D-4D03-A782-55BCB4991CFF}" dt="2023-02-02T18:39:02.362" v="4235" actId="20577"/>
          <ac:spMkLst>
            <pc:docMk/>
            <pc:sldMk cId="2829156906" sldId="371"/>
            <ac:spMk id="3" creationId="{E690BD29-1308-5E44-30F1-F60972E12495}"/>
          </ac:spMkLst>
        </pc:spChg>
        <pc:spChg chg="add del mod">
          <ac:chgData name="Samuel Adebayo" userId="b2148acf-58f9-4dce-98a3-9dd9a651296f" providerId="ADAL" clId="{9B0BAC49-5B6D-4D03-A782-55BCB4991CFF}" dt="2023-02-02T18:39:54.849" v="4250" actId="478"/>
          <ac:spMkLst>
            <pc:docMk/>
            <pc:sldMk cId="2829156906" sldId="371"/>
            <ac:spMk id="4" creationId="{F7CE508A-FCAB-881C-37F8-9EB7D689C4DF}"/>
          </ac:spMkLst>
        </pc:spChg>
        <pc:spChg chg="del">
          <ac:chgData name="Samuel Adebayo" userId="b2148acf-58f9-4dce-98a3-9dd9a651296f" providerId="ADAL" clId="{9B0BAC49-5B6D-4D03-A782-55BCB4991CFF}" dt="2023-02-02T18:39:11.714" v="4237" actId="478"/>
          <ac:spMkLst>
            <pc:docMk/>
            <pc:sldMk cId="2829156906" sldId="371"/>
            <ac:spMk id="5" creationId="{C83D92A7-2C1A-0B87-59D7-7D4132FCE642}"/>
          </ac:spMkLst>
        </pc:spChg>
        <pc:spChg chg="mod">
          <ac:chgData name="Samuel Adebayo" userId="b2148acf-58f9-4dce-98a3-9dd9a651296f" providerId="ADAL" clId="{9B0BAC49-5B6D-4D03-A782-55BCB4991CFF}" dt="2023-02-02T18:39:17.080" v="4239" actId="1076"/>
          <ac:spMkLst>
            <pc:docMk/>
            <pc:sldMk cId="2829156906" sldId="371"/>
            <ac:spMk id="7" creationId="{4BE7AB71-F1E1-7F09-767A-4B532A4DD15E}"/>
          </ac:spMkLst>
        </pc:spChg>
      </pc:sldChg>
      <pc:sldChg chg="modSp add mod">
        <pc:chgData name="Samuel Adebayo" userId="b2148acf-58f9-4dce-98a3-9dd9a651296f" providerId="ADAL" clId="{9B0BAC49-5B6D-4D03-A782-55BCB4991CFF}" dt="2023-02-02T18:41:02.351" v="4274" actId="20577"/>
        <pc:sldMkLst>
          <pc:docMk/>
          <pc:sldMk cId="3628157918" sldId="372"/>
        </pc:sldMkLst>
        <pc:spChg chg="mod">
          <ac:chgData name="Samuel Adebayo" userId="b2148acf-58f9-4dce-98a3-9dd9a651296f" providerId="ADAL" clId="{9B0BAC49-5B6D-4D03-A782-55BCB4991CFF}" dt="2023-02-02T18:41:02.351" v="4274" actId="20577"/>
          <ac:spMkLst>
            <pc:docMk/>
            <pc:sldMk cId="3628157918" sldId="372"/>
            <ac:spMk id="2" creationId="{DEDE5DB4-3C65-48DA-EB01-45B103FEC2F5}"/>
          </ac:spMkLst>
        </pc:spChg>
      </pc:sldChg>
      <pc:sldChg chg="modSp add mod">
        <pc:chgData name="Samuel Adebayo" userId="b2148acf-58f9-4dce-98a3-9dd9a651296f" providerId="ADAL" clId="{9B0BAC49-5B6D-4D03-A782-55BCB4991CFF}" dt="2023-02-02T18:41:07.536" v="4282" actId="20577"/>
        <pc:sldMkLst>
          <pc:docMk/>
          <pc:sldMk cId="1310851999" sldId="373"/>
        </pc:sldMkLst>
        <pc:spChg chg="mod">
          <ac:chgData name="Samuel Adebayo" userId="b2148acf-58f9-4dce-98a3-9dd9a651296f" providerId="ADAL" clId="{9B0BAC49-5B6D-4D03-A782-55BCB4991CFF}" dt="2023-02-02T18:41:07.536" v="4282" actId="20577"/>
          <ac:spMkLst>
            <pc:docMk/>
            <pc:sldMk cId="1310851999" sldId="373"/>
            <ac:spMk id="2" creationId="{DEDE5DB4-3C65-48DA-EB01-45B103FEC2F5}"/>
          </ac:spMkLst>
        </pc:spChg>
        <pc:spChg chg="mod">
          <ac:chgData name="Samuel Adebayo" userId="b2148acf-58f9-4dce-98a3-9dd9a651296f" providerId="ADAL" clId="{9B0BAC49-5B6D-4D03-A782-55BCB4991CFF}" dt="2023-02-02T18:40:15.869" v="4256"/>
          <ac:spMkLst>
            <pc:docMk/>
            <pc:sldMk cId="1310851999" sldId="373"/>
            <ac:spMk id="4" creationId="{F7CE508A-FCAB-881C-37F8-9EB7D689C4DF}"/>
          </ac:spMkLst>
        </pc:spChg>
      </pc:sldChg>
      <pc:sldChg chg="modSp add mod">
        <pc:chgData name="Samuel Adebayo" userId="b2148acf-58f9-4dce-98a3-9dd9a651296f" providerId="ADAL" clId="{9B0BAC49-5B6D-4D03-A782-55BCB4991CFF}" dt="2023-02-02T18:47:31.672" v="4351" actId="113"/>
        <pc:sldMkLst>
          <pc:docMk/>
          <pc:sldMk cId="1428388688" sldId="374"/>
        </pc:sldMkLst>
        <pc:spChg chg="mod">
          <ac:chgData name="Samuel Adebayo" userId="b2148acf-58f9-4dce-98a3-9dd9a651296f" providerId="ADAL" clId="{9B0BAC49-5B6D-4D03-A782-55BCB4991CFF}" dt="2023-02-02T18:47:31.672" v="4351" actId="113"/>
          <ac:spMkLst>
            <pc:docMk/>
            <pc:sldMk cId="1428388688" sldId="374"/>
            <ac:spMk id="72" creationId="{B0089DAF-F2AB-C1C1-9FBF-37F77A4A2013}"/>
          </ac:spMkLst>
        </pc:spChg>
      </pc:sldChg>
      <pc:sldChg chg="modSp add mod">
        <pc:chgData name="Samuel Adebayo" userId="b2148acf-58f9-4dce-98a3-9dd9a651296f" providerId="ADAL" clId="{9B0BAC49-5B6D-4D03-A782-55BCB4991CFF}" dt="2023-02-02T18:52:56.710" v="4457" actId="207"/>
        <pc:sldMkLst>
          <pc:docMk/>
          <pc:sldMk cId="1796775819" sldId="375"/>
        </pc:sldMkLst>
        <pc:spChg chg="mod">
          <ac:chgData name="Samuel Adebayo" userId="b2148acf-58f9-4dce-98a3-9dd9a651296f" providerId="ADAL" clId="{9B0BAC49-5B6D-4D03-A782-55BCB4991CFF}" dt="2023-02-02T18:52:56.710" v="4457" actId="207"/>
          <ac:spMkLst>
            <pc:docMk/>
            <pc:sldMk cId="1796775819" sldId="375"/>
            <ac:spMk id="72" creationId="{B0089DAF-F2AB-C1C1-9FBF-37F77A4A2013}"/>
          </ac:spMkLst>
        </pc:spChg>
      </pc:sldChg>
      <pc:sldChg chg="addSp delSp modSp add mod ord">
        <pc:chgData name="Samuel Adebayo" userId="b2148acf-58f9-4dce-98a3-9dd9a651296f" providerId="ADAL" clId="{9B0BAC49-5B6D-4D03-A782-55BCB4991CFF}" dt="2023-02-02T18:45:37.741" v="4325" actId="478"/>
        <pc:sldMkLst>
          <pc:docMk/>
          <pc:sldMk cId="3970265934" sldId="376"/>
        </pc:sldMkLst>
        <pc:spChg chg="mod">
          <ac:chgData name="Samuel Adebayo" userId="b2148acf-58f9-4dce-98a3-9dd9a651296f" providerId="ADAL" clId="{9B0BAC49-5B6D-4D03-A782-55BCB4991CFF}" dt="2023-02-02T18:41:59.663" v="4298" actId="14100"/>
          <ac:spMkLst>
            <pc:docMk/>
            <pc:sldMk cId="3970265934" sldId="376"/>
            <ac:spMk id="3" creationId="{E690BD29-1308-5E44-30F1-F60972E12495}"/>
          </ac:spMkLst>
        </pc:spChg>
        <pc:spChg chg="del">
          <ac:chgData name="Samuel Adebayo" userId="b2148acf-58f9-4dce-98a3-9dd9a651296f" providerId="ADAL" clId="{9B0BAC49-5B6D-4D03-A782-55BCB4991CFF}" dt="2023-02-02T18:43:06.062" v="4302" actId="478"/>
          <ac:spMkLst>
            <pc:docMk/>
            <pc:sldMk cId="3970265934" sldId="376"/>
            <ac:spMk id="4" creationId="{F7CE508A-FCAB-881C-37F8-9EB7D689C4DF}"/>
          </ac:spMkLst>
        </pc:spChg>
        <pc:spChg chg="add del">
          <ac:chgData name="Samuel Adebayo" userId="b2148acf-58f9-4dce-98a3-9dd9a651296f" providerId="ADAL" clId="{9B0BAC49-5B6D-4D03-A782-55BCB4991CFF}" dt="2023-02-02T18:42:23.866" v="4300"/>
          <ac:spMkLst>
            <pc:docMk/>
            <pc:sldMk cId="3970265934" sldId="376"/>
            <ac:spMk id="5" creationId="{75B32933-8058-75E0-4091-616CCAF6A958}"/>
          </ac:spMkLst>
        </pc:spChg>
        <pc:spChg chg="del">
          <ac:chgData name="Samuel Adebayo" userId="b2148acf-58f9-4dce-98a3-9dd9a651296f" providerId="ADAL" clId="{9B0BAC49-5B6D-4D03-A782-55BCB4991CFF}" dt="2023-02-02T18:41:41.496" v="4290" actId="478"/>
          <ac:spMkLst>
            <pc:docMk/>
            <pc:sldMk cId="3970265934" sldId="376"/>
            <ac:spMk id="7" creationId="{4BE7AB71-F1E1-7F09-767A-4B532A4DD15E}"/>
          </ac:spMkLst>
        </pc:spChg>
        <pc:spChg chg="add del mod">
          <ac:chgData name="Samuel Adebayo" userId="b2148acf-58f9-4dce-98a3-9dd9a651296f" providerId="ADAL" clId="{9B0BAC49-5B6D-4D03-A782-55BCB4991CFF}" dt="2023-02-02T18:45:37.741" v="4325" actId="478"/>
          <ac:spMkLst>
            <pc:docMk/>
            <pc:sldMk cId="3970265934" sldId="376"/>
            <ac:spMk id="8" creationId="{F16A21E7-A800-D3D0-0029-6FE0C0775583}"/>
          </ac:spMkLst>
        </pc:spChg>
      </pc:sldChg>
      <pc:sldChg chg="addSp modSp add mod">
        <pc:chgData name="Samuel Adebayo" userId="b2148acf-58f9-4dce-98a3-9dd9a651296f" providerId="ADAL" clId="{9B0BAC49-5B6D-4D03-A782-55BCB4991CFF}" dt="2023-02-02T18:48:25.229" v="4386" actId="20577"/>
        <pc:sldMkLst>
          <pc:docMk/>
          <pc:sldMk cId="1865256092" sldId="377"/>
        </pc:sldMkLst>
        <pc:spChg chg="mod">
          <ac:chgData name="Samuel Adebayo" userId="b2148acf-58f9-4dce-98a3-9dd9a651296f" providerId="ADAL" clId="{9B0BAC49-5B6D-4D03-A782-55BCB4991CFF}" dt="2023-02-02T18:48:25.229" v="4386" actId="20577"/>
          <ac:spMkLst>
            <pc:docMk/>
            <pc:sldMk cId="1865256092" sldId="377"/>
            <ac:spMk id="2" creationId="{DEDE5DB4-3C65-48DA-EB01-45B103FEC2F5}"/>
          </ac:spMkLst>
        </pc:spChg>
        <pc:spChg chg="add mod">
          <ac:chgData name="Samuel Adebayo" userId="b2148acf-58f9-4dce-98a3-9dd9a651296f" providerId="ADAL" clId="{9B0BAC49-5B6D-4D03-A782-55BCB4991CFF}" dt="2023-02-02T18:47:06.751" v="4349" actId="123"/>
          <ac:spMkLst>
            <pc:docMk/>
            <pc:sldMk cId="1865256092" sldId="377"/>
            <ac:spMk id="4" creationId="{A151E0C7-7C50-7B3E-44B2-A665918368D0}"/>
          </ac:spMkLst>
        </pc:spChg>
        <pc:spChg chg="mod">
          <ac:chgData name="Samuel Adebayo" userId="b2148acf-58f9-4dce-98a3-9dd9a651296f" providerId="ADAL" clId="{9B0BAC49-5B6D-4D03-A782-55BCB4991CFF}" dt="2023-02-02T18:47:01.601" v="4348" actId="123"/>
          <ac:spMkLst>
            <pc:docMk/>
            <pc:sldMk cId="1865256092" sldId="377"/>
            <ac:spMk id="8" creationId="{F16A21E7-A800-D3D0-0029-6FE0C0775583}"/>
          </ac:spMkLst>
        </pc:spChg>
      </pc:sldChg>
      <pc:sldChg chg="addSp delSp modSp add mod ord">
        <pc:chgData name="Samuel Adebayo" userId="b2148acf-58f9-4dce-98a3-9dd9a651296f" providerId="ADAL" clId="{9B0BAC49-5B6D-4D03-A782-55BCB4991CFF}" dt="2023-02-02T18:51:37.916" v="4440" actId="478"/>
        <pc:sldMkLst>
          <pc:docMk/>
          <pc:sldMk cId="14874145" sldId="378"/>
        </pc:sldMkLst>
        <pc:spChg chg="mod">
          <ac:chgData name="Samuel Adebayo" userId="b2148acf-58f9-4dce-98a3-9dd9a651296f" providerId="ADAL" clId="{9B0BAC49-5B6D-4D03-A782-55BCB4991CFF}" dt="2023-02-02T18:48:42.247" v="4397" actId="20577"/>
          <ac:spMkLst>
            <pc:docMk/>
            <pc:sldMk cId="14874145" sldId="378"/>
            <ac:spMk id="2" creationId="{DEDE5DB4-3C65-48DA-EB01-45B103FEC2F5}"/>
          </ac:spMkLst>
        </pc:spChg>
        <pc:spChg chg="mod">
          <ac:chgData name="Samuel Adebayo" userId="b2148acf-58f9-4dce-98a3-9dd9a651296f" providerId="ADAL" clId="{9B0BAC49-5B6D-4D03-A782-55BCB4991CFF}" dt="2023-02-02T18:50:28.717" v="4422" actId="1076"/>
          <ac:spMkLst>
            <pc:docMk/>
            <pc:sldMk cId="14874145" sldId="378"/>
            <ac:spMk id="3" creationId="{E690BD29-1308-5E44-30F1-F60972E12495}"/>
          </ac:spMkLst>
        </pc:spChg>
        <pc:spChg chg="del">
          <ac:chgData name="Samuel Adebayo" userId="b2148acf-58f9-4dce-98a3-9dd9a651296f" providerId="ADAL" clId="{9B0BAC49-5B6D-4D03-A782-55BCB4991CFF}" dt="2023-02-02T18:48:50.933" v="4398" actId="478"/>
          <ac:spMkLst>
            <pc:docMk/>
            <pc:sldMk cId="14874145" sldId="378"/>
            <ac:spMk id="4" creationId="{A151E0C7-7C50-7B3E-44B2-A665918368D0}"/>
          </ac:spMkLst>
        </pc:spChg>
        <pc:spChg chg="add del">
          <ac:chgData name="Samuel Adebayo" userId="b2148acf-58f9-4dce-98a3-9dd9a651296f" providerId="ADAL" clId="{9B0BAC49-5B6D-4D03-A782-55BCB4991CFF}" dt="2023-02-02T18:49:16.991" v="4403"/>
          <ac:spMkLst>
            <pc:docMk/>
            <pc:sldMk cId="14874145" sldId="378"/>
            <ac:spMk id="5" creationId="{B0FE3840-D05B-221C-88BC-88722BD74BF7}"/>
          </ac:spMkLst>
        </pc:spChg>
        <pc:spChg chg="add mod">
          <ac:chgData name="Samuel Adebayo" userId="b2148acf-58f9-4dce-98a3-9dd9a651296f" providerId="ADAL" clId="{9B0BAC49-5B6D-4D03-A782-55BCB4991CFF}" dt="2023-02-02T18:51:19.533" v="4438" actId="27636"/>
          <ac:spMkLst>
            <pc:docMk/>
            <pc:sldMk cId="14874145" sldId="378"/>
            <ac:spMk id="6" creationId="{19ECDBBC-0405-374C-EB17-2BC18B9A22CD}"/>
          </ac:spMkLst>
        </pc:spChg>
        <pc:spChg chg="add del">
          <ac:chgData name="Samuel Adebayo" userId="b2148acf-58f9-4dce-98a3-9dd9a651296f" providerId="ADAL" clId="{9B0BAC49-5B6D-4D03-A782-55BCB4991CFF}" dt="2023-02-02T18:49:23.703" v="4406"/>
          <ac:spMkLst>
            <pc:docMk/>
            <pc:sldMk cId="14874145" sldId="378"/>
            <ac:spMk id="7" creationId="{586CA490-CDD9-DD86-13CC-7384FB471833}"/>
          </ac:spMkLst>
        </pc:spChg>
        <pc:spChg chg="del">
          <ac:chgData name="Samuel Adebayo" userId="b2148acf-58f9-4dce-98a3-9dd9a651296f" providerId="ADAL" clId="{9B0BAC49-5B6D-4D03-A782-55BCB4991CFF}" dt="2023-02-02T18:48:50.933" v="4398" actId="478"/>
          <ac:spMkLst>
            <pc:docMk/>
            <pc:sldMk cId="14874145" sldId="378"/>
            <ac:spMk id="8" creationId="{F16A21E7-A800-D3D0-0029-6FE0C0775583}"/>
          </ac:spMkLst>
        </pc:spChg>
        <pc:spChg chg="add del mod">
          <ac:chgData name="Samuel Adebayo" userId="b2148acf-58f9-4dce-98a3-9dd9a651296f" providerId="ADAL" clId="{9B0BAC49-5B6D-4D03-A782-55BCB4991CFF}" dt="2023-02-02T18:51:37.916" v="4440" actId="478"/>
          <ac:spMkLst>
            <pc:docMk/>
            <pc:sldMk cId="14874145" sldId="378"/>
            <ac:spMk id="9" creationId="{62992F7F-6195-FE80-CF99-733CF77BFC6D}"/>
          </ac:spMkLst>
        </pc:spChg>
      </pc:sldChg>
      <pc:sldChg chg="modSp add mod">
        <pc:chgData name="Samuel Adebayo" userId="b2148acf-58f9-4dce-98a3-9dd9a651296f" providerId="ADAL" clId="{9B0BAC49-5B6D-4D03-A782-55BCB4991CFF}" dt="2023-02-02T18:51:47.235" v="4443" actId="1076"/>
        <pc:sldMkLst>
          <pc:docMk/>
          <pc:sldMk cId="986627052" sldId="379"/>
        </pc:sldMkLst>
        <pc:spChg chg="mod">
          <ac:chgData name="Samuel Adebayo" userId="b2148acf-58f9-4dce-98a3-9dd9a651296f" providerId="ADAL" clId="{9B0BAC49-5B6D-4D03-A782-55BCB4991CFF}" dt="2023-02-02T18:51:47.235" v="4443" actId="1076"/>
          <ac:spMkLst>
            <pc:docMk/>
            <pc:sldMk cId="986627052" sldId="379"/>
            <ac:spMk id="9" creationId="{62992F7F-6195-FE80-CF99-733CF77BFC6D}"/>
          </ac:spMkLst>
        </pc:spChg>
      </pc:sldChg>
      <pc:sldChg chg="addSp delSp modSp add mod">
        <pc:chgData name="Samuel Adebayo" userId="b2148acf-58f9-4dce-98a3-9dd9a651296f" providerId="ADAL" clId="{9B0BAC49-5B6D-4D03-A782-55BCB4991CFF}" dt="2023-02-02T18:52:35.540" v="4455" actId="1076"/>
        <pc:sldMkLst>
          <pc:docMk/>
          <pc:sldMk cId="3817711498" sldId="380"/>
        </pc:sldMkLst>
        <pc:spChg chg="add del">
          <ac:chgData name="Samuel Adebayo" userId="b2148acf-58f9-4dce-98a3-9dd9a651296f" providerId="ADAL" clId="{9B0BAC49-5B6D-4D03-A782-55BCB4991CFF}" dt="2023-02-02T18:52:17.440" v="4447" actId="22"/>
          <ac:spMkLst>
            <pc:docMk/>
            <pc:sldMk cId="3817711498" sldId="380"/>
            <ac:spMk id="5" creationId="{4C82239C-30F5-E64A-AD89-5EEA710CEE50}"/>
          </ac:spMkLst>
        </pc:spChg>
        <pc:spChg chg="del">
          <ac:chgData name="Samuel Adebayo" userId="b2148acf-58f9-4dce-98a3-9dd9a651296f" providerId="ADAL" clId="{9B0BAC49-5B6D-4D03-A782-55BCB4991CFF}" dt="2023-02-02T18:52:09.652" v="4445" actId="478"/>
          <ac:spMkLst>
            <pc:docMk/>
            <pc:sldMk cId="3817711498" sldId="380"/>
            <ac:spMk id="6" creationId="{19ECDBBC-0405-374C-EB17-2BC18B9A22CD}"/>
          </ac:spMkLst>
        </pc:spChg>
        <pc:spChg chg="add del">
          <ac:chgData name="Samuel Adebayo" userId="b2148acf-58f9-4dce-98a3-9dd9a651296f" providerId="ADAL" clId="{9B0BAC49-5B6D-4D03-A782-55BCB4991CFF}" dt="2023-02-02T18:52:20.225" v="4449" actId="22"/>
          <ac:spMkLst>
            <pc:docMk/>
            <pc:sldMk cId="3817711498" sldId="380"/>
            <ac:spMk id="8" creationId="{274844B8-8CD4-9581-1DB1-25A8FD05EC24}"/>
          </ac:spMkLst>
        </pc:spChg>
        <pc:spChg chg="del">
          <ac:chgData name="Samuel Adebayo" userId="b2148acf-58f9-4dce-98a3-9dd9a651296f" providerId="ADAL" clId="{9B0BAC49-5B6D-4D03-A782-55BCB4991CFF}" dt="2023-02-02T18:52:09.652" v="4445" actId="478"/>
          <ac:spMkLst>
            <pc:docMk/>
            <pc:sldMk cId="3817711498" sldId="380"/>
            <ac:spMk id="9" creationId="{62992F7F-6195-FE80-CF99-733CF77BFC6D}"/>
          </ac:spMkLst>
        </pc:spChg>
        <pc:spChg chg="add mod">
          <ac:chgData name="Samuel Adebayo" userId="b2148acf-58f9-4dce-98a3-9dd9a651296f" providerId="ADAL" clId="{9B0BAC49-5B6D-4D03-A782-55BCB4991CFF}" dt="2023-02-02T18:52:35.540" v="4455" actId="1076"/>
          <ac:spMkLst>
            <pc:docMk/>
            <pc:sldMk cId="3817711498" sldId="380"/>
            <ac:spMk id="11" creationId="{2890E3EA-9273-9803-2654-CCA4A41D3341}"/>
          </ac:spMkLst>
        </pc:spChg>
      </pc:sldChg>
      <pc:sldChg chg="addSp delSp modSp add mod ord">
        <pc:chgData name="Samuel Adebayo" userId="b2148acf-58f9-4dce-98a3-9dd9a651296f" providerId="ADAL" clId="{9B0BAC49-5B6D-4D03-A782-55BCB4991CFF}" dt="2023-02-02T18:55:49.330" v="4506" actId="478"/>
        <pc:sldMkLst>
          <pc:docMk/>
          <pc:sldMk cId="3101441574" sldId="381"/>
        </pc:sldMkLst>
        <pc:spChg chg="mod">
          <ac:chgData name="Samuel Adebayo" userId="b2148acf-58f9-4dce-98a3-9dd9a651296f" providerId="ADAL" clId="{9B0BAC49-5B6D-4D03-A782-55BCB4991CFF}" dt="2023-02-02T18:54:24.980" v="4490" actId="20577"/>
          <ac:spMkLst>
            <pc:docMk/>
            <pc:sldMk cId="3101441574" sldId="381"/>
            <ac:spMk id="2" creationId="{DEDE5DB4-3C65-48DA-EB01-45B103FEC2F5}"/>
          </ac:spMkLst>
        </pc:spChg>
        <pc:spChg chg="mod">
          <ac:chgData name="Samuel Adebayo" userId="b2148acf-58f9-4dce-98a3-9dd9a651296f" providerId="ADAL" clId="{9B0BAC49-5B6D-4D03-A782-55BCB4991CFF}" dt="2023-02-02T18:54:17.034" v="4481" actId="14100"/>
          <ac:spMkLst>
            <pc:docMk/>
            <pc:sldMk cId="3101441574" sldId="381"/>
            <ac:spMk id="3" creationId="{E690BD29-1308-5E44-30F1-F60972E12495}"/>
          </ac:spMkLst>
        </pc:spChg>
        <pc:spChg chg="add del">
          <ac:chgData name="Samuel Adebayo" userId="b2148acf-58f9-4dce-98a3-9dd9a651296f" providerId="ADAL" clId="{9B0BAC49-5B6D-4D03-A782-55BCB4991CFF}" dt="2023-02-02T18:53:39.784" v="4462"/>
          <ac:spMkLst>
            <pc:docMk/>
            <pc:sldMk cId="3101441574" sldId="381"/>
            <ac:spMk id="4" creationId="{D5F1B94F-C5A9-4CBD-4FE5-7A8BE075A0AA}"/>
          </ac:spMkLst>
        </pc:spChg>
        <pc:spChg chg="add mod">
          <ac:chgData name="Samuel Adebayo" userId="b2148acf-58f9-4dce-98a3-9dd9a651296f" providerId="ADAL" clId="{9B0BAC49-5B6D-4D03-A782-55BCB4991CFF}" dt="2023-02-02T18:55:28.810" v="4499" actId="1076"/>
          <ac:spMkLst>
            <pc:docMk/>
            <pc:sldMk cId="3101441574" sldId="381"/>
            <ac:spMk id="6" creationId="{80573858-30B9-128D-ECFA-2BACEB963ABF}"/>
          </ac:spMkLst>
        </pc:spChg>
        <pc:spChg chg="add del">
          <ac:chgData name="Samuel Adebayo" userId="b2148acf-58f9-4dce-98a3-9dd9a651296f" providerId="ADAL" clId="{9B0BAC49-5B6D-4D03-A782-55BCB4991CFF}" dt="2023-02-02T18:55:14.116" v="4497"/>
          <ac:spMkLst>
            <pc:docMk/>
            <pc:sldMk cId="3101441574" sldId="381"/>
            <ac:spMk id="7" creationId="{2928A3C6-3129-A269-87B5-4F097E11BBB0}"/>
          </ac:spMkLst>
        </pc:spChg>
        <pc:spChg chg="add del mod">
          <ac:chgData name="Samuel Adebayo" userId="b2148acf-58f9-4dce-98a3-9dd9a651296f" providerId="ADAL" clId="{9B0BAC49-5B6D-4D03-A782-55BCB4991CFF}" dt="2023-02-02T18:55:49.330" v="4506" actId="478"/>
          <ac:spMkLst>
            <pc:docMk/>
            <pc:sldMk cId="3101441574" sldId="381"/>
            <ac:spMk id="9" creationId="{EAF85F72-A4DD-B983-172C-69CFBF5C4B0B}"/>
          </ac:spMkLst>
        </pc:spChg>
        <pc:spChg chg="del">
          <ac:chgData name="Samuel Adebayo" userId="b2148acf-58f9-4dce-98a3-9dd9a651296f" providerId="ADAL" clId="{9B0BAC49-5B6D-4D03-A782-55BCB4991CFF}" dt="2023-02-02T18:54:21.003" v="4482" actId="478"/>
          <ac:spMkLst>
            <pc:docMk/>
            <pc:sldMk cId="3101441574" sldId="381"/>
            <ac:spMk id="11" creationId="{2890E3EA-9273-9803-2654-CCA4A41D3341}"/>
          </ac:spMkLst>
        </pc:spChg>
      </pc:sldChg>
      <pc:sldChg chg="modSp add mod">
        <pc:chgData name="Samuel Adebayo" userId="b2148acf-58f9-4dce-98a3-9dd9a651296f" providerId="ADAL" clId="{9B0BAC49-5B6D-4D03-A782-55BCB4991CFF}" dt="2023-02-02T18:55:54.058" v="4507" actId="123"/>
        <pc:sldMkLst>
          <pc:docMk/>
          <pc:sldMk cId="996510686" sldId="382"/>
        </pc:sldMkLst>
        <pc:spChg chg="mod">
          <ac:chgData name="Samuel Adebayo" userId="b2148acf-58f9-4dce-98a3-9dd9a651296f" providerId="ADAL" clId="{9B0BAC49-5B6D-4D03-A782-55BCB4991CFF}" dt="2023-02-02T18:55:54.058" v="4507" actId="123"/>
          <ac:spMkLst>
            <pc:docMk/>
            <pc:sldMk cId="996510686" sldId="382"/>
            <ac:spMk id="9" creationId="{EAF85F72-A4DD-B983-172C-69CFBF5C4B0B}"/>
          </ac:spMkLst>
        </pc:spChg>
      </pc:sldChg>
      <pc:sldChg chg="addSp delSp modSp add mod">
        <pc:chgData name="Samuel Adebayo" userId="b2148acf-58f9-4dce-98a3-9dd9a651296f" providerId="ADAL" clId="{9B0BAC49-5B6D-4D03-A782-55BCB4991CFF}" dt="2023-02-02T18:56:18.745" v="4514" actId="1076"/>
        <pc:sldMkLst>
          <pc:docMk/>
          <pc:sldMk cId="4148766425" sldId="383"/>
        </pc:sldMkLst>
        <pc:spChg chg="add del">
          <ac:chgData name="Samuel Adebayo" userId="b2148acf-58f9-4dce-98a3-9dd9a651296f" providerId="ADAL" clId="{9B0BAC49-5B6D-4D03-A782-55BCB4991CFF}" dt="2023-02-02T18:56:09.146" v="4510" actId="22"/>
          <ac:spMkLst>
            <pc:docMk/>
            <pc:sldMk cId="4148766425" sldId="383"/>
            <ac:spMk id="5" creationId="{850629DE-00F7-8909-9AC8-DDB81270DA22}"/>
          </ac:spMkLst>
        </pc:spChg>
        <pc:spChg chg="add mod">
          <ac:chgData name="Samuel Adebayo" userId="b2148acf-58f9-4dce-98a3-9dd9a651296f" providerId="ADAL" clId="{9B0BAC49-5B6D-4D03-A782-55BCB4991CFF}" dt="2023-02-02T18:56:18.745" v="4514" actId="1076"/>
          <ac:spMkLst>
            <pc:docMk/>
            <pc:sldMk cId="4148766425" sldId="383"/>
            <ac:spMk id="8" creationId="{1D9A2C7D-09CD-5216-2EEF-28F0109DA69E}"/>
          </ac:spMkLst>
        </pc:spChg>
        <pc:spChg chg="del">
          <ac:chgData name="Samuel Adebayo" userId="b2148acf-58f9-4dce-98a3-9dd9a651296f" providerId="ADAL" clId="{9B0BAC49-5B6D-4D03-A782-55BCB4991CFF}" dt="2023-02-02T18:56:14.106" v="4513" actId="478"/>
          <ac:spMkLst>
            <pc:docMk/>
            <pc:sldMk cId="4148766425" sldId="383"/>
            <ac:spMk id="9" creationId="{EAF85F72-A4DD-B983-172C-69CFBF5C4B0B}"/>
          </ac:spMkLst>
        </pc:spChg>
      </pc:sldChg>
      <pc:sldChg chg="modSp add mod ord">
        <pc:chgData name="Samuel Adebayo" userId="b2148acf-58f9-4dce-98a3-9dd9a651296f" providerId="ADAL" clId="{9B0BAC49-5B6D-4D03-A782-55BCB4991CFF}" dt="2023-02-02T18:57:02.949" v="4521" actId="113"/>
        <pc:sldMkLst>
          <pc:docMk/>
          <pc:sldMk cId="2364288874" sldId="384"/>
        </pc:sldMkLst>
        <pc:spChg chg="mod">
          <ac:chgData name="Samuel Adebayo" userId="b2148acf-58f9-4dce-98a3-9dd9a651296f" providerId="ADAL" clId="{9B0BAC49-5B6D-4D03-A782-55BCB4991CFF}" dt="2023-02-02T18:57:02.949" v="4521" actId="113"/>
          <ac:spMkLst>
            <pc:docMk/>
            <pc:sldMk cId="2364288874" sldId="384"/>
            <ac:spMk id="72" creationId="{B0089DAF-F2AB-C1C1-9FBF-37F77A4A2013}"/>
          </ac:spMkLst>
        </pc:spChg>
      </pc:sldChg>
      <pc:sldChg chg="addSp delSp modSp add mod ord">
        <pc:chgData name="Samuel Adebayo" userId="b2148acf-58f9-4dce-98a3-9dd9a651296f" providerId="ADAL" clId="{9B0BAC49-5B6D-4D03-A782-55BCB4991CFF}" dt="2023-02-02T18:59:00.815" v="4553" actId="1076"/>
        <pc:sldMkLst>
          <pc:docMk/>
          <pc:sldMk cId="1135901577" sldId="385"/>
        </pc:sldMkLst>
        <pc:spChg chg="mod">
          <ac:chgData name="Samuel Adebayo" userId="b2148acf-58f9-4dce-98a3-9dd9a651296f" providerId="ADAL" clId="{9B0BAC49-5B6D-4D03-A782-55BCB4991CFF}" dt="2023-02-02T18:57:52.969" v="4544" actId="20577"/>
          <ac:spMkLst>
            <pc:docMk/>
            <pc:sldMk cId="1135901577" sldId="385"/>
            <ac:spMk id="3" creationId="{E690BD29-1308-5E44-30F1-F60972E12495}"/>
          </ac:spMkLst>
        </pc:spChg>
        <pc:spChg chg="add mod">
          <ac:chgData name="Samuel Adebayo" userId="b2148acf-58f9-4dce-98a3-9dd9a651296f" providerId="ADAL" clId="{9B0BAC49-5B6D-4D03-A782-55BCB4991CFF}" dt="2023-02-02T18:59:00.815" v="4553" actId="1076"/>
          <ac:spMkLst>
            <pc:docMk/>
            <pc:sldMk cId="1135901577" sldId="385"/>
            <ac:spMk id="5" creationId="{E4E41DA5-26DB-ED45-3686-569BEDCE19A3}"/>
          </ac:spMkLst>
        </pc:spChg>
        <pc:spChg chg="del">
          <ac:chgData name="Samuel Adebayo" userId="b2148acf-58f9-4dce-98a3-9dd9a651296f" providerId="ADAL" clId="{9B0BAC49-5B6D-4D03-A782-55BCB4991CFF}" dt="2023-02-02T18:57:30.224" v="4525" actId="478"/>
          <ac:spMkLst>
            <pc:docMk/>
            <pc:sldMk cId="1135901577" sldId="385"/>
            <ac:spMk id="6" creationId="{80573858-30B9-128D-ECFA-2BACEB963ABF}"/>
          </ac:spMkLst>
        </pc:spChg>
        <pc:spChg chg="del">
          <ac:chgData name="Samuel Adebayo" userId="b2148acf-58f9-4dce-98a3-9dd9a651296f" providerId="ADAL" clId="{9B0BAC49-5B6D-4D03-A782-55BCB4991CFF}" dt="2023-02-02T18:57:30.224" v="4525" actId="478"/>
          <ac:spMkLst>
            <pc:docMk/>
            <pc:sldMk cId="1135901577" sldId="385"/>
            <ac:spMk id="8" creationId="{1D9A2C7D-09CD-5216-2EEF-28F0109DA69E}"/>
          </ac:spMkLst>
        </pc:spChg>
      </pc:sldChg>
      <pc:sldChg chg="addSp delSp modSp add mod">
        <pc:chgData name="Samuel Adebayo" userId="b2148acf-58f9-4dce-98a3-9dd9a651296f" providerId="ADAL" clId="{9B0BAC49-5B6D-4D03-A782-55BCB4991CFF}" dt="2023-02-02T18:59:36.287" v="4563" actId="1076"/>
        <pc:sldMkLst>
          <pc:docMk/>
          <pc:sldMk cId="2317407125" sldId="386"/>
        </pc:sldMkLst>
        <pc:spChg chg="add del">
          <ac:chgData name="Samuel Adebayo" userId="b2148acf-58f9-4dce-98a3-9dd9a651296f" providerId="ADAL" clId="{9B0BAC49-5B6D-4D03-A782-55BCB4991CFF}" dt="2023-02-02T18:59:13.274" v="4556"/>
          <ac:spMkLst>
            <pc:docMk/>
            <pc:sldMk cId="2317407125" sldId="386"/>
            <ac:spMk id="4" creationId="{FCC4D9F1-B23B-AB7F-DC45-B809810FFADC}"/>
          </ac:spMkLst>
        </pc:spChg>
        <pc:spChg chg="add mod">
          <ac:chgData name="Samuel Adebayo" userId="b2148acf-58f9-4dce-98a3-9dd9a651296f" providerId="ADAL" clId="{9B0BAC49-5B6D-4D03-A782-55BCB4991CFF}" dt="2023-02-02T18:59:36.287" v="4563" actId="1076"/>
          <ac:spMkLst>
            <pc:docMk/>
            <pc:sldMk cId="2317407125" sldId="386"/>
            <ac:spMk id="6" creationId="{EF2A65A8-0C34-0112-CDC5-42B13FC348A4}"/>
          </ac:spMkLst>
        </pc:spChg>
        <pc:spChg chg="add del">
          <ac:chgData name="Samuel Adebayo" userId="b2148acf-58f9-4dce-98a3-9dd9a651296f" providerId="ADAL" clId="{9B0BAC49-5B6D-4D03-A782-55BCB4991CFF}" dt="2023-02-02T18:59:22.314" v="4560"/>
          <ac:spMkLst>
            <pc:docMk/>
            <pc:sldMk cId="2317407125" sldId="386"/>
            <ac:spMk id="7" creationId="{91109091-0DFD-EE61-2E1B-6795048731A8}"/>
          </ac:spMkLst>
        </pc:spChg>
      </pc:sldChg>
      <pc:sldChg chg="modSp add mod">
        <pc:chgData name="Samuel Adebayo" userId="b2148acf-58f9-4dce-98a3-9dd9a651296f" providerId="ADAL" clId="{9B0BAC49-5B6D-4D03-A782-55BCB4991CFF}" dt="2023-02-02T18:59:55.410" v="4569" actId="27636"/>
        <pc:sldMkLst>
          <pc:docMk/>
          <pc:sldMk cId="3709067409" sldId="387"/>
        </pc:sldMkLst>
        <pc:spChg chg="mod">
          <ac:chgData name="Samuel Adebayo" userId="b2148acf-58f9-4dce-98a3-9dd9a651296f" providerId="ADAL" clId="{9B0BAC49-5B6D-4D03-A782-55BCB4991CFF}" dt="2023-02-02T18:59:55.410" v="4569" actId="27636"/>
          <ac:spMkLst>
            <pc:docMk/>
            <pc:sldMk cId="3709067409" sldId="387"/>
            <ac:spMk id="6" creationId="{EF2A65A8-0C34-0112-CDC5-42B13FC348A4}"/>
          </ac:spMkLst>
        </pc:spChg>
      </pc:sldChg>
      <pc:sldChg chg="modSp add mod">
        <pc:chgData name="Samuel Adebayo" userId="b2148acf-58f9-4dce-98a3-9dd9a651296f" providerId="ADAL" clId="{9B0BAC49-5B6D-4D03-A782-55BCB4991CFF}" dt="2023-02-02T19:00:30.886" v="4581" actId="1076"/>
        <pc:sldMkLst>
          <pc:docMk/>
          <pc:sldMk cId="3132296010" sldId="388"/>
        </pc:sldMkLst>
        <pc:spChg chg="mod">
          <ac:chgData name="Samuel Adebayo" userId="b2148acf-58f9-4dce-98a3-9dd9a651296f" providerId="ADAL" clId="{9B0BAC49-5B6D-4D03-A782-55BCB4991CFF}" dt="2023-02-02T19:00:30.886" v="4581" actId="1076"/>
          <ac:spMkLst>
            <pc:docMk/>
            <pc:sldMk cId="3132296010" sldId="388"/>
            <ac:spMk id="6" creationId="{EF2A65A8-0C34-0112-CDC5-42B13FC348A4}"/>
          </ac:spMkLst>
        </pc:spChg>
      </pc:sldChg>
    </pc:docChg>
  </pc:docChgLst>
  <pc:docChgLst>
    <pc:chgData name="Samuel Adebayo (SAdebayo)" userId="b2148acf-58f9-4dce-98a3-9dd9a651296f" providerId="ADAL" clId="{03051B91-8247-6045-939F-20B7E2C8E6E8}"/>
    <pc:docChg chg="custSel addSld modSld">
      <pc:chgData name="Samuel Adebayo (SAdebayo)" userId="b2148acf-58f9-4dce-98a3-9dd9a651296f" providerId="ADAL" clId="{03051B91-8247-6045-939F-20B7E2C8E6E8}" dt="2023-02-03T09:07:35.752" v="14" actId="26606"/>
      <pc:docMkLst>
        <pc:docMk/>
      </pc:docMkLst>
      <pc:sldChg chg="addSp delSp modSp new mod setBg">
        <pc:chgData name="Samuel Adebayo (SAdebayo)" userId="b2148acf-58f9-4dce-98a3-9dd9a651296f" providerId="ADAL" clId="{03051B91-8247-6045-939F-20B7E2C8E6E8}" dt="2023-02-03T09:07:35.752" v="14" actId="26606"/>
        <pc:sldMkLst>
          <pc:docMk/>
          <pc:sldMk cId="1727233495" sldId="389"/>
        </pc:sldMkLst>
        <pc:spChg chg="mod">
          <ac:chgData name="Samuel Adebayo (SAdebayo)" userId="b2148acf-58f9-4dce-98a3-9dd9a651296f" providerId="ADAL" clId="{03051B91-8247-6045-939F-20B7E2C8E6E8}" dt="2023-02-03T09:07:35.752" v="14" actId="26606"/>
          <ac:spMkLst>
            <pc:docMk/>
            <pc:sldMk cId="1727233495" sldId="389"/>
            <ac:spMk id="2" creationId="{22D94A44-8843-91BD-DCBF-06BFA1A83B84}"/>
          </ac:spMkLst>
        </pc:spChg>
        <pc:spChg chg="del">
          <ac:chgData name="Samuel Adebayo (SAdebayo)" userId="b2148acf-58f9-4dce-98a3-9dd9a651296f" providerId="ADAL" clId="{03051B91-8247-6045-939F-20B7E2C8E6E8}" dt="2023-02-03T09:06:49.809" v="6" actId="478"/>
          <ac:spMkLst>
            <pc:docMk/>
            <pc:sldMk cId="1727233495" sldId="389"/>
            <ac:spMk id="3" creationId="{03ABC270-F188-A920-A7F3-753BE8C6DE4E}"/>
          </ac:spMkLst>
        </pc:spChg>
        <pc:spChg chg="add mod">
          <ac:chgData name="Samuel Adebayo (SAdebayo)" userId="b2148acf-58f9-4dce-98a3-9dd9a651296f" providerId="ADAL" clId="{03051B91-8247-6045-939F-20B7E2C8E6E8}" dt="2023-02-03T09:07:35.752" v="14" actId="26606"/>
          <ac:spMkLst>
            <pc:docMk/>
            <pc:sldMk cId="1727233495" sldId="389"/>
            <ac:spMk id="4" creationId="{27C4577D-B052-AAEC-439E-90202E89CC48}"/>
          </ac:spMkLst>
        </pc:spChg>
        <pc:spChg chg="add">
          <ac:chgData name="Samuel Adebayo (SAdebayo)" userId="b2148acf-58f9-4dce-98a3-9dd9a651296f" providerId="ADAL" clId="{03051B91-8247-6045-939F-20B7E2C8E6E8}" dt="2023-02-03T09:07:35.752" v="14" actId="26606"/>
          <ac:spMkLst>
            <pc:docMk/>
            <pc:sldMk cId="1727233495" sldId="389"/>
            <ac:spMk id="9" creationId="{A52B99F1-B2DC-437E-A8A1-A57F2F29F8D1}"/>
          </ac:spMkLst>
        </pc:spChg>
        <pc:spChg chg="add">
          <ac:chgData name="Samuel Adebayo (SAdebayo)" userId="b2148acf-58f9-4dce-98a3-9dd9a651296f" providerId="ADAL" clId="{03051B91-8247-6045-939F-20B7E2C8E6E8}" dt="2023-02-03T09:07:35.752" v="14" actId="26606"/>
          <ac:spMkLst>
            <pc:docMk/>
            <pc:sldMk cId="1727233495" sldId="389"/>
            <ac:spMk id="11" creationId="{55F8BA08-3E38-4B70-B93A-74F08E092206}"/>
          </ac:spMkLst>
        </pc:spChg>
        <pc:spChg chg="add">
          <ac:chgData name="Samuel Adebayo (SAdebayo)" userId="b2148acf-58f9-4dce-98a3-9dd9a651296f" providerId="ADAL" clId="{03051B91-8247-6045-939F-20B7E2C8E6E8}" dt="2023-02-03T09:07:35.752" v="14" actId="26606"/>
          <ac:spMkLst>
            <pc:docMk/>
            <pc:sldMk cId="1727233495" sldId="389"/>
            <ac:spMk id="13" creationId="{357F1B33-79AB-4A71-8CEC-4546D709B8C8}"/>
          </ac:spMkLst>
        </pc:spChg>
      </pc:sldChg>
    </pc:docChg>
  </pc:docChgLst>
  <pc:docChgLst>
    <pc:chgData name="Samuel Adebayo (SAdebayo)" userId="b2148acf-58f9-4dce-98a3-9dd9a651296f" providerId="ADAL" clId="{032709E7-B61E-4F16-91CD-320A62A48597}"/>
    <pc:docChg chg="undo custSel modSld">
      <pc:chgData name="Samuel Adebayo (SAdebayo)" userId="b2148acf-58f9-4dce-98a3-9dd9a651296f" providerId="ADAL" clId="{032709E7-B61E-4F16-91CD-320A62A48597}" dt="2023-02-03T09:59:26.010" v="47"/>
      <pc:docMkLst>
        <pc:docMk/>
      </pc:docMkLst>
      <pc:sldChg chg="addSp delSp modSp mod modAnim">
        <pc:chgData name="Samuel Adebayo (SAdebayo)" userId="b2148acf-58f9-4dce-98a3-9dd9a651296f" providerId="ADAL" clId="{032709E7-B61E-4F16-91CD-320A62A48597}" dt="2023-02-03T09:59:26.010" v="47"/>
        <pc:sldMkLst>
          <pc:docMk/>
          <pc:sldMk cId="1727233495" sldId="389"/>
        </pc:sldMkLst>
        <pc:spChg chg="mod">
          <ac:chgData name="Samuel Adebayo (SAdebayo)" userId="b2148acf-58f9-4dce-98a3-9dd9a651296f" providerId="ADAL" clId="{032709E7-B61E-4F16-91CD-320A62A48597}" dt="2023-02-03T09:56:17.005" v="35" actId="12"/>
          <ac:spMkLst>
            <pc:docMk/>
            <pc:sldMk cId="1727233495" sldId="389"/>
            <ac:spMk id="4" creationId="{27C4577D-B052-AAEC-439E-90202E89CC48}"/>
          </ac:spMkLst>
        </pc:spChg>
        <pc:graphicFrameChg chg="add del mod">
          <ac:chgData name="Samuel Adebayo (SAdebayo)" userId="b2148acf-58f9-4dce-98a3-9dd9a651296f" providerId="ADAL" clId="{032709E7-B61E-4F16-91CD-320A62A48597}" dt="2023-02-03T09:39:09.343" v="5" actId="478"/>
          <ac:graphicFrameMkLst>
            <pc:docMk/>
            <pc:sldMk cId="1727233495" sldId="389"/>
            <ac:graphicFrameMk id="3" creationId="{B9FB9043-DF55-CD18-A714-CA5CC87B3816}"/>
          </ac:graphicFrameMkLst>
        </pc:graphicFrameChg>
        <pc:graphicFrameChg chg="add del mod">
          <ac:chgData name="Samuel Adebayo (SAdebayo)" userId="b2148acf-58f9-4dce-98a3-9dd9a651296f" providerId="ADAL" clId="{032709E7-B61E-4F16-91CD-320A62A48597}" dt="2023-02-03T09:41:22.447" v="12" actId="478"/>
          <ac:graphicFrameMkLst>
            <pc:docMk/>
            <pc:sldMk cId="1727233495" sldId="389"/>
            <ac:graphicFrameMk id="5" creationId="{27519C0B-6BEF-1DDC-CF46-6C3D83E27BD4}"/>
          </ac:graphicFrameMkLst>
        </pc:graphicFrameChg>
        <pc:graphicFrameChg chg="add del mod">
          <ac:chgData name="Samuel Adebayo (SAdebayo)" userId="b2148acf-58f9-4dce-98a3-9dd9a651296f" providerId="ADAL" clId="{032709E7-B61E-4F16-91CD-320A62A48597}" dt="2023-02-03T09:42:16.969" v="15" actId="478"/>
          <ac:graphicFrameMkLst>
            <pc:docMk/>
            <pc:sldMk cId="1727233495" sldId="389"/>
            <ac:graphicFrameMk id="6" creationId="{3196FE86-E5D7-C422-C7B6-643296921DF7}"/>
          </ac:graphicFrameMkLst>
        </pc:graphicFrameChg>
        <pc:graphicFrameChg chg="add del mod">
          <ac:chgData name="Samuel Adebayo (SAdebayo)" userId="b2148acf-58f9-4dce-98a3-9dd9a651296f" providerId="ADAL" clId="{032709E7-B61E-4F16-91CD-320A62A48597}" dt="2023-02-03T09:54:44.626" v="34" actId="478"/>
          <ac:graphicFrameMkLst>
            <pc:docMk/>
            <pc:sldMk cId="1727233495" sldId="389"/>
            <ac:graphicFrameMk id="7" creationId="{74408392-327D-91CC-B2A0-E0D4A65A1380}"/>
          </ac:graphicFrameMkLst>
        </pc:graphicFrameChg>
      </pc:sldChg>
    </pc:docChg>
  </pc:docChgLst>
  <pc:docChgLst>
    <pc:chgData name="Samuel Adebayo (SAdebayo)" userId="b2148acf-58f9-4dce-98a3-9dd9a651296f" providerId="ADAL" clId="{BBFE0E9F-B830-461A-B6D4-17772DA05BA5}"/>
    <pc:docChg chg="undo redo custSel addSld delSld modSld">
      <pc:chgData name="Samuel Adebayo (SAdebayo)" userId="b2148acf-58f9-4dce-98a3-9dd9a651296f" providerId="ADAL" clId="{BBFE0E9F-B830-461A-B6D4-17772DA05BA5}" dt="2023-02-02T17:06:46.206" v="565" actId="27636"/>
      <pc:docMkLst>
        <pc:docMk/>
      </pc:docMkLst>
      <pc:sldChg chg="del">
        <pc:chgData name="Samuel Adebayo (SAdebayo)" userId="b2148acf-58f9-4dce-98a3-9dd9a651296f" providerId="ADAL" clId="{BBFE0E9F-B830-461A-B6D4-17772DA05BA5}" dt="2023-02-02T16:23:36.111" v="1" actId="47"/>
        <pc:sldMkLst>
          <pc:docMk/>
          <pc:sldMk cId="974855502" sldId="257"/>
        </pc:sldMkLst>
      </pc:sldChg>
      <pc:sldChg chg="del">
        <pc:chgData name="Samuel Adebayo (SAdebayo)" userId="b2148acf-58f9-4dce-98a3-9dd9a651296f" providerId="ADAL" clId="{BBFE0E9F-B830-461A-B6D4-17772DA05BA5}" dt="2023-02-02T16:23:36.111" v="1" actId="47"/>
        <pc:sldMkLst>
          <pc:docMk/>
          <pc:sldMk cId="362590246" sldId="258"/>
        </pc:sldMkLst>
      </pc:sldChg>
      <pc:sldChg chg="del">
        <pc:chgData name="Samuel Adebayo (SAdebayo)" userId="b2148acf-58f9-4dce-98a3-9dd9a651296f" providerId="ADAL" clId="{BBFE0E9F-B830-461A-B6D4-17772DA05BA5}" dt="2023-02-02T16:23:36.111" v="1" actId="47"/>
        <pc:sldMkLst>
          <pc:docMk/>
          <pc:sldMk cId="313650313" sldId="259"/>
        </pc:sldMkLst>
      </pc:sldChg>
      <pc:sldChg chg="del">
        <pc:chgData name="Samuel Adebayo (SAdebayo)" userId="b2148acf-58f9-4dce-98a3-9dd9a651296f" providerId="ADAL" clId="{BBFE0E9F-B830-461A-B6D4-17772DA05BA5}" dt="2023-02-02T16:23:15.815" v="0" actId="47"/>
        <pc:sldMkLst>
          <pc:docMk/>
          <pc:sldMk cId="1380641247" sldId="260"/>
        </pc:sldMkLst>
      </pc:sldChg>
      <pc:sldChg chg="modSp mod">
        <pc:chgData name="Samuel Adebayo (SAdebayo)" userId="b2148acf-58f9-4dce-98a3-9dd9a651296f" providerId="ADAL" clId="{BBFE0E9F-B830-461A-B6D4-17772DA05BA5}" dt="2023-02-02T16:57:20.122" v="335" actId="20577"/>
        <pc:sldMkLst>
          <pc:docMk/>
          <pc:sldMk cId="830535039" sldId="261"/>
        </pc:sldMkLst>
        <pc:spChg chg="mod">
          <ac:chgData name="Samuel Adebayo (SAdebayo)" userId="b2148acf-58f9-4dce-98a3-9dd9a651296f" providerId="ADAL" clId="{BBFE0E9F-B830-461A-B6D4-17772DA05BA5}" dt="2023-02-02T16:57:20.122" v="335" actId="20577"/>
          <ac:spMkLst>
            <pc:docMk/>
            <pc:sldMk cId="830535039" sldId="261"/>
            <ac:spMk id="3" creationId="{898E8725-1141-F0C6-E6A5-F482F177DDBC}"/>
          </ac:spMkLst>
        </pc:spChg>
      </pc:sldChg>
      <pc:sldChg chg="modSp mod">
        <pc:chgData name="Samuel Adebayo (SAdebayo)" userId="b2148acf-58f9-4dce-98a3-9dd9a651296f" providerId="ADAL" clId="{BBFE0E9F-B830-461A-B6D4-17772DA05BA5}" dt="2023-02-02T16:52:39.144" v="306" actId="20577"/>
        <pc:sldMkLst>
          <pc:docMk/>
          <pc:sldMk cId="826445920" sldId="262"/>
        </pc:sldMkLst>
        <pc:spChg chg="mod">
          <ac:chgData name="Samuel Adebayo (SAdebayo)" userId="b2148acf-58f9-4dce-98a3-9dd9a651296f" providerId="ADAL" clId="{BBFE0E9F-B830-461A-B6D4-17772DA05BA5}" dt="2023-02-02T16:52:39.144" v="306" actId="20577"/>
          <ac:spMkLst>
            <pc:docMk/>
            <pc:sldMk cId="826445920" sldId="262"/>
            <ac:spMk id="72" creationId="{B0089DAF-F2AB-C1C1-9FBF-37F77A4A2013}"/>
          </ac:spMkLst>
        </pc:spChg>
      </pc:sldChg>
      <pc:sldChg chg="del">
        <pc:chgData name="Samuel Adebayo (SAdebayo)" userId="b2148acf-58f9-4dce-98a3-9dd9a651296f" providerId="ADAL" clId="{BBFE0E9F-B830-461A-B6D4-17772DA05BA5}" dt="2023-02-02T16:23:36.111" v="1" actId="47"/>
        <pc:sldMkLst>
          <pc:docMk/>
          <pc:sldMk cId="528113530" sldId="263"/>
        </pc:sldMkLst>
      </pc:sldChg>
      <pc:sldChg chg="del">
        <pc:chgData name="Samuel Adebayo (SAdebayo)" userId="b2148acf-58f9-4dce-98a3-9dd9a651296f" providerId="ADAL" clId="{BBFE0E9F-B830-461A-B6D4-17772DA05BA5}" dt="2023-02-02T16:23:36.111" v="1" actId="47"/>
        <pc:sldMkLst>
          <pc:docMk/>
          <pc:sldMk cId="3716766772" sldId="264"/>
        </pc:sldMkLst>
      </pc:sldChg>
      <pc:sldChg chg="del">
        <pc:chgData name="Samuel Adebayo (SAdebayo)" userId="b2148acf-58f9-4dce-98a3-9dd9a651296f" providerId="ADAL" clId="{BBFE0E9F-B830-461A-B6D4-17772DA05BA5}" dt="2023-02-02T16:23:36.111" v="1" actId="47"/>
        <pc:sldMkLst>
          <pc:docMk/>
          <pc:sldMk cId="719310976" sldId="265"/>
        </pc:sldMkLst>
      </pc:sldChg>
      <pc:sldChg chg="del">
        <pc:chgData name="Samuel Adebayo (SAdebayo)" userId="b2148acf-58f9-4dce-98a3-9dd9a651296f" providerId="ADAL" clId="{BBFE0E9F-B830-461A-B6D4-17772DA05BA5}" dt="2023-02-02T16:23:36.111" v="1" actId="47"/>
        <pc:sldMkLst>
          <pc:docMk/>
          <pc:sldMk cId="1856105014" sldId="266"/>
        </pc:sldMkLst>
      </pc:sldChg>
      <pc:sldChg chg="del">
        <pc:chgData name="Samuel Adebayo (SAdebayo)" userId="b2148acf-58f9-4dce-98a3-9dd9a651296f" providerId="ADAL" clId="{BBFE0E9F-B830-461A-B6D4-17772DA05BA5}" dt="2023-02-02T16:23:36.111" v="1" actId="47"/>
        <pc:sldMkLst>
          <pc:docMk/>
          <pc:sldMk cId="4231392195" sldId="267"/>
        </pc:sldMkLst>
      </pc:sldChg>
      <pc:sldChg chg="del">
        <pc:chgData name="Samuel Adebayo (SAdebayo)" userId="b2148acf-58f9-4dce-98a3-9dd9a651296f" providerId="ADAL" clId="{BBFE0E9F-B830-461A-B6D4-17772DA05BA5}" dt="2023-02-02T16:23:36.111" v="1" actId="47"/>
        <pc:sldMkLst>
          <pc:docMk/>
          <pc:sldMk cId="3551517974" sldId="268"/>
        </pc:sldMkLst>
      </pc:sldChg>
      <pc:sldChg chg="del">
        <pc:chgData name="Samuel Adebayo (SAdebayo)" userId="b2148acf-58f9-4dce-98a3-9dd9a651296f" providerId="ADAL" clId="{BBFE0E9F-B830-461A-B6D4-17772DA05BA5}" dt="2023-02-02T16:23:36.111" v="1" actId="47"/>
        <pc:sldMkLst>
          <pc:docMk/>
          <pc:sldMk cId="1735869144" sldId="269"/>
        </pc:sldMkLst>
      </pc:sldChg>
      <pc:sldChg chg="del">
        <pc:chgData name="Samuel Adebayo (SAdebayo)" userId="b2148acf-58f9-4dce-98a3-9dd9a651296f" providerId="ADAL" clId="{BBFE0E9F-B830-461A-B6D4-17772DA05BA5}" dt="2023-02-02T16:23:36.111" v="1" actId="47"/>
        <pc:sldMkLst>
          <pc:docMk/>
          <pc:sldMk cId="1481514346" sldId="270"/>
        </pc:sldMkLst>
      </pc:sldChg>
      <pc:sldChg chg="del">
        <pc:chgData name="Samuel Adebayo (SAdebayo)" userId="b2148acf-58f9-4dce-98a3-9dd9a651296f" providerId="ADAL" clId="{BBFE0E9F-B830-461A-B6D4-17772DA05BA5}" dt="2023-02-02T16:23:36.111" v="1" actId="47"/>
        <pc:sldMkLst>
          <pc:docMk/>
          <pc:sldMk cId="378000166" sldId="271"/>
        </pc:sldMkLst>
      </pc:sldChg>
      <pc:sldChg chg="del">
        <pc:chgData name="Samuel Adebayo (SAdebayo)" userId="b2148acf-58f9-4dce-98a3-9dd9a651296f" providerId="ADAL" clId="{BBFE0E9F-B830-461A-B6D4-17772DA05BA5}" dt="2023-02-02T16:23:36.111" v="1" actId="47"/>
        <pc:sldMkLst>
          <pc:docMk/>
          <pc:sldMk cId="2976986376" sldId="272"/>
        </pc:sldMkLst>
      </pc:sldChg>
      <pc:sldChg chg="del">
        <pc:chgData name="Samuel Adebayo (SAdebayo)" userId="b2148acf-58f9-4dce-98a3-9dd9a651296f" providerId="ADAL" clId="{BBFE0E9F-B830-461A-B6D4-17772DA05BA5}" dt="2023-02-02T16:23:36.111" v="1" actId="47"/>
        <pc:sldMkLst>
          <pc:docMk/>
          <pc:sldMk cId="3138958893" sldId="273"/>
        </pc:sldMkLst>
      </pc:sldChg>
      <pc:sldChg chg="del">
        <pc:chgData name="Samuel Adebayo (SAdebayo)" userId="b2148acf-58f9-4dce-98a3-9dd9a651296f" providerId="ADAL" clId="{BBFE0E9F-B830-461A-B6D4-17772DA05BA5}" dt="2023-02-02T16:23:36.111" v="1" actId="47"/>
        <pc:sldMkLst>
          <pc:docMk/>
          <pc:sldMk cId="311928957" sldId="274"/>
        </pc:sldMkLst>
      </pc:sldChg>
      <pc:sldChg chg="del">
        <pc:chgData name="Samuel Adebayo (SAdebayo)" userId="b2148acf-58f9-4dce-98a3-9dd9a651296f" providerId="ADAL" clId="{BBFE0E9F-B830-461A-B6D4-17772DA05BA5}" dt="2023-02-02T16:23:36.111" v="1" actId="47"/>
        <pc:sldMkLst>
          <pc:docMk/>
          <pc:sldMk cId="2501081847" sldId="275"/>
        </pc:sldMkLst>
      </pc:sldChg>
      <pc:sldChg chg="del">
        <pc:chgData name="Samuel Adebayo (SAdebayo)" userId="b2148acf-58f9-4dce-98a3-9dd9a651296f" providerId="ADAL" clId="{BBFE0E9F-B830-461A-B6D4-17772DA05BA5}" dt="2023-02-02T16:23:36.111" v="1" actId="47"/>
        <pc:sldMkLst>
          <pc:docMk/>
          <pc:sldMk cId="959703784" sldId="276"/>
        </pc:sldMkLst>
      </pc:sldChg>
      <pc:sldChg chg="del">
        <pc:chgData name="Samuel Adebayo (SAdebayo)" userId="b2148acf-58f9-4dce-98a3-9dd9a651296f" providerId="ADAL" clId="{BBFE0E9F-B830-461A-B6D4-17772DA05BA5}" dt="2023-02-02T16:23:36.111" v="1" actId="47"/>
        <pc:sldMkLst>
          <pc:docMk/>
          <pc:sldMk cId="3211068966" sldId="277"/>
        </pc:sldMkLst>
      </pc:sldChg>
      <pc:sldChg chg="del">
        <pc:chgData name="Samuel Adebayo (SAdebayo)" userId="b2148acf-58f9-4dce-98a3-9dd9a651296f" providerId="ADAL" clId="{BBFE0E9F-B830-461A-B6D4-17772DA05BA5}" dt="2023-02-02T16:23:36.111" v="1" actId="47"/>
        <pc:sldMkLst>
          <pc:docMk/>
          <pc:sldMk cId="498944618" sldId="278"/>
        </pc:sldMkLst>
      </pc:sldChg>
      <pc:sldChg chg="del">
        <pc:chgData name="Samuel Adebayo (SAdebayo)" userId="b2148acf-58f9-4dce-98a3-9dd9a651296f" providerId="ADAL" clId="{BBFE0E9F-B830-461A-B6D4-17772DA05BA5}" dt="2023-02-02T16:23:36.111" v="1" actId="47"/>
        <pc:sldMkLst>
          <pc:docMk/>
          <pc:sldMk cId="1341987065" sldId="279"/>
        </pc:sldMkLst>
      </pc:sldChg>
      <pc:sldChg chg="del">
        <pc:chgData name="Samuel Adebayo (SAdebayo)" userId="b2148acf-58f9-4dce-98a3-9dd9a651296f" providerId="ADAL" clId="{BBFE0E9F-B830-461A-B6D4-17772DA05BA5}" dt="2023-02-02T16:23:36.111" v="1" actId="47"/>
        <pc:sldMkLst>
          <pc:docMk/>
          <pc:sldMk cId="2289262250" sldId="280"/>
        </pc:sldMkLst>
      </pc:sldChg>
      <pc:sldChg chg="del">
        <pc:chgData name="Samuel Adebayo (SAdebayo)" userId="b2148acf-58f9-4dce-98a3-9dd9a651296f" providerId="ADAL" clId="{BBFE0E9F-B830-461A-B6D4-17772DA05BA5}" dt="2023-02-02T16:23:36.111" v="1" actId="47"/>
        <pc:sldMkLst>
          <pc:docMk/>
          <pc:sldMk cId="3172475217" sldId="281"/>
        </pc:sldMkLst>
      </pc:sldChg>
      <pc:sldChg chg="del">
        <pc:chgData name="Samuel Adebayo (SAdebayo)" userId="b2148acf-58f9-4dce-98a3-9dd9a651296f" providerId="ADAL" clId="{BBFE0E9F-B830-461A-B6D4-17772DA05BA5}" dt="2023-02-02T16:23:36.111" v="1" actId="47"/>
        <pc:sldMkLst>
          <pc:docMk/>
          <pc:sldMk cId="52670939" sldId="282"/>
        </pc:sldMkLst>
      </pc:sldChg>
      <pc:sldChg chg="del">
        <pc:chgData name="Samuel Adebayo (SAdebayo)" userId="b2148acf-58f9-4dce-98a3-9dd9a651296f" providerId="ADAL" clId="{BBFE0E9F-B830-461A-B6D4-17772DA05BA5}" dt="2023-02-02T16:23:36.111" v="1" actId="47"/>
        <pc:sldMkLst>
          <pc:docMk/>
          <pc:sldMk cId="4044061598" sldId="284"/>
        </pc:sldMkLst>
      </pc:sldChg>
      <pc:sldChg chg="del">
        <pc:chgData name="Samuel Adebayo (SAdebayo)" userId="b2148acf-58f9-4dce-98a3-9dd9a651296f" providerId="ADAL" clId="{BBFE0E9F-B830-461A-B6D4-17772DA05BA5}" dt="2023-02-02T16:23:36.111" v="1" actId="47"/>
        <pc:sldMkLst>
          <pc:docMk/>
          <pc:sldMk cId="2277727362" sldId="285"/>
        </pc:sldMkLst>
      </pc:sldChg>
      <pc:sldChg chg="del">
        <pc:chgData name="Samuel Adebayo (SAdebayo)" userId="b2148acf-58f9-4dce-98a3-9dd9a651296f" providerId="ADAL" clId="{BBFE0E9F-B830-461A-B6D4-17772DA05BA5}" dt="2023-02-02T16:23:36.111" v="1" actId="47"/>
        <pc:sldMkLst>
          <pc:docMk/>
          <pc:sldMk cId="3019123574" sldId="286"/>
        </pc:sldMkLst>
      </pc:sldChg>
      <pc:sldChg chg="del">
        <pc:chgData name="Samuel Adebayo (SAdebayo)" userId="b2148acf-58f9-4dce-98a3-9dd9a651296f" providerId="ADAL" clId="{BBFE0E9F-B830-461A-B6D4-17772DA05BA5}" dt="2023-02-02T16:23:36.111" v="1" actId="47"/>
        <pc:sldMkLst>
          <pc:docMk/>
          <pc:sldMk cId="3790609581" sldId="287"/>
        </pc:sldMkLst>
      </pc:sldChg>
      <pc:sldChg chg="del">
        <pc:chgData name="Samuel Adebayo (SAdebayo)" userId="b2148acf-58f9-4dce-98a3-9dd9a651296f" providerId="ADAL" clId="{BBFE0E9F-B830-461A-B6D4-17772DA05BA5}" dt="2023-02-02T16:23:36.111" v="1" actId="47"/>
        <pc:sldMkLst>
          <pc:docMk/>
          <pc:sldMk cId="1584574346" sldId="288"/>
        </pc:sldMkLst>
      </pc:sldChg>
      <pc:sldChg chg="del">
        <pc:chgData name="Samuel Adebayo (SAdebayo)" userId="b2148acf-58f9-4dce-98a3-9dd9a651296f" providerId="ADAL" clId="{BBFE0E9F-B830-461A-B6D4-17772DA05BA5}" dt="2023-02-02T16:23:36.111" v="1" actId="47"/>
        <pc:sldMkLst>
          <pc:docMk/>
          <pc:sldMk cId="3614012822" sldId="289"/>
        </pc:sldMkLst>
      </pc:sldChg>
      <pc:sldChg chg="del">
        <pc:chgData name="Samuel Adebayo (SAdebayo)" userId="b2148acf-58f9-4dce-98a3-9dd9a651296f" providerId="ADAL" clId="{BBFE0E9F-B830-461A-B6D4-17772DA05BA5}" dt="2023-02-02T16:23:36.111" v="1" actId="47"/>
        <pc:sldMkLst>
          <pc:docMk/>
          <pc:sldMk cId="3216014668" sldId="290"/>
        </pc:sldMkLst>
      </pc:sldChg>
      <pc:sldChg chg="del">
        <pc:chgData name="Samuel Adebayo (SAdebayo)" userId="b2148acf-58f9-4dce-98a3-9dd9a651296f" providerId="ADAL" clId="{BBFE0E9F-B830-461A-B6D4-17772DA05BA5}" dt="2023-02-02T16:23:36.111" v="1" actId="47"/>
        <pc:sldMkLst>
          <pc:docMk/>
          <pc:sldMk cId="2298005870" sldId="291"/>
        </pc:sldMkLst>
      </pc:sldChg>
      <pc:sldChg chg="del">
        <pc:chgData name="Samuel Adebayo (SAdebayo)" userId="b2148acf-58f9-4dce-98a3-9dd9a651296f" providerId="ADAL" clId="{BBFE0E9F-B830-461A-B6D4-17772DA05BA5}" dt="2023-02-02T16:23:36.111" v="1" actId="47"/>
        <pc:sldMkLst>
          <pc:docMk/>
          <pc:sldMk cId="3946626380" sldId="292"/>
        </pc:sldMkLst>
      </pc:sldChg>
      <pc:sldChg chg="del">
        <pc:chgData name="Samuel Adebayo (SAdebayo)" userId="b2148acf-58f9-4dce-98a3-9dd9a651296f" providerId="ADAL" clId="{BBFE0E9F-B830-461A-B6D4-17772DA05BA5}" dt="2023-02-02T16:23:36.111" v="1" actId="47"/>
        <pc:sldMkLst>
          <pc:docMk/>
          <pc:sldMk cId="1188635774" sldId="293"/>
        </pc:sldMkLst>
      </pc:sldChg>
      <pc:sldChg chg="del">
        <pc:chgData name="Samuel Adebayo (SAdebayo)" userId="b2148acf-58f9-4dce-98a3-9dd9a651296f" providerId="ADAL" clId="{BBFE0E9F-B830-461A-B6D4-17772DA05BA5}" dt="2023-02-02T16:23:36.111" v="1" actId="47"/>
        <pc:sldMkLst>
          <pc:docMk/>
          <pc:sldMk cId="2418078630" sldId="294"/>
        </pc:sldMkLst>
      </pc:sldChg>
      <pc:sldChg chg="del">
        <pc:chgData name="Samuel Adebayo (SAdebayo)" userId="b2148acf-58f9-4dce-98a3-9dd9a651296f" providerId="ADAL" clId="{BBFE0E9F-B830-461A-B6D4-17772DA05BA5}" dt="2023-02-02T16:23:36.111" v="1" actId="47"/>
        <pc:sldMkLst>
          <pc:docMk/>
          <pc:sldMk cId="4038032352" sldId="295"/>
        </pc:sldMkLst>
      </pc:sldChg>
      <pc:sldChg chg="del">
        <pc:chgData name="Samuel Adebayo (SAdebayo)" userId="b2148acf-58f9-4dce-98a3-9dd9a651296f" providerId="ADAL" clId="{BBFE0E9F-B830-461A-B6D4-17772DA05BA5}" dt="2023-02-02T16:23:36.111" v="1" actId="47"/>
        <pc:sldMkLst>
          <pc:docMk/>
          <pc:sldMk cId="1754170174" sldId="296"/>
        </pc:sldMkLst>
      </pc:sldChg>
      <pc:sldChg chg="del">
        <pc:chgData name="Samuel Adebayo (SAdebayo)" userId="b2148acf-58f9-4dce-98a3-9dd9a651296f" providerId="ADAL" clId="{BBFE0E9F-B830-461A-B6D4-17772DA05BA5}" dt="2023-02-02T16:23:36.111" v="1" actId="47"/>
        <pc:sldMkLst>
          <pc:docMk/>
          <pc:sldMk cId="3156103556" sldId="297"/>
        </pc:sldMkLst>
      </pc:sldChg>
      <pc:sldChg chg="del">
        <pc:chgData name="Samuel Adebayo (SAdebayo)" userId="b2148acf-58f9-4dce-98a3-9dd9a651296f" providerId="ADAL" clId="{BBFE0E9F-B830-461A-B6D4-17772DA05BA5}" dt="2023-02-02T16:23:36.111" v="1" actId="47"/>
        <pc:sldMkLst>
          <pc:docMk/>
          <pc:sldMk cId="3521427828" sldId="298"/>
        </pc:sldMkLst>
      </pc:sldChg>
      <pc:sldChg chg="del">
        <pc:chgData name="Samuel Adebayo (SAdebayo)" userId="b2148acf-58f9-4dce-98a3-9dd9a651296f" providerId="ADAL" clId="{BBFE0E9F-B830-461A-B6D4-17772DA05BA5}" dt="2023-02-02T16:23:36.111" v="1" actId="47"/>
        <pc:sldMkLst>
          <pc:docMk/>
          <pc:sldMk cId="999972195" sldId="299"/>
        </pc:sldMkLst>
      </pc:sldChg>
      <pc:sldChg chg="del">
        <pc:chgData name="Samuel Adebayo (SAdebayo)" userId="b2148acf-58f9-4dce-98a3-9dd9a651296f" providerId="ADAL" clId="{BBFE0E9F-B830-461A-B6D4-17772DA05BA5}" dt="2023-02-02T16:23:36.111" v="1" actId="47"/>
        <pc:sldMkLst>
          <pc:docMk/>
          <pc:sldMk cId="3779417156" sldId="300"/>
        </pc:sldMkLst>
      </pc:sldChg>
      <pc:sldChg chg="del">
        <pc:chgData name="Samuel Adebayo (SAdebayo)" userId="b2148acf-58f9-4dce-98a3-9dd9a651296f" providerId="ADAL" clId="{BBFE0E9F-B830-461A-B6D4-17772DA05BA5}" dt="2023-02-02T16:23:36.111" v="1" actId="47"/>
        <pc:sldMkLst>
          <pc:docMk/>
          <pc:sldMk cId="2471164994" sldId="301"/>
        </pc:sldMkLst>
      </pc:sldChg>
      <pc:sldChg chg="del">
        <pc:chgData name="Samuel Adebayo (SAdebayo)" userId="b2148acf-58f9-4dce-98a3-9dd9a651296f" providerId="ADAL" clId="{BBFE0E9F-B830-461A-B6D4-17772DA05BA5}" dt="2023-02-02T16:23:36.111" v="1" actId="47"/>
        <pc:sldMkLst>
          <pc:docMk/>
          <pc:sldMk cId="2584772455" sldId="302"/>
        </pc:sldMkLst>
      </pc:sldChg>
      <pc:sldChg chg="del">
        <pc:chgData name="Samuel Adebayo (SAdebayo)" userId="b2148acf-58f9-4dce-98a3-9dd9a651296f" providerId="ADAL" clId="{BBFE0E9F-B830-461A-B6D4-17772DA05BA5}" dt="2023-02-02T16:23:36.111" v="1" actId="47"/>
        <pc:sldMkLst>
          <pc:docMk/>
          <pc:sldMk cId="826630584" sldId="303"/>
        </pc:sldMkLst>
      </pc:sldChg>
      <pc:sldChg chg="del">
        <pc:chgData name="Samuel Adebayo (SAdebayo)" userId="b2148acf-58f9-4dce-98a3-9dd9a651296f" providerId="ADAL" clId="{BBFE0E9F-B830-461A-B6D4-17772DA05BA5}" dt="2023-02-02T16:23:36.111" v="1" actId="47"/>
        <pc:sldMkLst>
          <pc:docMk/>
          <pc:sldMk cId="3803636076" sldId="304"/>
        </pc:sldMkLst>
      </pc:sldChg>
      <pc:sldChg chg="del">
        <pc:chgData name="Samuel Adebayo (SAdebayo)" userId="b2148acf-58f9-4dce-98a3-9dd9a651296f" providerId="ADAL" clId="{BBFE0E9F-B830-461A-B6D4-17772DA05BA5}" dt="2023-02-02T16:23:36.111" v="1" actId="47"/>
        <pc:sldMkLst>
          <pc:docMk/>
          <pc:sldMk cId="1322321265" sldId="305"/>
        </pc:sldMkLst>
      </pc:sldChg>
      <pc:sldChg chg="del">
        <pc:chgData name="Samuel Adebayo (SAdebayo)" userId="b2148acf-58f9-4dce-98a3-9dd9a651296f" providerId="ADAL" clId="{BBFE0E9F-B830-461A-B6D4-17772DA05BA5}" dt="2023-02-02T16:23:36.111" v="1" actId="47"/>
        <pc:sldMkLst>
          <pc:docMk/>
          <pc:sldMk cId="370217322" sldId="306"/>
        </pc:sldMkLst>
      </pc:sldChg>
      <pc:sldChg chg="del">
        <pc:chgData name="Samuel Adebayo (SAdebayo)" userId="b2148acf-58f9-4dce-98a3-9dd9a651296f" providerId="ADAL" clId="{BBFE0E9F-B830-461A-B6D4-17772DA05BA5}" dt="2023-02-02T16:23:36.111" v="1" actId="47"/>
        <pc:sldMkLst>
          <pc:docMk/>
          <pc:sldMk cId="1754546726" sldId="307"/>
        </pc:sldMkLst>
      </pc:sldChg>
      <pc:sldChg chg="del">
        <pc:chgData name="Samuel Adebayo (SAdebayo)" userId="b2148acf-58f9-4dce-98a3-9dd9a651296f" providerId="ADAL" clId="{BBFE0E9F-B830-461A-B6D4-17772DA05BA5}" dt="2023-02-02T16:23:36.111" v="1" actId="47"/>
        <pc:sldMkLst>
          <pc:docMk/>
          <pc:sldMk cId="3216489892" sldId="308"/>
        </pc:sldMkLst>
      </pc:sldChg>
      <pc:sldChg chg="del">
        <pc:chgData name="Samuel Adebayo (SAdebayo)" userId="b2148acf-58f9-4dce-98a3-9dd9a651296f" providerId="ADAL" clId="{BBFE0E9F-B830-461A-B6D4-17772DA05BA5}" dt="2023-02-02T16:23:36.111" v="1" actId="47"/>
        <pc:sldMkLst>
          <pc:docMk/>
          <pc:sldMk cId="2839476864" sldId="309"/>
        </pc:sldMkLst>
      </pc:sldChg>
      <pc:sldChg chg="del">
        <pc:chgData name="Samuel Adebayo (SAdebayo)" userId="b2148acf-58f9-4dce-98a3-9dd9a651296f" providerId="ADAL" clId="{BBFE0E9F-B830-461A-B6D4-17772DA05BA5}" dt="2023-02-02T16:23:36.111" v="1" actId="47"/>
        <pc:sldMkLst>
          <pc:docMk/>
          <pc:sldMk cId="1536587407" sldId="310"/>
        </pc:sldMkLst>
      </pc:sldChg>
      <pc:sldChg chg="del">
        <pc:chgData name="Samuel Adebayo (SAdebayo)" userId="b2148acf-58f9-4dce-98a3-9dd9a651296f" providerId="ADAL" clId="{BBFE0E9F-B830-461A-B6D4-17772DA05BA5}" dt="2023-02-02T16:23:36.111" v="1" actId="47"/>
        <pc:sldMkLst>
          <pc:docMk/>
          <pc:sldMk cId="2174979065" sldId="311"/>
        </pc:sldMkLst>
      </pc:sldChg>
      <pc:sldChg chg="del">
        <pc:chgData name="Samuel Adebayo (SAdebayo)" userId="b2148acf-58f9-4dce-98a3-9dd9a651296f" providerId="ADAL" clId="{BBFE0E9F-B830-461A-B6D4-17772DA05BA5}" dt="2023-02-02T16:23:36.111" v="1" actId="47"/>
        <pc:sldMkLst>
          <pc:docMk/>
          <pc:sldMk cId="567597463" sldId="312"/>
        </pc:sldMkLst>
      </pc:sldChg>
      <pc:sldChg chg="del">
        <pc:chgData name="Samuel Adebayo (SAdebayo)" userId="b2148acf-58f9-4dce-98a3-9dd9a651296f" providerId="ADAL" clId="{BBFE0E9F-B830-461A-B6D4-17772DA05BA5}" dt="2023-02-02T16:23:36.111" v="1" actId="47"/>
        <pc:sldMkLst>
          <pc:docMk/>
          <pc:sldMk cId="971532208" sldId="313"/>
        </pc:sldMkLst>
      </pc:sldChg>
      <pc:sldChg chg="del">
        <pc:chgData name="Samuel Adebayo (SAdebayo)" userId="b2148acf-58f9-4dce-98a3-9dd9a651296f" providerId="ADAL" clId="{BBFE0E9F-B830-461A-B6D4-17772DA05BA5}" dt="2023-02-02T16:23:36.111" v="1" actId="47"/>
        <pc:sldMkLst>
          <pc:docMk/>
          <pc:sldMk cId="3212872083" sldId="314"/>
        </pc:sldMkLst>
      </pc:sldChg>
      <pc:sldChg chg="del">
        <pc:chgData name="Samuel Adebayo (SAdebayo)" userId="b2148acf-58f9-4dce-98a3-9dd9a651296f" providerId="ADAL" clId="{BBFE0E9F-B830-461A-B6D4-17772DA05BA5}" dt="2023-02-02T16:23:36.111" v="1" actId="47"/>
        <pc:sldMkLst>
          <pc:docMk/>
          <pc:sldMk cId="844852695" sldId="315"/>
        </pc:sldMkLst>
      </pc:sldChg>
      <pc:sldChg chg="add del">
        <pc:chgData name="Samuel Adebayo (SAdebayo)" userId="b2148acf-58f9-4dce-98a3-9dd9a651296f" providerId="ADAL" clId="{BBFE0E9F-B830-461A-B6D4-17772DA05BA5}" dt="2023-02-02T16:52:56.945" v="310" actId="47"/>
        <pc:sldMkLst>
          <pc:docMk/>
          <pc:sldMk cId="2107935433" sldId="317"/>
        </pc:sldMkLst>
      </pc:sldChg>
      <pc:sldChg chg="modSp add mod">
        <pc:chgData name="Samuel Adebayo (SAdebayo)" userId="b2148acf-58f9-4dce-98a3-9dd9a651296f" providerId="ADAL" clId="{BBFE0E9F-B830-461A-B6D4-17772DA05BA5}" dt="2023-02-02T16:53:10.323" v="313" actId="113"/>
        <pc:sldMkLst>
          <pc:docMk/>
          <pc:sldMk cId="2195124402" sldId="317"/>
        </pc:sldMkLst>
        <pc:spChg chg="mod">
          <ac:chgData name="Samuel Adebayo (SAdebayo)" userId="b2148acf-58f9-4dce-98a3-9dd9a651296f" providerId="ADAL" clId="{BBFE0E9F-B830-461A-B6D4-17772DA05BA5}" dt="2023-02-02T16:53:10.323" v="313" actId="113"/>
          <ac:spMkLst>
            <pc:docMk/>
            <pc:sldMk cId="2195124402" sldId="317"/>
            <ac:spMk id="72" creationId="{B0089DAF-F2AB-C1C1-9FBF-37F77A4A2013}"/>
          </ac:spMkLst>
        </pc:spChg>
      </pc:sldChg>
      <pc:sldChg chg="addSp delSp modSp new mod setBg">
        <pc:chgData name="Samuel Adebayo (SAdebayo)" userId="b2148acf-58f9-4dce-98a3-9dd9a651296f" providerId="ADAL" clId="{BBFE0E9F-B830-461A-B6D4-17772DA05BA5}" dt="2023-02-02T17:02:51.850" v="459" actId="14100"/>
        <pc:sldMkLst>
          <pc:docMk/>
          <pc:sldMk cId="1682939593" sldId="318"/>
        </pc:sldMkLst>
        <pc:spChg chg="mod">
          <ac:chgData name="Samuel Adebayo (SAdebayo)" userId="b2148acf-58f9-4dce-98a3-9dd9a651296f" providerId="ADAL" clId="{BBFE0E9F-B830-461A-B6D4-17772DA05BA5}" dt="2023-02-02T17:01:44.094" v="447" actId="26606"/>
          <ac:spMkLst>
            <pc:docMk/>
            <pc:sldMk cId="1682939593" sldId="318"/>
            <ac:spMk id="2" creationId="{DEDE5DB4-3C65-48DA-EB01-45B103FEC2F5}"/>
          </ac:spMkLst>
        </pc:spChg>
        <pc:spChg chg="mod">
          <ac:chgData name="Samuel Adebayo (SAdebayo)" userId="b2148acf-58f9-4dce-98a3-9dd9a651296f" providerId="ADAL" clId="{BBFE0E9F-B830-461A-B6D4-17772DA05BA5}" dt="2023-02-02T17:02:51.850" v="459" actId="14100"/>
          <ac:spMkLst>
            <pc:docMk/>
            <pc:sldMk cId="1682939593" sldId="318"/>
            <ac:spMk id="3" creationId="{E690BD29-1308-5E44-30F1-F60972E12495}"/>
          </ac:spMkLst>
        </pc:spChg>
        <pc:spChg chg="add del">
          <ac:chgData name="Samuel Adebayo (SAdebayo)" userId="b2148acf-58f9-4dce-98a3-9dd9a651296f" providerId="ADAL" clId="{BBFE0E9F-B830-461A-B6D4-17772DA05BA5}" dt="2023-02-02T17:01:44.094" v="447" actId="26606"/>
          <ac:spMkLst>
            <pc:docMk/>
            <pc:sldMk cId="1682939593" sldId="318"/>
            <ac:spMk id="8" creationId="{1C799903-48D5-4A31-A1A2-541072D9771E}"/>
          </ac:spMkLst>
        </pc:spChg>
        <pc:spChg chg="add del">
          <ac:chgData name="Samuel Adebayo (SAdebayo)" userId="b2148acf-58f9-4dce-98a3-9dd9a651296f" providerId="ADAL" clId="{BBFE0E9F-B830-461A-B6D4-17772DA05BA5}" dt="2023-02-02T17:01:44.094" v="447" actId="26606"/>
          <ac:spMkLst>
            <pc:docMk/>
            <pc:sldMk cId="1682939593" sldId="318"/>
            <ac:spMk id="10" creationId="{8EFFF109-FC58-4FD3-BE05-9775A1310F55}"/>
          </ac:spMkLst>
        </pc:spChg>
        <pc:spChg chg="add del">
          <ac:chgData name="Samuel Adebayo (SAdebayo)" userId="b2148acf-58f9-4dce-98a3-9dd9a651296f" providerId="ADAL" clId="{BBFE0E9F-B830-461A-B6D4-17772DA05BA5}" dt="2023-02-02T17:01:44.094" v="447" actId="26606"/>
          <ac:spMkLst>
            <pc:docMk/>
            <pc:sldMk cId="1682939593" sldId="318"/>
            <ac:spMk id="12" creationId="{E1B96AD6-92A9-4273-A62B-96A1C3E0BA95}"/>
          </ac:spMkLst>
        </pc:spChg>
        <pc:spChg chg="add del">
          <ac:chgData name="Samuel Adebayo (SAdebayo)" userId="b2148acf-58f9-4dce-98a3-9dd9a651296f" providerId="ADAL" clId="{BBFE0E9F-B830-461A-B6D4-17772DA05BA5}" dt="2023-02-02T17:01:44.094" v="447" actId="26606"/>
          <ac:spMkLst>
            <pc:docMk/>
            <pc:sldMk cId="1682939593" sldId="318"/>
            <ac:spMk id="14" creationId="{463EEC44-1BA3-44ED-81FC-A644B04B2A44}"/>
          </ac:spMkLst>
        </pc:spChg>
        <pc:spChg chg="add del">
          <ac:chgData name="Samuel Adebayo (SAdebayo)" userId="b2148acf-58f9-4dce-98a3-9dd9a651296f" providerId="ADAL" clId="{BBFE0E9F-B830-461A-B6D4-17772DA05BA5}" dt="2023-02-02T17:01:44.087" v="446" actId="26606"/>
          <ac:spMkLst>
            <pc:docMk/>
            <pc:sldMk cId="1682939593" sldId="318"/>
            <ac:spMk id="16" creationId="{B4CE5841-C184-4A70-A609-5FE4A50783C7}"/>
          </ac:spMkLst>
        </pc:spChg>
        <pc:spChg chg="add del">
          <ac:chgData name="Samuel Adebayo (SAdebayo)" userId="b2148acf-58f9-4dce-98a3-9dd9a651296f" providerId="ADAL" clId="{BBFE0E9F-B830-461A-B6D4-17772DA05BA5}" dt="2023-02-02T17:01:44.087" v="446" actId="26606"/>
          <ac:spMkLst>
            <pc:docMk/>
            <pc:sldMk cId="1682939593" sldId="318"/>
            <ac:spMk id="17" creationId="{CD1AAA2C-FBBE-42AA-B869-31D524B7653F}"/>
          </ac:spMkLst>
        </pc:spChg>
        <pc:spChg chg="add del">
          <ac:chgData name="Samuel Adebayo (SAdebayo)" userId="b2148acf-58f9-4dce-98a3-9dd9a651296f" providerId="ADAL" clId="{BBFE0E9F-B830-461A-B6D4-17772DA05BA5}" dt="2023-02-02T17:01:44.087" v="446" actId="26606"/>
          <ac:spMkLst>
            <pc:docMk/>
            <pc:sldMk cId="1682939593" sldId="318"/>
            <ac:spMk id="18" creationId="{5F937BBF-9326-4230-AB1B-F1795E350559}"/>
          </ac:spMkLst>
        </pc:spChg>
        <pc:spChg chg="add del">
          <ac:chgData name="Samuel Adebayo (SAdebayo)" userId="b2148acf-58f9-4dce-98a3-9dd9a651296f" providerId="ADAL" clId="{BBFE0E9F-B830-461A-B6D4-17772DA05BA5}" dt="2023-02-02T17:00:34.918" v="432" actId="26606"/>
          <ac:spMkLst>
            <pc:docMk/>
            <pc:sldMk cId="1682939593" sldId="318"/>
            <ac:spMk id="19" creationId="{8D06CE56-3881-4ADA-8CEF-D18B02C242A3}"/>
          </ac:spMkLst>
        </pc:spChg>
        <pc:spChg chg="add">
          <ac:chgData name="Samuel Adebayo (SAdebayo)" userId="b2148acf-58f9-4dce-98a3-9dd9a651296f" providerId="ADAL" clId="{BBFE0E9F-B830-461A-B6D4-17772DA05BA5}" dt="2023-02-02T17:01:44.094" v="447" actId="26606"/>
          <ac:spMkLst>
            <pc:docMk/>
            <pc:sldMk cId="1682939593" sldId="318"/>
            <ac:spMk id="20" creationId="{DAF1966E-FD40-4A4A-B61B-C4DF7FA05F06}"/>
          </ac:spMkLst>
        </pc:spChg>
        <pc:spChg chg="add del">
          <ac:chgData name="Samuel Adebayo (SAdebayo)" userId="b2148acf-58f9-4dce-98a3-9dd9a651296f" providerId="ADAL" clId="{BBFE0E9F-B830-461A-B6D4-17772DA05BA5}" dt="2023-02-02T17:00:34.918" v="432" actId="26606"/>
          <ac:spMkLst>
            <pc:docMk/>
            <pc:sldMk cId="1682939593" sldId="318"/>
            <ac:spMk id="21" creationId="{79F3C543-62EC-4433-9C93-A2CD8764E9B4}"/>
          </ac:spMkLst>
        </pc:spChg>
        <pc:spChg chg="add">
          <ac:chgData name="Samuel Adebayo (SAdebayo)" userId="b2148acf-58f9-4dce-98a3-9dd9a651296f" providerId="ADAL" clId="{BBFE0E9F-B830-461A-B6D4-17772DA05BA5}" dt="2023-02-02T17:01:44.094" v="447" actId="26606"/>
          <ac:spMkLst>
            <pc:docMk/>
            <pc:sldMk cId="1682939593" sldId="318"/>
            <ac:spMk id="22" creationId="{047BFA19-D45E-416B-A404-7AF2F3F27017}"/>
          </ac:spMkLst>
        </pc:spChg>
        <pc:spChg chg="add del">
          <ac:chgData name="Samuel Adebayo (SAdebayo)" userId="b2148acf-58f9-4dce-98a3-9dd9a651296f" providerId="ADAL" clId="{BBFE0E9F-B830-461A-B6D4-17772DA05BA5}" dt="2023-02-02T17:00:34.918" v="432" actId="26606"/>
          <ac:spMkLst>
            <pc:docMk/>
            <pc:sldMk cId="1682939593" sldId="318"/>
            <ac:spMk id="23" creationId="{F1C4E306-BC28-4A7B-871B-1926F6FA6EF3}"/>
          </ac:spMkLst>
        </pc:spChg>
        <pc:spChg chg="add">
          <ac:chgData name="Samuel Adebayo (SAdebayo)" userId="b2148acf-58f9-4dce-98a3-9dd9a651296f" providerId="ADAL" clId="{BBFE0E9F-B830-461A-B6D4-17772DA05BA5}" dt="2023-02-02T17:01:44.094" v="447" actId="26606"/>
          <ac:spMkLst>
            <pc:docMk/>
            <pc:sldMk cId="1682939593" sldId="318"/>
            <ac:spMk id="24" creationId="{8E0105E7-23DB-4CF2-8258-FF47C7620F6E}"/>
          </ac:spMkLst>
        </pc:spChg>
        <pc:spChg chg="add del">
          <ac:chgData name="Samuel Adebayo (SAdebayo)" userId="b2148acf-58f9-4dce-98a3-9dd9a651296f" providerId="ADAL" clId="{BBFE0E9F-B830-461A-B6D4-17772DA05BA5}" dt="2023-02-02T17:00:34.918" v="432" actId="26606"/>
          <ac:spMkLst>
            <pc:docMk/>
            <pc:sldMk cId="1682939593" sldId="318"/>
            <ac:spMk id="25" creationId="{C3ECC9B4-989C-4F71-A6BC-DEBC1D9FD0BD}"/>
          </ac:spMkLst>
        </pc:spChg>
        <pc:spChg chg="add">
          <ac:chgData name="Samuel Adebayo (SAdebayo)" userId="b2148acf-58f9-4dce-98a3-9dd9a651296f" providerId="ADAL" clId="{BBFE0E9F-B830-461A-B6D4-17772DA05BA5}" dt="2023-02-02T17:01:44.094" v="447" actId="26606"/>
          <ac:spMkLst>
            <pc:docMk/>
            <pc:sldMk cId="1682939593" sldId="318"/>
            <ac:spMk id="26" creationId="{074B4F7D-14B2-478B-8BF5-01E4E0C5D263}"/>
          </ac:spMkLst>
        </pc:spChg>
        <pc:spChg chg="add del">
          <ac:chgData name="Samuel Adebayo (SAdebayo)" userId="b2148acf-58f9-4dce-98a3-9dd9a651296f" providerId="ADAL" clId="{BBFE0E9F-B830-461A-B6D4-17772DA05BA5}" dt="2023-02-02T17:00:34.918" v="432" actId="26606"/>
          <ac:spMkLst>
            <pc:docMk/>
            <pc:sldMk cId="1682939593" sldId="318"/>
            <ac:spMk id="27" creationId="{7948E8DE-A931-4EF0-BE1D-F1027474099B}"/>
          </ac:spMkLst>
        </pc:spChg>
        <pc:spChg chg="add del">
          <ac:chgData name="Samuel Adebayo (SAdebayo)" userId="b2148acf-58f9-4dce-98a3-9dd9a651296f" providerId="ADAL" clId="{BBFE0E9F-B830-461A-B6D4-17772DA05BA5}" dt="2023-02-02T17:00:34.918" v="432" actId="26606"/>
          <ac:spMkLst>
            <pc:docMk/>
            <pc:sldMk cId="1682939593" sldId="318"/>
            <ac:spMk id="29" creationId="{B0E4BB4F-99AB-4C4E-A763-C5AC5273DF5D}"/>
          </ac:spMkLst>
        </pc:spChg>
      </pc:sldChg>
      <pc:sldChg chg="add del">
        <pc:chgData name="Samuel Adebayo (SAdebayo)" userId="b2148acf-58f9-4dce-98a3-9dd9a651296f" providerId="ADAL" clId="{BBFE0E9F-B830-461A-B6D4-17772DA05BA5}" dt="2023-02-02T16:52:56.945" v="310" actId="47"/>
        <pc:sldMkLst>
          <pc:docMk/>
          <pc:sldMk cId="3389421695" sldId="318"/>
        </pc:sldMkLst>
      </pc:sldChg>
      <pc:sldChg chg="add del">
        <pc:chgData name="Samuel Adebayo (SAdebayo)" userId="b2148acf-58f9-4dce-98a3-9dd9a651296f" providerId="ADAL" clId="{BBFE0E9F-B830-461A-B6D4-17772DA05BA5}" dt="2023-02-02T16:56:55.781" v="315" actId="47"/>
        <pc:sldMkLst>
          <pc:docMk/>
          <pc:sldMk cId="4185483892" sldId="318"/>
        </pc:sldMkLst>
      </pc:sldChg>
      <pc:sldChg chg="modSp add mod">
        <pc:chgData name="Samuel Adebayo (SAdebayo)" userId="b2148acf-58f9-4dce-98a3-9dd9a651296f" providerId="ADAL" clId="{BBFE0E9F-B830-461A-B6D4-17772DA05BA5}" dt="2023-02-02T17:04:27.266" v="498" actId="27636"/>
        <pc:sldMkLst>
          <pc:docMk/>
          <pc:sldMk cId="1501860046" sldId="319"/>
        </pc:sldMkLst>
        <pc:spChg chg="mod">
          <ac:chgData name="Samuel Adebayo (SAdebayo)" userId="b2148acf-58f9-4dce-98a3-9dd9a651296f" providerId="ADAL" clId="{BBFE0E9F-B830-461A-B6D4-17772DA05BA5}" dt="2023-02-02T17:03:12.081" v="473" actId="20577"/>
          <ac:spMkLst>
            <pc:docMk/>
            <pc:sldMk cId="1501860046" sldId="319"/>
            <ac:spMk id="2" creationId="{DEDE5DB4-3C65-48DA-EB01-45B103FEC2F5}"/>
          </ac:spMkLst>
        </pc:spChg>
        <pc:spChg chg="mod">
          <ac:chgData name="Samuel Adebayo (SAdebayo)" userId="b2148acf-58f9-4dce-98a3-9dd9a651296f" providerId="ADAL" clId="{BBFE0E9F-B830-461A-B6D4-17772DA05BA5}" dt="2023-02-02T17:04:27.266" v="498" actId="27636"/>
          <ac:spMkLst>
            <pc:docMk/>
            <pc:sldMk cId="1501860046" sldId="319"/>
            <ac:spMk id="3" creationId="{E690BD29-1308-5E44-30F1-F60972E12495}"/>
          </ac:spMkLst>
        </pc:spChg>
      </pc:sldChg>
      <pc:sldChg chg="add del">
        <pc:chgData name="Samuel Adebayo (SAdebayo)" userId="b2148acf-58f9-4dce-98a3-9dd9a651296f" providerId="ADAL" clId="{BBFE0E9F-B830-461A-B6D4-17772DA05BA5}" dt="2023-02-02T16:52:56.945" v="310" actId="47"/>
        <pc:sldMkLst>
          <pc:docMk/>
          <pc:sldMk cId="2662721906" sldId="319"/>
        </pc:sldMkLst>
      </pc:sldChg>
      <pc:sldChg chg="add">
        <pc:chgData name="Samuel Adebayo (SAdebayo)" userId="b2148acf-58f9-4dce-98a3-9dd9a651296f" providerId="ADAL" clId="{BBFE0E9F-B830-461A-B6D4-17772DA05BA5}" dt="2023-02-02T16:59:37.344" v="369" actId="2890"/>
        <pc:sldMkLst>
          <pc:docMk/>
          <pc:sldMk cId="1188105733" sldId="320"/>
        </pc:sldMkLst>
      </pc:sldChg>
      <pc:sldChg chg="add">
        <pc:chgData name="Samuel Adebayo (SAdebayo)" userId="b2148acf-58f9-4dce-98a3-9dd9a651296f" providerId="ADAL" clId="{BBFE0E9F-B830-461A-B6D4-17772DA05BA5}" dt="2023-02-02T16:59:37.537" v="370" actId="2890"/>
        <pc:sldMkLst>
          <pc:docMk/>
          <pc:sldMk cId="1853536541" sldId="321"/>
        </pc:sldMkLst>
      </pc:sldChg>
      <pc:sldChg chg="modSp add mod">
        <pc:chgData name="Samuel Adebayo (SAdebayo)" userId="b2148acf-58f9-4dce-98a3-9dd9a651296f" providerId="ADAL" clId="{BBFE0E9F-B830-461A-B6D4-17772DA05BA5}" dt="2023-02-02T17:05:26.979" v="525" actId="20577"/>
        <pc:sldMkLst>
          <pc:docMk/>
          <pc:sldMk cId="2037951283" sldId="322"/>
        </pc:sldMkLst>
        <pc:spChg chg="mod">
          <ac:chgData name="Samuel Adebayo (SAdebayo)" userId="b2148acf-58f9-4dce-98a3-9dd9a651296f" providerId="ADAL" clId="{BBFE0E9F-B830-461A-B6D4-17772DA05BA5}" dt="2023-02-02T17:05:26.979" v="525" actId="20577"/>
          <ac:spMkLst>
            <pc:docMk/>
            <pc:sldMk cId="2037951283" sldId="322"/>
            <ac:spMk id="3" creationId="{E690BD29-1308-5E44-30F1-F60972E12495}"/>
          </ac:spMkLst>
        </pc:spChg>
      </pc:sldChg>
      <pc:sldChg chg="add del">
        <pc:chgData name="Samuel Adebayo (SAdebayo)" userId="b2148acf-58f9-4dce-98a3-9dd9a651296f" providerId="ADAL" clId="{BBFE0E9F-B830-461A-B6D4-17772DA05BA5}" dt="2023-02-02T17:01:12.649" v="441" actId="2890"/>
        <pc:sldMkLst>
          <pc:docMk/>
          <pc:sldMk cId="3476560273" sldId="322"/>
        </pc:sldMkLst>
      </pc:sldChg>
      <pc:sldChg chg="modSp add mod">
        <pc:chgData name="Samuel Adebayo (SAdebayo)" userId="b2148acf-58f9-4dce-98a3-9dd9a651296f" providerId="ADAL" clId="{BBFE0E9F-B830-461A-B6D4-17772DA05BA5}" dt="2023-02-02T17:06:46.206" v="565" actId="27636"/>
        <pc:sldMkLst>
          <pc:docMk/>
          <pc:sldMk cId="3324638629" sldId="323"/>
        </pc:sldMkLst>
        <pc:spChg chg="mod">
          <ac:chgData name="Samuel Adebayo (SAdebayo)" userId="b2148acf-58f9-4dce-98a3-9dd9a651296f" providerId="ADAL" clId="{BBFE0E9F-B830-461A-B6D4-17772DA05BA5}" dt="2023-02-02T17:05:56.367" v="552" actId="20577"/>
          <ac:spMkLst>
            <pc:docMk/>
            <pc:sldMk cId="3324638629" sldId="323"/>
            <ac:spMk id="2" creationId="{DEDE5DB4-3C65-48DA-EB01-45B103FEC2F5}"/>
          </ac:spMkLst>
        </pc:spChg>
        <pc:spChg chg="mod">
          <ac:chgData name="Samuel Adebayo (SAdebayo)" userId="b2148acf-58f9-4dce-98a3-9dd9a651296f" providerId="ADAL" clId="{BBFE0E9F-B830-461A-B6D4-17772DA05BA5}" dt="2023-02-02T17:06:46.206" v="565" actId="27636"/>
          <ac:spMkLst>
            <pc:docMk/>
            <pc:sldMk cId="3324638629" sldId="323"/>
            <ac:spMk id="3" creationId="{E690BD29-1308-5E44-30F1-F60972E12495}"/>
          </ac:spMkLst>
        </pc:spChg>
      </pc:sldChg>
      <pc:sldChg chg="modSp new del mod">
        <pc:chgData name="Samuel Adebayo (SAdebayo)" userId="b2148acf-58f9-4dce-98a3-9dd9a651296f" providerId="ADAL" clId="{BBFE0E9F-B830-461A-B6D4-17772DA05BA5}" dt="2023-02-02T17:05:50.977" v="535" actId="680"/>
        <pc:sldMkLst>
          <pc:docMk/>
          <pc:sldMk cId="1937791936" sldId="324"/>
        </pc:sldMkLst>
        <pc:spChg chg="mod">
          <ac:chgData name="Samuel Adebayo (SAdebayo)" userId="b2148acf-58f9-4dce-98a3-9dd9a651296f" providerId="ADAL" clId="{BBFE0E9F-B830-461A-B6D4-17772DA05BA5}" dt="2023-02-02T17:05:50.571" v="534" actId="20577"/>
          <ac:spMkLst>
            <pc:docMk/>
            <pc:sldMk cId="1937791936" sldId="324"/>
            <ac:spMk id="2" creationId="{956187FE-695A-294C-2A20-8EDCB69973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02B20C-1BD4-5349-BE02-B61F07762F5A}" type="datetimeFigureOut">
              <a:rPr lang="en-US" smtClean="0"/>
              <a:t>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52C592-C808-AD4B-AA37-74576E82D23A}" type="slidenum">
              <a:rPr lang="en-US" smtClean="0"/>
              <a:t>‹#›</a:t>
            </a:fld>
            <a:endParaRPr lang="en-US"/>
          </a:p>
        </p:txBody>
      </p:sp>
    </p:spTree>
    <p:extLst>
      <p:ext uri="{BB962C8B-B14F-4D97-AF65-F5344CB8AC3E}">
        <p14:creationId xmlns:p14="http://schemas.microsoft.com/office/powerpoint/2010/main" val="2519315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a:t>
            </a:fld>
            <a:endParaRPr lang="en-US"/>
          </a:p>
        </p:txBody>
      </p:sp>
    </p:spTree>
    <p:extLst>
      <p:ext uri="{BB962C8B-B14F-4D97-AF65-F5344CB8AC3E}">
        <p14:creationId xmlns:p14="http://schemas.microsoft.com/office/powerpoint/2010/main" val="18324612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48</a:t>
            </a:fld>
            <a:endParaRPr lang="en-US"/>
          </a:p>
        </p:txBody>
      </p:sp>
    </p:spTree>
    <p:extLst>
      <p:ext uri="{BB962C8B-B14F-4D97-AF65-F5344CB8AC3E}">
        <p14:creationId xmlns:p14="http://schemas.microsoft.com/office/powerpoint/2010/main" val="356715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52</a:t>
            </a:fld>
            <a:endParaRPr lang="en-US"/>
          </a:p>
        </p:txBody>
      </p:sp>
    </p:spTree>
    <p:extLst>
      <p:ext uri="{BB962C8B-B14F-4D97-AF65-F5344CB8AC3E}">
        <p14:creationId xmlns:p14="http://schemas.microsoft.com/office/powerpoint/2010/main" val="329211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56</a:t>
            </a:fld>
            <a:endParaRPr lang="en-US"/>
          </a:p>
        </p:txBody>
      </p:sp>
    </p:spTree>
    <p:extLst>
      <p:ext uri="{BB962C8B-B14F-4D97-AF65-F5344CB8AC3E}">
        <p14:creationId xmlns:p14="http://schemas.microsoft.com/office/powerpoint/2010/main" val="6165332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59</a:t>
            </a:fld>
            <a:endParaRPr lang="en-US"/>
          </a:p>
        </p:txBody>
      </p:sp>
    </p:spTree>
    <p:extLst>
      <p:ext uri="{BB962C8B-B14F-4D97-AF65-F5344CB8AC3E}">
        <p14:creationId xmlns:p14="http://schemas.microsoft.com/office/powerpoint/2010/main" val="696514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63</a:t>
            </a:fld>
            <a:endParaRPr lang="en-US"/>
          </a:p>
        </p:txBody>
      </p:sp>
    </p:spTree>
    <p:extLst>
      <p:ext uri="{BB962C8B-B14F-4D97-AF65-F5344CB8AC3E}">
        <p14:creationId xmlns:p14="http://schemas.microsoft.com/office/powerpoint/2010/main" val="3877906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67</a:t>
            </a:fld>
            <a:endParaRPr lang="en-US"/>
          </a:p>
        </p:txBody>
      </p:sp>
    </p:spTree>
    <p:extLst>
      <p:ext uri="{BB962C8B-B14F-4D97-AF65-F5344CB8AC3E}">
        <p14:creationId xmlns:p14="http://schemas.microsoft.com/office/powerpoint/2010/main" val="30133134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69</a:t>
            </a:fld>
            <a:endParaRPr lang="en-US"/>
          </a:p>
        </p:txBody>
      </p:sp>
    </p:spTree>
    <p:extLst>
      <p:ext uri="{BB962C8B-B14F-4D97-AF65-F5344CB8AC3E}">
        <p14:creationId xmlns:p14="http://schemas.microsoft.com/office/powerpoint/2010/main" val="4097653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70</a:t>
            </a:fld>
            <a:endParaRPr lang="en-US"/>
          </a:p>
        </p:txBody>
      </p:sp>
    </p:spTree>
    <p:extLst>
      <p:ext uri="{BB962C8B-B14F-4D97-AF65-F5344CB8AC3E}">
        <p14:creationId xmlns:p14="http://schemas.microsoft.com/office/powerpoint/2010/main" val="4067772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71</a:t>
            </a:fld>
            <a:endParaRPr lang="en-US"/>
          </a:p>
        </p:txBody>
      </p:sp>
    </p:spTree>
    <p:extLst>
      <p:ext uri="{BB962C8B-B14F-4D97-AF65-F5344CB8AC3E}">
        <p14:creationId xmlns:p14="http://schemas.microsoft.com/office/powerpoint/2010/main" val="3045297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9</a:t>
            </a:fld>
            <a:endParaRPr lang="en-US"/>
          </a:p>
        </p:txBody>
      </p:sp>
    </p:spTree>
    <p:extLst>
      <p:ext uri="{BB962C8B-B14F-4D97-AF65-F5344CB8AC3E}">
        <p14:creationId xmlns:p14="http://schemas.microsoft.com/office/powerpoint/2010/main" val="39818587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13</a:t>
            </a:fld>
            <a:endParaRPr lang="en-US"/>
          </a:p>
        </p:txBody>
      </p:sp>
    </p:spTree>
    <p:extLst>
      <p:ext uri="{BB962C8B-B14F-4D97-AF65-F5344CB8AC3E}">
        <p14:creationId xmlns:p14="http://schemas.microsoft.com/office/powerpoint/2010/main" val="2601143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17</a:t>
            </a:fld>
            <a:endParaRPr lang="en-US"/>
          </a:p>
        </p:txBody>
      </p:sp>
    </p:spTree>
    <p:extLst>
      <p:ext uri="{BB962C8B-B14F-4D97-AF65-F5344CB8AC3E}">
        <p14:creationId xmlns:p14="http://schemas.microsoft.com/office/powerpoint/2010/main" val="386975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19</a:t>
            </a:fld>
            <a:endParaRPr lang="en-US"/>
          </a:p>
        </p:txBody>
      </p:sp>
    </p:spTree>
    <p:extLst>
      <p:ext uri="{BB962C8B-B14F-4D97-AF65-F5344CB8AC3E}">
        <p14:creationId xmlns:p14="http://schemas.microsoft.com/office/powerpoint/2010/main" val="4017163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25</a:t>
            </a:fld>
            <a:endParaRPr lang="en-US"/>
          </a:p>
        </p:txBody>
      </p:sp>
    </p:spTree>
    <p:extLst>
      <p:ext uri="{BB962C8B-B14F-4D97-AF65-F5344CB8AC3E}">
        <p14:creationId xmlns:p14="http://schemas.microsoft.com/office/powerpoint/2010/main" val="951523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27</a:t>
            </a:fld>
            <a:endParaRPr lang="en-US"/>
          </a:p>
        </p:txBody>
      </p:sp>
    </p:spTree>
    <p:extLst>
      <p:ext uri="{BB962C8B-B14F-4D97-AF65-F5344CB8AC3E}">
        <p14:creationId xmlns:p14="http://schemas.microsoft.com/office/powerpoint/2010/main" val="2110171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36</a:t>
            </a:fld>
            <a:endParaRPr lang="en-US"/>
          </a:p>
        </p:txBody>
      </p:sp>
    </p:spTree>
    <p:extLst>
      <p:ext uri="{BB962C8B-B14F-4D97-AF65-F5344CB8AC3E}">
        <p14:creationId xmlns:p14="http://schemas.microsoft.com/office/powerpoint/2010/main" val="51493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A52C592-C808-AD4B-AA37-74576E82D23A}" type="slidenum">
              <a:rPr lang="en-US" smtClean="0"/>
              <a:t>42</a:t>
            </a:fld>
            <a:endParaRPr lang="en-US"/>
          </a:p>
        </p:txBody>
      </p:sp>
    </p:spTree>
    <p:extLst>
      <p:ext uri="{BB962C8B-B14F-4D97-AF65-F5344CB8AC3E}">
        <p14:creationId xmlns:p14="http://schemas.microsoft.com/office/powerpoint/2010/main" val="2486814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2/3/2023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06154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2/3/2023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367931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2/3/2023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64788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5199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2/3/2023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49253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624773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2/3/2023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55602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2/3/2023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5491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2/3/2023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625427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24229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2/3/2023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68973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2/3/2023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91099965"/>
      </p:ext>
    </p:extLst>
  </p:cSld>
  <p:clrMap bg1="lt1" tx1="dk1" bg2="lt2" tx2="dk2" accent1="accent1" accent2="accent2" accent3="accent3" accent4="accent4" accent5="accent5" accent6="accent6" hlink="hlink" folHlink="folHlink"/>
  <p:sldLayoutIdLst>
    <p:sldLayoutId id="2147483955" r:id="rId1"/>
    <p:sldLayoutId id="2147483956" r:id="rId2"/>
    <p:sldLayoutId id="2147483957" r:id="rId3"/>
    <p:sldLayoutId id="2147483958" r:id="rId4"/>
    <p:sldLayoutId id="2147483959" r:id="rId5"/>
    <p:sldLayoutId id="2147483960" r:id="rId6"/>
    <p:sldLayoutId id="2147483961" r:id="rId7"/>
    <p:sldLayoutId id="2147483962" r:id="rId8"/>
    <p:sldLayoutId id="2147483963" r:id="rId9"/>
    <p:sldLayoutId id="2147483965" r:id="rId10"/>
    <p:sldLayoutId id="2147483964"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3" name="Rectangle 1102">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Logo, company name&#10;&#10;Description automatically generated">
            <a:extLst>
              <a:ext uri="{FF2B5EF4-FFF2-40B4-BE49-F238E27FC236}">
                <a16:creationId xmlns:a16="http://schemas.microsoft.com/office/drawing/2014/main" id="{10E79C56-8F13-1960-16C0-98261D0DE7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902" r="-1" b="11983"/>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1105" name="Rectangle 1104">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09F36F-1076-BE30-DBC1-E718EAE23634}"/>
              </a:ext>
            </a:extLst>
          </p:cNvPr>
          <p:cNvSpPr>
            <a:spLocks noGrp="1"/>
          </p:cNvSpPr>
          <p:nvPr>
            <p:ph type="ctrTitle"/>
          </p:nvPr>
        </p:nvSpPr>
        <p:spPr>
          <a:xfrm>
            <a:off x="477980" y="1122363"/>
            <a:ext cx="4303881" cy="3204134"/>
          </a:xfrm>
        </p:spPr>
        <p:txBody>
          <a:bodyPr vert="horz" lIns="91440" tIns="45720" rIns="91440" bIns="45720" rtlCol="0" anchor="b">
            <a:normAutofit/>
          </a:bodyPr>
          <a:lstStyle/>
          <a:p>
            <a:r>
              <a:rPr lang="en-US" sz="4800" dirty="0"/>
              <a:t>Source Code</a:t>
            </a:r>
          </a:p>
        </p:txBody>
      </p:sp>
      <p:sp>
        <p:nvSpPr>
          <p:cNvPr id="3" name="Subtitle 2">
            <a:extLst>
              <a:ext uri="{FF2B5EF4-FFF2-40B4-BE49-F238E27FC236}">
                <a16:creationId xmlns:a16="http://schemas.microsoft.com/office/drawing/2014/main" id="{80CF3987-380A-6D1A-DD24-D486BA0E90C6}"/>
              </a:ext>
            </a:extLst>
          </p:cNvPr>
          <p:cNvSpPr>
            <a:spLocks noGrp="1"/>
          </p:cNvSpPr>
          <p:nvPr>
            <p:ph type="subTitle" idx="1"/>
          </p:nvPr>
        </p:nvSpPr>
        <p:spPr>
          <a:xfrm>
            <a:off x="477980" y="4872922"/>
            <a:ext cx="4023359" cy="1208141"/>
          </a:xfrm>
        </p:spPr>
        <p:txBody>
          <a:bodyPr vert="horz" lIns="91440" tIns="45720" rIns="91440" bIns="45720" rtlCol="0">
            <a:normAutofit/>
          </a:bodyPr>
          <a:lstStyle/>
          <a:p>
            <a:r>
              <a:rPr lang="en-US" sz="2000" dirty="0"/>
              <a:t>Samuel A.</a:t>
            </a:r>
          </a:p>
        </p:txBody>
      </p:sp>
      <p:sp>
        <p:nvSpPr>
          <p:cNvPr id="1107" name="Rectangle 110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09" name="Rectangle 110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1">
            <a:extLst>
              <a:ext uri="{FF2B5EF4-FFF2-40B4-BE49-F238E27FC236}">
                <a16:creationId xmlns:a16="http://schemas.microsoft.com/office/drawing/2014/main" id="{3376F726-965E-A15F-96F3-E72553CD1D41}"/>
              </a:ext>
            </a:extLst>
          </p:cNvPr>
          <p:cNvSpPr txBox="1">
            <a:spLocks/>
          </p:cNvSpPr>
          <p:nvPr/>
        </p:nvSpPr>
        <p:spPr>
          <a:xfrm>
            <a:off x="289997" y="809039"/>
            <a:ext cx="5066001" cy="665834"/>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6000" b="1" i="0" kern="1200">
                <a:solidFill>
                  <a:schemeClr val="tx1"/>
                </a:solidFill>
                <a:latin typeface="+mj-lt"/>
                <a:ea typeface="+mj-ea"/>
                <a:cs typeface="+mj-cs"/>
              </a:defRPr>
            </a:lvl1pPr>
          </a:lstStyle>
          <a:p>
            <a:pPr>
              <a:spcAft>
                <a:spcPts val="600"/>
              </a:spcAft>
            </a:pPr>
            <a:r>
              <a:rPr lang="en-US" sz="2200"/>
              <a:t>Programming Principles in Python</a:t>
            </a:r>
          </a:p>
        </p:txBody>
      </p:sp>
    </p:spTree>
    <p:extLst>
      <p:ext uri="{BB962C8B-B14F-4D97-AF65-F5344CB8AC3E}">
        <p14:creationId xmlns:p14="http://schemas.microsoft.com/office/powerpoint/2010/main" val="316660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1000"/>
                                  </p:stCondLst>
                                  <p:iterate type="lt">
                                    <p:tmPct val="10000"/>
                                  </p:iterate>
                                  <p:childTnLst>
                                    <p:set>
                                      <p:cBhvr>
                                        <p:cTn id="12" dur="1" fill="hold">
                                          <p:stCondLst>
                                            <p:cond delay="0"/>
                                          </p:stCondLst>
                                        </p:cTn>
                                        <p:tgtEl>
                                          <p:spTgt spid="4"/>
                                        </p:tgtEl>
                                        <p:attrNameLst>
                                          <p:attrName>style.visibility</p:attrName>
                                        </p:attrNameLst>
                                      </p:cBhvr>
                                      <p:to>
                                        <p:strVal val="visible"/>
                                      </p:to>
                                    </p:set>
                                    <p:animEffect transition="in" filter="fade">
                                      <p:cBhvr>
                                        <p:cTn id="13" dur="4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a:latin typeface="Aharoni" panose="02010803020104030203" pitchFamily="2" charset="-79"/>
                <a:cs typeface="Aharoni" panose="02010803020104030203" pitchFamily="2" charset="-79"/>
              </a:rPr>
              <a:t>Source Code: </a:t>
            </a:r>
            <a:r>
              <a:rPr lang="en-GB">
                <a:solidFill>
                  <a:srgbClr val="FF0000"/>
                </a:solidFill>
                <a:latin typeface="Aharoni" panose="02010803020104030203" pitchFamily="2" charset="-79"/>
                <a:cs typeface="Aharoni" panose="02010803020104030203" pitchFamily="2" charset="-79"/>
              </a:rPr>
              <a:t>Anatomy</a:t>
            </a:r>
            <a:endParaRPr lang="en-GB"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1011936" y="3184737"/>
            <a:ext cx="10168128" cy="1179576"/>
          </a:xfrm>
        </p:spPr>
        <p:txBody>
          <a:bodyPr/>
          <a:lstStyle/>
          <a:p>
            <a:pPr marL="0" indent="0" algn="ctr">
              <a:buNone/>
            </a:pPr>
            <a:r>
              <a:rPr lang="en-GB"/>
              <a:t>This refers to various components that makes up a program written in a high-level programming language, such as Python. </a:t>
            </a:r>
            <a:endParaRPr lang="en-GB" dirty="0"/>
          </a:p>
        </p:txBody>
      </p:sp>
    </p:spTree>
    <p:extLst>
      <p:ext uri="{BB962C8B-B14F-4D97-AF65-F5344CB8AC3E}">
        <p14:creationId xmlns:p14="http://schemas.microsoft.com/office/powerpoint/2010/main" val="1188105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Source Code: </a:t>
            </a:r>
            <a:r>
              <a:rPr lang="en-GB" dirty="0">
                <a:solidFill>
                  <a:srgbClr val="FF0000"/>
                </a:solidFill>
                <a:latin typeface="Aharoni" panose="02010803020104030203" pitchFamily="2" charset="-79"/>
                <a:cs typeface="Aharoni" panose="02010803020104030203" pitchFamily="2" charset="-79"/>
              </a:rPr>
              <a:t>Anatomy</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820600" y="2345288"/>
            <a:ext cx="3541538" cy="4220404"/>
          </a:xfrm>
        </p:spPr>
        <p:txBody>
          <a:bodyPr>
            <a:normAutofit/>
          </a:bodyPr>
          <a:lstStyle/>
          <a:p>
            <a:r>
              <a:rPr lang="en-GB" sz="2400" dirty="0"/>
              <a:t>Keywords</a:t>
            </a:r>
          </a:p>
          <a:p>
            <a:r>
              <a:rPr lang="en-GB" sz="2400" dirty="0"/>
              <a:t>Identifiers</a:t>
            </a:r>
          </a:p>
          <a:p>
            <a:r>
              <a:rPr lang="en-GB" sz="2400" dirty="0"/>
              <a:t>Basic Data Types</a:t>
            </a:r>
          </a:p>
          <a:p>
            <a:r>
              <a:rPr lang="en-GB" sz="2400" dirty="0"/>
              <a:t>Complex Data Types</a:t>
            </a:r>
          </a:p>
          <a:p>
            <a:r>
              <a:rPr lang="en-GB" sz="2400" dirty="0"/>
              <a:t>Variables</a:t>
            </a:r>
          </a:p>
          <a:p>
            <a:r>
              <a:rPr lang="en-GB" sz="2400" dirty="0"/>
              <a:t>Constants</a:t>
            </a:r>
          </a:p>
          <a:p>
            <a:r>
              <a:rPr lang="en-GB" sz="2400" dirty="0"/>
              <a:t>Literals </a:t>
            </a:r>
          </a:p>
        </p:txBody>
      </p:sp>
    </p:spTree>
    <p:extLst>
      <p:ext uri="{BB962C8B-B14F-4D97-AF65-F5344CB8AC3E}">
        <p14:creationId xmlns:p14="http://schemas.microsoft.com/office/powerpoint/2010/main" val="18535365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Source Code: </a:t>
            </a:r>
            <a:r>
              <a:rPr lang="en-GB" dirty="0">
                <a:solidFill>
                  <a:srgbClr val="FF0000"/>
                </a:solidFill>
                <a:latin typeface="Aharoni" panose="02010803020104030203" pitchFamily="2" charset="-79"/>
                <a:cs typeface="Aharoni" panose="02010803020104030203" pitchFamily="2" charset="-79"/>
              </a:rPr>
              <a:t>Anatomy</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820600" y="2345288"/>
            <a:ext cx="3541538" cy="4220404"/>
          </a:xfrm>
        </p:spPr>
        <p:txBody>
          <a:bodyPr>
            <a:normAutofit/>
          </a:bodyPr>
          <a:lstStyle/>
          <a:p>
            <a:r>
              <a:rPr lang="en-GB" sz="2400" dirty="0"/>
              <a:t>Keywords</a:t>
            </a:r>
          </a:p>
          <a:p>
            <a:r>
              <a:rPr lang="en-GB" sz="2400" dirty="0"/>
              <a:t>Identifiers</a:t>
            </a:r>
          </a:p>
          <a:p>
            <a:r>
              <a:rPr lang="en-GB" sz="2400" dirty="0"/>
              <a:t>Basic Data Types</a:t>
            </a:r>
          </a:p>
          <a:p>
            <a:r>
              <a:rPr lang="en-GB" sz="2400" dirty="0"/>
              <a:t>Complex Data Types</a:t>
            </a:r>
          </a:p>
          <a:p>
            <a:r>
              <a:rPr lang="en-GB" sz="2400" dirty="0"/>
              <a:t>Variables</a:t>
            </a:r>
          </a:p>
          <a:p>
            <a:r>
              <a:rPr lang="en-GB" sz="2400" dirty="0"/>
              <a:t>Constants</a:t>
            </a:r>
          </a:p>
          <a:p>
            <a:r>
              <a:rPr lang="en-GB" sz="2400" dirty="0"/>
              <a:t>Literals </a:t>
            </a:r>
          </a:p>
        </p:txBody>
      </p:sp>
      <p:sp>
        <p:nvSpPr>
          <p:cNvPr id="6" name="Content Placeholder 2">
            <a:extLst>
              <a:ext uri="{FF2B5EF4-FFF2-40B4-BE49-F238E27FC236}">
                <a16:creationId xmlns:a16="http://schemas.microsoft.com/office/drawing/2014/main" id="{38BBFEB9-35D0-6229-2950-1079DBBDEF53}"/>
              </a:ext>
            </a:extLst>
          </p:cNvPr>
          <p:cNvSpPr txBox="1">
            <a:spLocks/>
          </p:cNvSpPr>
          <p:nvPr/>
        </p:nvSpPr>
        <p:spPr>
          <a:xfrm>
            <a:off x="6849144" y="2345288"/>
            <a:ext cx="3943774" cy="42204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400" dirty="0"/>
              <a:t>Punctuations/Symbols</a:t>
            </a:r>
          </a:p>
          <a:p>
            <a:r>
              <a:rPr lang="en-GB" sz="2400" dirty="0"/>
              <a:t>Operators</a:t>
            </a:r>
          </a:p>
          <a:p>
            <a:r>
              <a:rPr lang="en-GB" sz="2400" dirty="0"/>
              <a:t>Comments </a:t>
            </a:r>
          </a:p>
          <a:p>
            <a:r>
              <a:rPr lang="en-GB" sz="2400" dirty="0"/>
              <a:t>Whitespace and Tabs</a:t>
            </a:r>
          </a:p>
          <a:p>
            <a:r>
              <a:rPr lang="en-GB" sz="2400" dirty="0"/>
              <a:t>Control Structures</a:t>
            </a:r>
          </a:p>
          <a:p>
            <a:r>
              <a:rPr lang="en-GB" sz="2400" dirty="0"/>
              <a:t>Main Function</a:t>
            </a:r>
          </a:p>
        </p:txBody>
      </p:sp>
    </p:spTree>
    <p:extLst>
      <p:ext uri="{BB962C8B-B14F-4D97-AF65-F5344CB8AC3E}">
        <p14:creationId xmlns:p14="http://schemas.microsoft.com/office/powerpoint/2010/main" val="3239902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6"/>
            <a:ext cx="5670087" cy="4573425"/>
          </a:xfrm>
        </p:spPr>
        <p:txBody>
          <a:bodyPr anchor="ctr">
            <a:normAutofit fontScale="92500" lnSpcReduction="20000"/>
          </a:bodyPr>
          <a:lstStyle/>
          <a:p>
            <a:r>
              <a:rPr lang="en-GB" sz="1600" dirty="0"/>
              <a:t>Source Code</a:t>
            </a:r>
          </a:p>
          <a:p>
            <a:r>
              <a:rPr lang="en-GB" sz="1600" dirty="0"/>
              <a:t>The Anatomy of a Source Code</a:t>
            </a:r>
          </a:p>
          <a:p>
            <a:r>
              <a:rPr lang="en-GB" sz="1600" b="1" dirty="0">
                <a:solidFill>
                  <a:srgbClr val="00B0F0"/>
                </a:solidFill>
              </a:rPr>
              <a:t>Keywords</a:t>
            </a:r>
          </a:p>
          <a:p>
            <a:r>
              <a:rPr lang="en-GB" sz="1600" dirty="0"/>
              <a:t>Identifiers</a:t>
            </a:r>
          </a:p>
          <a:p>
            <a:r>
              <a:rPr lang="en-GB" sz="1600" dirty="0"/>
              <a:t>Basic Data Types</a:t>
            </a:r>
          </a:p>
          <a:p>
            <a:r>
              <a:rPr lang="en-GB" sz="1600" dirty="0"/>
              <a:t>Complex Data Types</a:t>
            </a:r>
          </a:p>
          <a:p>
            <a:r>
              <a:rPr lang="en-GB" sz="1600" dirty="0"/>
              <a:t>Variables</a:t>
            </a:r>
          </a:p>
          <a:p>
            <a:r>
              <a:rPr lang="en-GB" sz="1600" dirty="0"/>
              <a:t>Constants</a:t>
            </a:r>
          </a:p>
          <a:p>
            <a:r>
              <a:rPr lang="en-GB" sz="1600" dirty="0"/>
              <a:t>Literals </a:t>
            </a:r>
          </a:p>
          <a:p>
            <a:r>
              <a:rPr lang="en-GB" sz="1600" dirty="0"/>
              <a:t>Punctuations/Symbols</a:t>
            </a:r>
          </a:p>
          <a:p>
            <a:r>
              <a:rPr lang="en-GB" sz="1600" dirty="0"/>
              <a:t>Operators</a:t>
            </a:r>
          </a:p>
          <a:p>
            <a:r>
              <a:rPr lang="en-GB" sz="1600" dirty="0"/>
              <a:t>Comments </a:t>
            </a:r>
          </a:p>
          <a:p>
            <a:r>
              <a:rPr lang="en-GB" sz="1600" dirty="0"/>
              <a:t>Whitespace and Tabs</a:t>
            </a:r>
          </a:p>
        </p:txBody>
      </p:sp>
    </p:spTree>
    <p:extLst>
      <p:ext uri="{BB962C8B-B14F-4D97-AF65-F5344CB8AC3E}">
        <p14:creationId xmlns:p14="http://schemas.microsoft.com/office/powerpoint/2010/main" val="853784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E88-312F-54E6-395E-93C87BE714C6}"/>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Keywords</a:t>
            </a:r>
          </a:p>
        </p:txBody>
      </p:sp>
      <p:sp>
        <p:nvSpPr>
          <p:cNvPr id="3" name="Content Placeholder 2">
            <a:extLst>
              <a:ext uri="{FF2B5EF4-FFF2-40B4-BE49-F238E27FC236}">
                <a16:creationId xmlns:a16="http://schemas.microsoft.com/office/drawing/2014/main" id="{F0DE2C08-C69C-0621-A42E-94AC5C37CA0D}"/>
              </a:ext>
            </a:extLst>
          </p:cNvPr>
          <p:cNvSpPr>
            <a:spLocks noGrp="1"/>
          </p:cNvSpPr>
          <p:nvPr>
            <p:ph idx="1"/>
          </p:nvPr>
        </p:nvSpPr>
        <p:spPr>
          <a:xfrm>
            <a:off x="650872" y="2328121"/>
            <a:ext cx="11236327" cy="4147629"/>
          </a:xfrm>
        </p:spPr>
        <p:txBody>
          <a:bodyPr>
            <a:normAutofit lnSpcReduction="10000"/>
          </a:bodyPr>
          <a:lstStyle/>
          <a:p>
            <a:r>
              <a:rPr lang="en-GB" dirty="0"/>
              <a:t>Reserved words in a programming language. </a:t>
            </a:r>
          </a:p>
          <a:p>
            <a:endParaRPr lang="en-GB" dirty="0"/>
          </a:p>
          <a:p>
            <a:r>
              <a:rPr lang="en-GB" dirty="0"/>
              <a:t>They hold special meaning.</a:t>
            </a:r>
          </a:p>
          <a:p>
            <a:endParaRPr lang="en-GB" dirty="0"/>
          </a:p>
          <a:p>
            <a:r>
              <a:rPr lang="en-GB" dirty="0"/>
              <a:t>They cannot be used as variable names or other user-defined identifiers.</a:t>
            </a:r>
          </a:p>
          <a:p>
            <a:endParaRPr lang="en-GB" dirty="0"/>
          </a:p>
          <a:p>
            <a:r>
              <a:rPr lang="en-GB" dirty="0"/>
              <a:t>There are </a:t>
            </a:r>
            <a:r>
              <a:rPr lang="en-GB" b="1" dirty="0">
                <a:solidFill>
                  <a:srgbClr val="FF0000"/>
                </a:solidFill>
              </a:rPr>
              <a:t>33 Keywords</a:t>
            </a:r>
            <a:r>
              <a:rPr lang="en-GB" dirty="0"/>
              <a:t> that serve different purposes, such as controlling the flow of a program, defining variables and functions, and performing operations.</a:t>
            </a:r>
          </a:p>
        </p:txBody>
      </p:sp>
    </p:spTree>
    <p:extLst>
      <p:ext uri="{BB962C8B-B14F-4D97-AF65-F5344CB8AC3E}">
        <p14:creationId xmlns:p14="http://schemas.microsoft.com/office/powerpoint/2010/main" val="429132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E88-312F-54E6-395E-93C87BE714C6}"/>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Keywords</a:t>
            </a:r>
          </a:p>
        </p:txBody>
      </p:sp>
      <p:sp>
        <p:nvSpPr>
          <p:cNvPr id="9" name="TextBox 8">
            <a:extLst>
              <a:ext uri="{FF2B5EF4-FFF2-40B4-BE49-F238E27FC236}">
                <a16:creationId xmlns:a16="http://schemas.microsoft.com/office/drawing/2014/main" id="{1C22DE1F-57FB-F218-A682-0DFBA293F629}"/>
              </a:ext>
            </a:extLst>
          </p:cNvPr>
          <p:cNvSpPr txBox="1"/>
          <p:nvPr/>
        </p:nvSpPr>
        <p:spPr>
          <a:xfrm>
            <a:off x="708285" y="2062043"/>
            <a:ext cx="4208489" cy="4247317"/>
          </a:xfrm>
          <a:prstGeom prst="rect">
            <a:avLst/>
          </a:prstGeom>
          <a:noFill/>
        </p:spPr>
        <p:txBody>
          <a:bodyPr wrap="square">
            <a:spAutoFit/>
          </a:bodyPr>
          <a:lstStyle/>
          <a:p>
            <a:r>
              <a:rPr lang="en-GB" dirty="0">
                <a:solidFill>
                  <a:srgbClr val="0070C0"/>
                </a:solidFill>
              </a:rPr>
              <a:t>and</a:t>
            </a:r>
          </a:p>
          <a:p>
            <a:r>
              <a:rPr lang="en-GB" dirty="0">
                <a:solidFill>
                  <a:srgbClr val="0070C0"/>
                </a:solidFill>
              </a:rPr>
              <a:t>as</a:t>
            </a:r>
          </a:p>
          <a:p>
            <a:r>
              <a:rPr lang="en-GB" dirty="0">
                <a:solidFill>
                  <a:srgbClr val="0070C0"/>
                </a:solidFill>
              </a:rPr>
              <a:t>assert</a:t>
            </a:r>
          </a:p>
          <a:p>
            <a:r>
              <a:rPr lang="en-GB" dirty="0">
                <a:solidFill>
                  <a:srgbClr val="0070C0"/>
                </a:solidFill>
              </a:rPr>
              <a:t>async</a:t>
            </a:r>
          </a:p>
          <a:p>
            <a:r>
              <a:rPr lang="en-GB" dirty="0">
                <a:solidFill>
                  <a:srgbClr val="0070C0"/>
                </a:solidFill>
              </a:rPr>
              <a:t>await</a:t>
            </a:r>
          </a:p>
          <a:p>
            <a:r>
              <a:rPr lang="en-GB" dirty="0">
                <a:solidFill>
                  <a:srgbClr val="0070C0"/>
                </a:solidFill>
              </a:rPr>
              <a:t>break</a:t>
            </a:r>
          </a:p>
          <a:p>
            <a:r>
              <a:rPr lang="en-GB" dirty="0">
                <a:solidFill>
                  <a:srgbClr val="0070C0"/>
                </a:solidFill>
              </a:rPr>
              <a:t>class</a:t>
            </a:r>
          </a:p>
          <a:p>
            <a:r>
              <a:rPr lang="en-GB" dirty="0">
                <a:solidFill>
                  <a:srgbClr val="FF0000"/>
                </a:solidFill>
              </a:rPr>
              <a:t>continue</a:t>
            </a:r>
          </a:p>
          <a:p>
            <a:r>
              <a:rPr lang="en-GB" dirty="0">
                <a:solidFill>
                  <a:srgbClr val="0070C0"/>
                </a:solidFill>
              </a:rPr>
              <a:t>def</a:t>
            </a:r>
          </a:p>
          <a:p>
            <a:r>
              <a:rPr lang="en-GB" dirty="0">
                <a:solidFill>
                  <a:srgbClr val="FF0000"/>
                </a:solidFill>
              </a:rPr>
              <a:t>del</a:t>
            </a:r>
          </a:p>
          <a:p>
            <a:r>
              <a:rPr lang="en-GB" dirty="0" err="1">
                <a:solidFill>
                  <a:srgbClr val="0070C0"/>
                </a:solidFill>
              </a:rPr>
              <a:t>elif</a:t>
            </a:r>
            <a:endParaRPr lang="en-GB" dirty="0">
              <a:solidFill>
                <a:srgbClr val="0070C0"/>
              </a:solidFill>
            </a:endParaRPr>
          </a:p>
          <a:p>
            <a:r>
              <a:rPr lang="en-GB" dirty="0">
                <a:solidFill>
                  <a:srgbClr val="0070C0"/>
                </a:solidFill>
              </a:rPr>
              <a:t>else</a:t>
            </a:r>
          </a:p>
          <a:p>
            <a:r>
              <a:rPr lang="en-GB" dirty="0">
                <a:solidFill>
                  <a:srgbClr val="0070C0"/>
                </a:solidFill>
              </a:rPr>
              <a:t>except</a:t>
            </a:r>
          </a:p>
          <a:p>
            <a:r>
              <a:rPr lang="en-GB" dirty="0">
                <a:solidFill>
                  <a:srgbClr val="0070C0"/>
                </a:solidFill>
              </a:rPr>
              <a:t>False</a:t>
            </a:r>
          </a:p>
          <a:p>
            <a:endParaRPr lang="en-GB" dirty="0"/>
          </a:p>
        </p:txBody>
      </p:sp>
      <p:sp>
        <p:nvSpPr>
          <p:cNvPr id="11" name="TextBox 10">
            <a:extLst>
              <a:ext uri="{FF2B5EF4-FFF2-40B4-BE49-F238E27FC236}">
                <a16:creationId xmlns:a16="http://schemas.microsoft.com/office/drawing/2014/main" id="{004BD348-4DF5-11E3-5A02-4034D7719CE8}"/>
              </a:ext>
            </a:extLst>
          </p:cNvPr>
          <p:cNvSpPr txBox="1"/>
          <p:nvPr/>
        </p:nvSpPr>
        <p:spPr>
          <a:xfrm>
            <a:off x="5396461" y="2189205"/>
            <a:ext cx="3533930" cy="3693319"/>
          </a:xfrm>
          <a:prstGeom prst="rect">
            <a:avLst/>
          </a:prstGeom>
          <a:noFill/>
        </p:spPr>
        <p:txBody>
          <a:bodyPr wrap="square">
            <a:spAutoFit/>
          </a:bodyPr>
          <a:lstStyle/>
          <a:p>
            <a:r>
              <a:rPr lang="en-GB" dirty="0">
                <a:solidFill>
                  <a:srgbClr val="0070C0"/>
                </a:solidFill>
              </a:rPr>
              <a:t>finally</a:t>
            </a:r>
          </a:p>
          <a:p>
            <a:r>
              <a:rPr lang="en-GB" dirty="0">
                <a:solidFill>
                  <a:srgbClr val="0070C0"/>
                </a:solidFill>
              </a:rPr>
              <a:t>for</a:t>
            </a:r>
          </a:p>
          <a:p>
            <a:r>
              <a:rPr lang="en-GB" dirty="0">
                <a:solidFill>
                  <a:srgbClr val="0070C0"/>
                </a:solidFill>
              </a:rPr>
              <a:t>from</a:t>
            </a:r>
          </a:p>
          <a:p>
            <a:r>
              <a:rPr lang="en-GB" dirty="0">
                <a:solidFill>
                  <a:srgbClr val="0070C0"/>
                </a:solidFill>
              </a:rPr>
              <a:t>global</a:t>
            </a:r>
          </a:p>
          <a:p>
            <a:r>
              <a:rPr lang="en-GB" dirty="0">
                <a:solidFill>
                  <a:srgbClr val="0070C0"/>
                </a:solidFill>
              </a:rPr>
              <a:t>if</a:t>
            </a:r>
          </a:p>
          <a:p>
            <a:r>
              <a:rPr lang="en-GB" dirty="0">
                <a:solidFill>
                  <a:srgbClr val="0070C0"/>
                </a:solidFill>
              </a:rPr>
              <a:t>import</a:t>
            </a:r>
          </a:p>
          <a:p>
            <a:r>
              <a:rPr lang="en-GB" dirty="0">
                <a:solidFill>
                  <a:srgbClr val="0070C0"/>
                </a:solidFill>
              </a:rPr>
              <a:t>in</a:t>
            </a:r>
          </a:p>
          <a:p>
            <a:r>
              <a:rPr lang="en-GB" dirty="0">
                <a:solidFill>
                  <a:srgbClr val="0070C0"/>
                </a:solidFill>
              </a:rPr>
              <a:t>is</a:t>
            </a:r>
          </a:p>
          <a:p>
            <a:r>
              <a:rPr lang="en-GB" dirty="0">
                <a:solidFill>
                  <a:srgbClr val="0070C0"/>
                </a:solidFill>
              </a:rPr>
              <a:t>lambda</a:t>
            </a:r>
          </a:p>
          <a:p>
            <a:r>
              <a:rPr lang="en-GB" dirty="0">
                <a:solidFill>
                  <a:srgbClr val="0070C0"/>
                </a:solidFill>
              </a:rPr>
              <a:t>None</a:t>
            </a:r>
          </a:p>
          <a:p>
            <a:r>
              <a:rPr lang="en-GB" dirty="0">
                <a:solidFill>
                  <a:srgbClr val="0070C0"/>
                </a:solidFill>
              </a:rPr>
              <a:t>nonlocal</a:t>
            </a:r>
          </a:p>
          <a:p>
            <a:r>
              <a:rPr lang="en-GB" dirty="0">
                <a:solidFill>
                  <a:srgbClr val="0070C0"/>
                </a:solidFill>
              </a:rPr>
              <a:t>not</a:t>
            </a:r>
          </a:p>
          <a:p>
            <a:r>
              <a:rPr lang="en-GB" dirty="0">
                <a:solidFill>
                  <a:srgbClr val="0070C0"/>
                </a:solidFill>
              </a:rPr>
              <a:t>or</a:t>
            </a:r>
          </a:p>
        </p:txBody>
      </p:sp>
      <p:sp>
        <p:nvSpPr>
          <p:cNvPr id="13" name="TextBox 12">
            <a:extLst>
              <a:ext uri="{FF2B5EF4-FFF2-40B4-BE49-F238E27FC236}">
                <a16:creationId xmlns:a16="http://schemas.microsoft.com/office/drawing/2014/main" id="{536B9E40-A01F-3386-747B-23AA3136ABF0}"/>
              </a:ext>
            </a:extLst>
          </p:cNvPr>
          <p:cNvSpPr txBox="1"/>
          <p:nvPr/>
        </p:nvSpPr>
        <p:spPr>
          <a:xfrm>
            <a:off x="9694889" y="2573831"/>
            <a:ext cx="2688236" cy="2308324"/>
          </a:xfrm>
          <a:prstGeom prst="rect">
            <a:avLst/>
          </a:prstGeom>
          <a:noFill/>
        </p:spPr>
        <p:txBody>
          <a:bodyPr wrap="square">
            <a:spAutoFit/>
          </a:bodyPr>
          <a:lstStyle/>
          <a:p>
            <a:r>
              <a:rPr lang="en-GB" dirty="0">
                <a:solidFill>
                  <a:srgbClr val="0070C0"/>
                </a:solidFill>
              </a:rPr>
              <a:t>pass</a:t>
            </a:r>
          </a:p>
          <a:p>
            <a:r>
              <a:rPr lang="en-GB" dirty="0">
                <a:solidFill>
                  <a:srgbClr val="0070C0"/>
                </a:solidFill>
              </a:rPr>
              <a:t>raise</a:t>
            </a:r>
          </a:p>
          <a:p>
            <a:r>
              <a:rPr lang="en-GB" dirty="0">
                <a:solidFill>
                  <a:srgbClr val="0070C0"/>
                </a:solidFill>
              </a:rPr>
              <a:t>return</a:t>
            </a:r>
          </a:p>
          <a:p>
            <a:r>
              <a:rPr lang="en-GB" dirty="0">
                <a:solidFill>
                  <a:srgbClr val="0070C0"/>
                </a:solidFill>
              </a:rPr>
              <a:t>True</a:t>
            </a:r>
          </a:p>
          <a:p>
            <a:r>
              <a:rPr lang="en-GB" dirty="0">
                <a:solidFill>
                  <a:srgbClr val="0070C0"/>
                </a:solidFill>
              </a:rPr>
              <a:t>try</a:t>
            </a:r>
          </a:p>
          <a:p>
            <a:r>
              <a:rPr lang="en-GB" dirty="0">
                <a:solidFill>
                  <a:srgbClr val="0070C0"/>
                </a:solidFill>
              </a:rPr>
              <a:t>while</a:t>
            </a:r>
          </a:p>
          <a:p>
            <a:r>
              <a:rPr lang="en-GB" dirty="0">
                <a:solidFill>
                  <a:srgbClr val="0070C0"/>
                </a:solidFill>
              </a:rPr>
              <a:t>with</a:t>
            </a:r>
          </a:p>
          <a:p>
            <a:r>
              <a:rPr lang="en-GB" dirty="0">
                <a:solidFill>
                  <a:srgbClr val="0070C0"/>
                </a:solidFill>
              </a:rPr>
              <a:t>yield</a:t>
            </a:r>
          </a:p>
        </p:txBody>
      </p:sp>
    </p:spTree>
    <p:extLst>
      <p:ext uri="{BB962C8B-B14F-4D97-AF65-F5344CB8AC3E}">
        <p14:creationId xmlns:p14="http://schemas.microsoft.com/office/powerpoint/2010/main" val="1423116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04E88-312F-54E6-395E-93C87BE714C6}"/>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Keywords</a:t>
            </a:r>
          </a:p>
        </p:txBody>
      </p:sp>
      <p:sp>
        <p:nvSpPr>
          <p:cNvPr id="9" name="TextBox 8">
            <a:extLst>
              <a:ext uri="{FF2B5EF4-FFF2-40B4-BE49-F238E27FC236}">
                <a16:creationId xmlns:a16="http://schemas.microsoft.com/office/drawing/2014/main" id="{1C22DE1F-57FB-F218-A682-0DFBA293F629}"/>
              </a:ext>
            </a:extLst>
          </p:cNvPr>
          <p:cNvSpPr txBox="1"/>
          <p:nvPr/>
        </p:nvSpPr>
        <p:spPr>
          <a:xfrm>
            <a:off x="708285" y="2062043"/>
            <a:ext cx="4208489" cy="4247317"/>
          </a:xfrm>
          <a:prstGeom prst="rect">
            <a:avLst/>
          </a:prstGeom>
          <a:noFill/>
        </p:spPr>
        <p:txBody>
          <a:bodyPr wrap="square">
            <a:spAutoFit/>
          </a:bodyPr>
          <a:lstStyle/>
          <a:p>
            <a:r>
              <a:rPr lang="en-GB" dirty="0">
                <a:solidFill>
                  <a:srgbClr val="0070C0"/>
                </a:solidFill>
              </a:rPr>
              <a:t>and</a:t>
            </a:r>
          </a:p>
          <a:p>
            <a:r>
              <a:rPr lang="en-GB" dirty="0">
                <a:solidFill>
                  <a:srgbClr val="0070C0"/>
                </a:solidFill>
              </a:rPr>
              <a:t>as</a:t>
            </a:r>
          </a:p>
          <a:p>
            <a:r>
              <a:rPr lang="en-GB" dirty="0">
                <a:solidFill>
                  <a:srgbClr val="0070C0"/>
                </a:solidFill>
              </a:rPr>
              <a:t>assert</a:t>
            </a:r>
          </a:p>
          <a:p>
            <a:r>
              <a:rPr lang="en-GB" dirty="0">
                <a:solidFill>
                  <a:srgbClr val="0070C0"/>
                </a:solidFill>
              </a:rPr>
              <a:t>async</a:t>
            </a:r>
          </a:p>
          <a:p>
            <a:r>
              <a:rPr lang="en-GB" dirty="0">
                <a:solidFill>
                  <a:srgbClr val="0070C0"/>
                </a:solidFill>
              </a:rPr>
              <a:t>await</a:t>
            </a:r>
          </a:p>
          <a:p>
            <a:r>
              <a:rPr lang="en-GB" dirty="0">
                <a:solidFill>
                  <a:srgbClr val="0070C0"/>
                </a:solidFill>
              </a:rPr>
              <a:t>break</a:t>
            </a:r>
          </a:p>
          <a:p>
            <a:r>
              <a:rPr lang="en-GB" dirty="0">
                <a:solidFill>
                  <a:srgbClr val="0070C0"/>
                </a:solidFill>
              </a:rPr>
              <a:t>class</a:t>
            </a:r>
          </a:p>
          <a:p>
            <a:r>
              <a:rPr lang="en-GB" dirty="0">
                <a:solidFill>
                  <a:srgbClr val="FF0000"/>
                </a:solidFill>
              </a:rPr>
              <a:t>continue</a:t>
            </a:r>
          </a:p>
          <a:p>
            <a:r>
              <a:rPr lang="en-GB" dirty="0">
                <a:solidFill>
                  <a:srgbClr val="0070C0"/>
                </a:solidFill>
              </a:rPr>
              <a:t>def</a:t>
            </a:r>
          </a:p>
          <a:p>
            <a:r>
              <a:rPr lang="en-GB" dirty="0">
                <a:solidFill>
                  <a:srgbClr val="FF0000"/>
                </a:solidFill>
              </a:rPr>
              <a:t>del</a:t>
            </a:r>
          </a:p>
          <a:p>
            <a:r>
              <a:rPr lang="en-GB" dirty="0" err="1">
                <a:solidFill>
                  <a:srgbClr val="0070C0"/>
                </a:solidFill>
              </a:rPr>
              <a:t>elif</a:t>
            </a:r>
            <a:endParaRPr lang="en-GB" dirty="0">
              <a:solidFill>
                <a:srgbClr val="0070C0"/>
              </a:solidFill>
            </a:endParaRPr>
          </a:p>
          <a:p>
            <a:r>
              <a:rPr lang="en-GB" dirty="0">
                <a:solidFill>
                  <a:srgbClr val="0070C0"/>
                </a:solidFill>
              </a:rPr>
              <a:t>else</a:t>
            </a:r>
          </a:p>
          <a:p>
            <a:r>
              <a:rPr lang="en-GB" dirty="0">
                <a:solidFill>
                  <a:srgbClr val="0070C0"/>
                </a:solidFill>
              </a:rPr>
              <a:t>except</a:t>
            </a:r>
          </a:p>
          <a:p>
            <a:r>
              <a:rPr lang="en-GB" dirty="0">
                <a:solidFill>
                  <a:srgbClr val="0070C0"/>
                </a:solidFill>
              </a:rPr>
              <a:t>False</a:t>
            </a:r>
          </a:p>
          <a:p>
            <a:endParaRPr lang="en-GB" dirty="0"/>
          </a:p>
        </p:txBody>
      </p:sp>
      <p:sp>
        <p:nvSpPr>
          <p:cNvPr id="11" name="TextBox 10">
            <a:extLst>
              <a:ext uri="{FF2B5EF4-FFF2-40B4-BE49-F238E27FC236}">
                <a16:creationId xmlns:a16="http://schemas.microsoft.com/office/drawing/2014/main" id="{004BD348-4DF5-11E3-5A02-4034D7719CE8}"/>
              </a:ext>
            </a:extLst>
          </p:cNvPr>
          <p:cNvSpPr txBox="1"/>
          <p:nvPr/>
        </p:nvSpPr>
        <p:spPr>
          <a:xfrm>
            <a:off x="5396461" y="2189205"/>
            <a:ext cx="3533930" cy="3693319"/>
          </a:xfrm>
          <a:prstGeom prst="rect">
            <a:avLst/>
          </a:prstGeom>
          <a:noFill/>
        </p:spPr>
        <p:txBody>
          <a:bodyPr wrap="square">
            <a:spAutoFit/>
          </a:bodyPr>
          <a:lstStyle/>
          <a:p>
            <a:r>
              <a:rPr lang="en-GB" dirty="0">
                <a:solidFill>
                  <a:srgbClr val="0070C0"/>
                </a:solidFill>
              </a:rPr>
              <a:t>finally</a:t>
            </a:r>
          </a:p>
          <a:p>
            <a:r>
              <a:rPr lang="en-GB" dirty="0">
                <a:solidFill>
                  <a:srgbClr val="0070C0"/>
                </a:solidFill>
              </a:rPr>
              <a:t>for</a:t>
            </a:r>
          </a:p>
          <a:p>
            <a:r>
              <a:rPr lang="en-GB" dirty="0">
                <a:solidFill>
                  <a:srgbClr val="0070C0"/>
                </a:solidFill>
              </a:rPr>
              <a:t>from</a:t>
            </a:r>
          </a:p>
          <a:p>
            <a:r>
              <a:rPr lang="en-GB" dirty="0">
                <a:solidFill>
                  <a:srgbClr val="0070C0"/>
                </a:solidFill>
              </a:rPr>
              <a:t>global</a:t>
            </a:r>
          </a:p>
          <a:p>
            <a:r>
              <a:rPr lang="en-GB" dirty="0">
                <a:solidFill>
                  <a:srgbClr val="0070C0"/>
                </a:solidFill>
              </a:rPr>
              <a:t>if</a:t>
            </a:r>
          </a:p>
          <a:p>
            <a:r>
              <a:rPr lang="en-GB" dirty="0">
                <a:solidFill>
                  <a:srgbClr val="0070C0"/>
                </a:solidFill>
              </a:rPr>
              <a:t>import</a:t>
            </a:r>
          </a:p>
          <a:p>
            <a:r>
              <a:rPr lang="en-GB" dirty="0">
                <a:solidFill>
                  <a:srgbClr val="0070C0"/>
                </a:solidFill>
              </a:rPr>
              <a:t>in</a:t>
            </a:r>
          </a:p>
          <a:p>
            <a:r>
              <a:rPr lang="en-GB" dirty="0">
                <a:solidFill>
                  <a:srgbClr val="0070C0"/>
                </a:solidFill>
              </a:rPr>
              <a:t>is</a:t>
            </a:r>
          </a:p>
          <a:p>
            <a:r>
              <a:rPr lang="en-GB" dirty="0">
                <a:solidFill>
                  <a:srgbClr val="0070C0"/>
                </a:solidFill>
              </a:rPr>
              <a:t>lambda</a:t>
            </a:r>
          </a:p>
          <a:p>
            <a:r>
              <a:rPr lang="en-GB" dirty="0">
                <a:solidFill>
                  <a:srgbClr val="0070C0"/>
                </a:solidFill>
              </a:rPr>
              <a:t>None</a:t>
            </a:r>
          </a:p>
          <a:p>
            <a:r>
              <a:rPr lang="en-GB" dirty="0">
                <a:solidFill>
                  <a:srgbClr val="0070C0"/>
                </a:solidFill>
              </a:rPr>
              <a:t>nonlocal</a:t>
            </a:r>
          </a:p>
          <a:p>
            <a:r>
              <a:rPr lang="en-GB" dirty="0">
                <a:solidFill>
                  <a:srgbClr val="0070C0"/>
                </a:solidFill>
              </a:rPr>
              <a:t>not</a:t>
            </a:r>
          </a:p>
          <a:p>
            <a:r>
              <a:rPr lang="en-GB" dirty="0">
                <a:solidFill>
                  <a:srgbClr val="0070C0"/>
                </a:solidFill>
              </a:rPr>
              <a:t>or</a:t>
            </a:r>
          </a:p>
        </p:txBody>
      </p:sp>
      <p:sp>
        <p:nvSpPr>
          <p:cNvPr id="13" name="TextBox 12">
            <a:extLst>
              <a:ext uri="{FF2B5EF4-FFF2-40B4-BE49-F238E27FC236}">
                <a16:creationId xmlns:a16="http://schemas.microsoft.com/office/drawing/2014/main" id="{536B9E40-A01F-3386-747B-23AA3136ABF0}"/>
              </a:ext>
            </a:extLst>
          </p:cNvPr>
          <p:cNvSpPr txBox="1"/>
          <p:nvPr/>
        </p:nvSpPr>
        <p:spPr>
          <a:xfrm>
            <a:off x="9694889" y="2573831"/>
            <a:ext cx="2688236" cy="2308324"/>
          </a:xfrm>
          <a:prstGeom prst="rect">
            <a:avLst/>
          </a:prstGeom>
          <a:noFill/>
        </p:spPr>
        <p:txBody>
          <a:bodyPr wrap="square">
            <a:spAutoFit/>
          </a:bodyPr>
          <a:lstStyle/>
          <a:p>
            <a:r>
              <a:rPr lang="en-GB" dirty="0">
                <a:solidFill>
                  <a:srgbClr val="0070C0"/>
                </a:solidFill>
              </a:rPr>
              <a:t>pass</a:t>
            </a:r>
          </a:p>
          <a:p>
            <a:r>
              <a:rPr lang="en-GB" dirty="0">
                <a:solidFill>
                  <a:srgbClr val="0070C0"/>
                </a:solidFill>
              </a:rPr>
              <a:t>raise</a:t>
            </a:r>
          </a:p>
          <a:p>
            <a:r>
              <a:rPr lang="en-GB" dirty="0">
                <a:solidFill>
                  <a:srgbClr val="0070C0"/>
                </a:solidFill>
              </a:rPr>
              <a:t>return</a:t>
            </a:r>
          </a:p>
          <a:p>
            <a:r>
              <a:rPr lang="en-GB" dirty="0">
                <a:solidFill>
                  <a:srgbClr val="0070C0"/>
                </a:solidFill>
              </a:rPr>
              <a:t>True</a:t>
            </a:r>
          </a:p>
          <a:p>
            <a:r>
              <a:rPr lang="en-GB" dirty="0">
                <a:solidFill>
                  <a:srgbClr val="0070C0"/>
                </a:solidFill>
              </a:rPr>
              <a:t>try</a:t>
            </a:r>
          </a:p>
          <a:p>
            <a:r>
              <a:rPr lang="en-GB" dirty="0">
                <a:solidFill>
                  <a:srgbClr val="0070C0"/>
                </a:solidFill>
              </a:rPr>
              <a:t>while</a:t>
            </a:r>
          </a:p>
          <a:p>
            <a:r>
              <a:rPr lang="en-GB" dirty="0">
                <a:solidFill>
                  <a:srgbClr val="0070C0"/>
                </a:solidFill>
              </a:rPr>
              <a:t>with</a:t>
            </a:r>
          </a:p>
          <a:p>
            <a:r>
              <a:rPr lang="en-GB" dirty="0">
                <a:solidFill>
                  <a:srgbClr val="0070C0"/>
                </a:solidFill>
              </a:rPr>
              <a:t>yield</a:t>
            </a:r>
          </a:p>
        </p:txBody>
      </p:sp>
      <p:sp>
        <p:nvSpPr>
          <p:cNvPr id="14" name="TextBox 13">
            <a:extLst>
              <a:ext uri="{FF2B5EF4-FFF2-40B4-BE49-F238E27FC236}">
                <a16:creationId xmlns:a16="http://schemas.microsoft.com/office/drawing/2014/main" id="{2FAB430D-8DEC-0B38-A7F8-9A8B7A4BF434}"/>
              </a:ext>
            </a:extLst>
          </p:cNvPr>
          <p:cNvSpPr txBox="1"/>
          <p:nvPr/>
        </p:nvSpPr>
        <p:spPr>
          <a:xfrm>
            <a:off x="708285" y="6190109"/>
            <a:ext cx="11525912" cy="369332"/>
          </a:xfrm>
          <a:prstGeom prst="rect">
            <a:avLst/>
          </a:prstGeom>
          <a:noFill/>
        </p:spPr>
        <p:txBody>
          <a:bodyPr wrap="none" rtlCol="0">
            <a:spAutoFit/>
          </a:bodyPr>
          <a:lstStyle/>
          <a:p>
            <a:r>
              <a:rPr lang="en-GB" b="1" dirty="0">
                <a:solidFill>
                  <a:srgbClr val="C00000"/>
                </a:solidFill>
              </a:rPr>
              <a:t>It is important to avoid using keywords as variable names, as this can cause syntax errors in the code.</a:t>
            </a:r>
          </a:p>
        </p:txBody>
      </p:sp>
    </p:spTree>
    <p:extLst>
      <p:ext uri="{BB962C8B-B14F-4D97-AF65-F5344CB8AC3E}">
        <p14:creationId xmlns:p14="http://schemas.microsoft.com/office/powerpoint/2010/main" val="2188461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6"/>
            <a:ext cx="5670087" cy="4573425"/>
          </a:xfrm>
        </p:spPr>
        <p:txBody>
          <a:bodyPr anchor="ctr">
            <a:normAutofit fontScale="92500" lnSpcReduction="20000"/>
          </a:bodyPr>
          <a:lstStyle/>
          <a:p>
            <a:r>
              <a:rPr lang="en-GB" sz="1600" dirty="0"/>
              <a:t>Source Code</a:t>
            </a:r>
          </a:p>
          <a:p>
            <a:r>
              <a:rPr lang="en-GB" sz="1600" dirty="0"/>
              <a:t>The Anatomy of a Source Code</a:t>
            </a:r>
          </a:p>
          <a:p>
            <a:r>
              <a:rPr lang="en-GB" sz="1600" dirty="0"/>
              <a:t>Keywords</a:t>
            </a:r>
          </a:p>
          <a:p>
            <a:r>
              <a:rPr lang="en-GB" sz="1600" b="1" dirty="0">
                <a:solidFill>
                  <a:srgbClr val="00B0F0"/>
                </a:solidFill>
              </a:rPr>
              <a:t>Identifiers</a:t>
            </a:r>
          </a:p>
          <a:p>
            <a:r>
              <a:rPr lang="en-GB" sz="1600" dirty="0"/>
              <a:t>Basic Data Types</a:t>
            </a:r>
          </a:p>
          <a:p>
            <a:r>
              <a:rPr lang="en-GB" sz="1600" dirty="0"/>
              <a:t>Complex Data Types</a:t>
            </a:r>
          </a:p>
          <a:p>
            <a:r>
              <a:rPr lang="en-GB" sz="1600" dirty="0"/>
              <a:t>Variables</a:t>
            </a:r>
          </a:p>
          <a:p>
            <a:r>
              <a:rPr lang="en-GB" sz="1600" dirty="0"/>
              <a:t>Constants</a:t>
            </a:r>
          </a:p>
          <a:p>
            <a:r>
              <a:rPr lang="en-GB" sz="1600" dirty="0"/>
              <a:t>Literals </a:t>
            </a:r>
          </a:p>
          <a:p>
            <a:r>
              <a:rPr lang="en-GB" sz="1600" dirty="0"/>
              <a:t>Punctuations/Symbols</a:t>
            </a:r>
          </a:p>
          <a:p>
            <a:r>
              <a:rPr lang="en-GB" sz="1600" dirty="0"/>
              <a:t>Operators</a:t>
            </a:r>
          </a:p>
          <a:p>
            <a:r>
              <a:rPr lang="en-GB" sz="1600" dirty="0"/>
              <a:t>Comments </a:t>
            </a:r>
          </a:p>
          <a:p>
            <a:r>
              <a:rPr lang="en-GB" sz="1600" dirty="0"/>
              <a:t>Whitespace and Tabs</a:t>
            </a:r>
          </a:p>
        </p:txBody>
      </p:sp>
    </p:spTree>
    <p:extLst>
      <p:ext uri="{BB962C8B-B14F-4D97-AF65-F5344CB8AC3E}">
        <p14:creationId xmlns:p14="http://schemas.microsoft.com/office/powerpoint/2010/main" val="26199651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635882" y="2283152"/>
            <a:ext cx="11296288" cy="4026208"/>
          </a:xfrm>
        </p:spPr>
        <p:txBody>
          <a:bodyPr/>
          <a:lstStyle/>
          <a:p>
            <a:r>
              <a:rPr lang="en-GB" dirty="0"/>
              <a:t>Name used to identify a variable, function, class, module, or other object in a program.</a:t>
            </a:r>
          </a:p>
          <a:p>
            <a:endParaRPr lang="en-GB" dirty="0"/>
          </a:p>
          <a:p>
            <a:r>
              <a:rPr lang="en-GB" dirty="0"/>
              <a:t>In Python, identifiers are used to give names to entities in the code, making the code more readable and understandable</a:t>
            </a:r>
          </a:p>
        </p:txBody>
      </p:sp>
    </p:spTree>
    <p:extLst>
      <p:ext uri="{BB962C8B-B14F-4D97-AF65-F5344CB8AC3E}">
        <p14:creationId xmlns:p14="http://schemas.microsoft.com/office/powerpoint/2010/main" val="2935034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635882" y="2283152"/>
            <a:ext cx="11296288" cy="4026208"/>
          </a:xfrm>
        </p:spPr>
        <p:txBody>
          <a:bodyPr>
            <a:normAutofit lnSpcReduction="10000"/>
          </a:bodyPr>
          <a:lstStyle/>
          <a:p>
            <a:pPr marL="0" indent="0">
              <a:buNone/>
            </a:pPr>
            <a:r>
              <a:rPr lang="en-GB" dirty="0"/>
              <a:t>There are some rules for naming identifiers in Python:</a:t>
            </a:r>
          </a:p>
          <a:p>
            <a:pPr marL="0" indent="0">
              <a:buNone/>
            </a:pPr>
            <a:endParaRPr lang="en-GB" dirty="0"/>
          </a:p>
          <a:p>
            <a:pPr lvl="1"/>
            <a:r>
              <a:rPr lang="en-GB" dirty="0"/>
              <a:t>Identifiers can only contain letters, digits, and underscores (_).</a:t>
            </a:r>
          </a:p>
          <a:p>
            <a:pPr lvl="1"/>
            <a:endParaRPr lang="en-GB" dirty="0"/>
          </a:p>
          <a:p>
            <a:pPr lvl="1"/>
            <a:r>
              <a:rPr lang="en-GB" dirty="0"/>
              <a:t>The first character of an identifier cannot be digit.</a:t>
            </a:r>
          </a:p>
          <a:p>
            <a:pPr lvl="1"/>
            <a:endParaRPr lang="en-GB" dirty="0"/>
          </a:p>
          <a:p>
            <a:pPr lvl="1"/>
            <a:r>
              <a:rPr lang="en-GB" dirty="0"/>
              <a:t>Python is a case-sensitive, so ‘</a:t>
            </a:r>
            <a:r>
              <a:rPr lang="en-GB" b="1" dirty="0" err="1"/>
              <a:t>myVariable</a:t>
            </a:r>
            <a:r>
              <a:rPr lang="en-GB" dirty="0"/>
              <a:t>’ and ‘</a:t>
            </a:r>
            <a:r>
              <a:rPr lang="en-GB" b="1" dirty="0" err="1"/>
              <a:t>myvariable</a:t>
            </a:r>
            <a:r>
              <a:rPr lang="en-GB" dirty="0"/>
              <a:t>’ are considered to be different names.</a:t>
            </a:r>
          </a:p>
          <a:p>
            <a:pPr lvl="1"/>
            <a:endParaRPr lang="en-GB" dirty="0"/>
          </a:p>
          <a:p>
            <a:pPr lvl="1"/>
            <a:r>
              <a:rPr lang="en-GB" dirty="0"/>
              <a:t>Keywords cannot be used as Identifiers.</a:t>
            </a:r>
          </a:p>
          <a:p>
            <a:pPr marL="0" indent="0">
              <a:buNone/>
            </a:pPr>
            <a:endParaRPr lang="en-GB" dirty="0"/>
          </a:p>
        </p:txBody>
      </p:sp>
    </p:spTree>
    <p:extLst>
      <p:ext uri="{BB962C8B-B14F-4D97-AF65-F5344CB8AC3E}">
        <p14:creationId xmlns:p14="http://schemas.microsoft.com/office/powerpoint/2010/main" val="3694080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2D94A44-8843-91BD-DCBF-06BFA1A83B84}"/>
              </a:ext>
            </a:extLst>
          </p:cNvPr>
          <p:cNvSpPr>
            <a:spLocks noGrp="1"/>
          </p:cNvSpPr>
          <p:nvPr>
            <p:ph type="title"/>
          </p:nvPr>
        </p:nvSpPr>
        <p:spPr>
          <a:xfrm>
            <a:off x="1045029" y="1092857"/>
            <a:ext cx="3669704" cy="4389120"/>
          </a:xfrm>
        </p:spPr>
        <p:txBody>
          <a:bodyPr>
            <a:normAutofit/>
          </a:bodyPr>
          <a:lstStyle/>
          <a:p>
            <a:r>
              <a:rPr lang="en-US" dirty="0"/>
              <a:t>Recap</a:t>
            </a:r>
          </a:p>
        </p:txBody>
      </p:sp>
      <p:sp>
        <p:nvSpPr>
          <p:cNvPr id="13" name="Rectangle 12">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27C4577D-B052-AAEC-439E-90202E89CC48}"/>
              </a:ext>
            </a:extLst>
          </p:cNvPr>
          <p:cNvSpPr>
            <a:spLocks noGrp="1"/>
          </p:cNvSpPr>
          <p:nvPr>
            <p:ph idx="1"/>
          </p:nvPr>
        </p:nvSpPr>
        <p:spPr>
          <a:xfrm>
            <a:off x="5572679" y="1092857"/>
            <a:ext cx="5670087" cy="4389120"/>
          </a:xfrm>
        </p:spPr>
        <p:txBody>
          <a:bodyPr anchor="ctr">
            <a:normAutofit/>
          </a:bodyPr>
          <a:lstStyle/>
          <a:p>
            <a:pPr>
              <a:buFont typeface="Wingdings" panose="05000000000000000000" pitchFamily="2" charset="2"/>
              <a:buChar char="ü"/>
            </a:pPr>
            <a:r>
              <a:rPr lang="en-GB" sz="2000" dirty="0"/>
              <a:t>Module Induction</a:t>
            </a:r>
          </a:p>
          <a:p>
            <a:pPr>
              <a:buFont typeface="Wingdings" panose="05000000000000000000" pitchFamily="2" charset="2"/>
              <a:buChar char="ü"/>
            </a:pPr>
            <a:r>
              <a:rPr lang="en-GB" sz="2000" dirty="0"/>
              <a:t>Background to module (the why)</a:t>
            </a:r>
          </a:p>
          <a:p>
            <a:pPr>
              <a:buFont typeface="Wingdings" panose="05000000000000000000" pitchFamily="2" charset="2"/>
              <a:buChar char="ü"/>
            </a:pPr>
            <a:r>
              <a:rPr lang="en-GB" sz="2000" dirty="0"/>
              <a:t>Introduction to Computer Programming</a:t>
            </a:r>
          </a:p>
          <a:p>
            <a:pPr>
              <a:buFont typeface="Wingdings" panose="05000000000000000000" pitchFamily="2" charset="2"/>
              <a:buChar char="ü"/>
            </a:pPr>
            <a:r>
              <a:rPr lang="en-GB" sz="2000" dirty="0"/>
              <a:t>Basics of programming </a:t>
            </a:r>
          </a:p>
          <a:p>
            <a:pPr>
              <a:buFont typeface="Wingdings" panose="05000000000000000000" pitchFamily="2" charset="2"/>
              <a:buChar char="ü"/>
            </a:pPr>
            <a:r>
              <a:rPr lang="en-GB" sz="2000" dirty="0"/>
              <a:t>Natural Language</a:t>
            </a:r>
          </a:p>
          <a:p>
            <a:pPr>
              <a:buFont typeface="Wingdings" panose="05000000000000000000" pitchFamily="2" charset="2"/>
              <a:buChar char="ü"/>
            </a:pPr>
            <a:r>
              <a:rPr lang="en-GB" sz="2000" dirty="0"/>
              <a:t>Translators</a:t>
            </a:r>
          </a:p>
          <a:p>
            <a:pPr>
              <a:buFont typeface="Wingdings" panose="05000000000000000000" pitchFamily="2" charset="2"/>
              <a:buChar char="ü"/>
            </a:pPr>
            <a:r>
              <a:rPr lang="en-GB" sz="2000" dirty="0"/>
              <a:t>Compilers</a:t>
            </a:r>
          </a:p>
          <a:p>
            <a:pPr>
              <a:buFont typeface="Wingdings" panose="05000000000000000000" pitchFamily="2" charset="2"/>
              <a:buChar char="ü"/>
            </a:pPr>
            <a:r>
              <a:rPr lang="en-GB" sz="2000" dirty="0"/>
              <a:t>Assemblers</a:t>
            </a:r>
          </a:p>
        </p:txBody>
      </p:sp>
    </p:spTree>
    <p:extLst>
      <p:ext uri="{BB962C8B-B14F-4D97-AF65-F5344CB8AC3E}">
        <p14:creationId xmlns:p14="http://schemas.microsoft.com/office/powerpoint/2010/main" val="172723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650872" y="3242522"/>
            <a:ext cx="11296288" cy="1734212"/>
          </a:xfrm>
        </p:spPr>
        <p:txBody>
          <a:bodyPr/>
          <a:lstStyle/>
          <a:p>
            <a:pPr marL="0" indent="0">
              <a:buNone/>
            </a:pPr>
            <a:r>
              <a:rPr lang="en-GB" dirty="0"/>
              <a:t>It is a good practice to use descriptive and meaningful names for identifiers, such as ‘</a:t>
            </a:r>
            <a:r>
              <a:rPr lang="en-GB" b="1" dirty="0" err="1"/>
              <a:t>student_name</a:t>
            </a:r>
            <a:r>
              <a:rPr lang="en-GB" dirty="0"/>
              <a:t>’ or ‘</a:t>
            </a:r>
            <a:r>
              <a:rPr lang="en-GB" b="1" dirty="0" err="1"/>
              <a:t>student_age</a:t>
            </a:r>
            <a:r>
              <a:rPr lang="en-GB" dirty="0"/>
              <a:t>’, to make the code more readable, accessible, usable, self-explanatory.</a:t>
            </a:r>
          </a:p>
        </p:txBody>
      </p:sp>
    </p:spTree>
    <p:extLst>
      <p:ext uri="{BB962C8B-B14F-4D97-AF65-F5344CB8AC3E}">
        <p14:creationId xmlns:p14="http://schemas.microsoft.com/office/powerpoint/2010/main" val="2797900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 </a:t>
            </a:r>
            <a:r>
              <a:rPr lang="en-GB" dirty="0">
                <a:solidFill>
                  <a:srgbClr val="FF0000"/>
                </a:solidFill>
                <a:latin typeface="Aharoni" panose="02010803020104030203" pitchFamily="2" charset="-79"/>
                <a:cs typeface="Aharoni" panose="02010803020104030203" pitchFamily="2" charset="-79"/>
              </a:rPr>
              <a:t>Naming Conventions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575921" y="3572306"/>
            <a:ext cx="11296288" cy="1179576"/>
          </a:xfrm>
        </p:spPr>
        <p:txBody>
          <a:bodyPr/>
          <a:lstStyle/>
          <a:p>
            <a:pPr marL="0" indent="0" algn="ctr">
              <a:buNone/>
            </a:pPr>
            <a:r>
              <a:rPr lang="en-GB" dirty="0"/>
              <a:t>Naming conventions are used in programming to name variables, functions, and other objects in code.</a:t>
            </a:r>
          </a:p>
          <a:p>
            <a:endParaRPr lang="en-GB" dirty="0"/>
          </a:p>
        </p:txBody>
      </p:sp>
    </p:spTree>
    <p:extLst>
      <p:ext uri="{BB962C8B-B14F-4D97-AF65-F5344CB8AC3E}">
        <p14:creationId xmlns:p14="http://schemas.microsoft.com/office/powerpoint/2010/main" val="3314797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 </a:t>
            </a:r>
            <a:r>
              <a:rPr lang="en-GB" dirty="0">
                <a:solidFill>
                  <a:srgbClr val="FF0000"/>
                </a:solidFill>
                <a:latin typeface="Aharoni" panose="02010803020104030203" pitchFamily="2" charset="-79"/>
                <a:cs typeface="Aharoni" panose="02010803020104030203" pitchFamily="2" charset="-79"/>
              </a:rPr>
              <a:t>Naming Conventions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635882" y="2283152"/>
            <a:ext cx="11296288" cy="4026208"/>
          </a:xfrm>
        </p:spPr>
        <p:txBody>
          <a:bodyPr/>
          <a:lstStyle/>
          <a:p>
            <a:r>
              <a:rPr lang="en-GB" dirty="0"/>
              <a:t>Naming conventions are used in programming to name variables, functions, and other objects in code.</a:t>
            </a:r>
          </a:p>
          <a:p>
            <a:endParaRPr lang="en-GB" dirty="0"/>
          </a:p>
          <a:p>
            <a:r>
              <a:rPr lang="en-GB" b="1" dirty="0"/>
              <a:t>Snake case</a:t>
            </a:r>
          </a:p>
          <a:p>
            <a:endParaRPr lang="en-GB" dirty="0"/>
          </a:p>
          <a:p>
            <a:r>
              <a:rPr lang="en-GB" b="1" dirty="0"/>
              <a:t>Camel case</a:t>
            </a:r>
          </a:p>
        </p:txBody>
      </p:sp>
    </p:spTree>
    <p:extLst>
      <p:ext uri="{BB962C8B-B14F-4D97-AF65-F5344CB8AC3E}">
        <p14:creationId xmlns:p14="http://schemas.microsoft.com/office/powerpoint/2010/main" val="2766743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 </a:t>
            </a:r>
            <a:r>
              <a:rPr lang="en-GB" dirty="0">
                <a:solidFill>
                  <a:srgbClr val="FF0000"/>
                </a:solidFill>
                <a:latin typeface="Aharoni" panose="02010803020104030203" pitchFamily="2" charset="-79"/>
                <a:cs typeface="Aharoni" panose="02010803020104030203" pitchFamily="2" charset="-79"/>
              </a:rPr>
              <a:t>Naming Conventions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635882" y="2283152"/>
            <a:ext cx="11296288" cy="4026208"/>
          </a:xfrm>
        </p:spPr>
        <p:txBody>
          <a:bodyPr/>
          <a:lstStyle/>
          <a:p>
            <a:pPr algn="just"/>
            <a:r>
              <a:rPr lang="en-GB" b="1" dirty="0">
                <a:solidFill>
                  <a:srgbClr val="00B0F0"/>
                </a:solidFill>
              </a:rPr>
              <a:t>Snake case </a:t>
            </a:r>
            <a:r>
              <a:rPr lang="en-GB" dirty="0"/>
              <a:t>is a naming convention where names are separated by underscores and all letters are in lowercase such as ‘</a:t>
            </a:r>
            <a:r>
              <a:rPr lang="en-GB" b="1" dirty="0" err="1"/>
              <a:t>student_name</a:t>
            </a:r>
            <a:r>
              <a:rPr lang="en-GB" dirty="0"/>
              <a:t>’ or ‘</a:t>
            </a:r>
            <a:r>
              <a:rPr lang="en-GB" b="1" dirty="0" err="1"/>
              <a:t>student_age</a:t>
            </a:r>
            <a:r>
              <a:rPr lang="en-GB" dirty="0"/>
              <a:t>’.</a:t>
            </a:r>
          </a:p>
          <a:p>
            <a:pPr algn="just"/>
            <a:endParaRPr lang="en-GB" dirty="0"/>
          </a:p>
          <a:p>
            <a:pPr algn="just"/>
            <a:r>
              <a:rPr lang="en-GB" b="1" dirty="0">
                <a:solidFill>
                  <a:srgbClr val="00B0F0"/>
                </a:solidFill>
              </a:rPr>
              <a:t>Camel case </a:t>
            </a:r>
            <a:r>
              <a:rPr lang="en-GB" dirty="0"/>
              <a:t>is a naming convention where names are written in ‘hump-backed’ style, with no spaces or underscores and the first letter of each word is capitalized except for the </a:t>
            </a:r>
            <a:r>
              <a:rPr lang="en-GB" dirty="0" err="1"/>
              <a:t>firstword</a:t>
            </a:r>
            <a:r>
              <a:rPr lang="en-GB" dirty="0"/>
              <a:t> such as ‘</a:t>
            </a:r>
            <a:r>
              <a:rPr lang="en-GB" b="1" dirty="0" err="1"/>
              <a:t>studentName</a:t>
            </a:r>
            <a:r>
              <a:rPr lang="en-GB" dirty="0"/>
              <a:t>’ or ‘</a:t>
            </a:r>
            <a:r>
              <a:rPr lang="en-GB" b="1" dirty="0" err="1"/>
              <a:t>studentAge</a:t>
            </a:r>
            <a:r>
              <a:rPr lang="en-GB" dirty="0"/>
              <a:t>’.</a:t>
            </a:r>
          </a:p>
          <a:p>
            <a:pPr algn="just"/>
            <a:endParaRPr lang="en-GB" dirty="0"/>
          </a:p>
        </p:txBody>
      </p:sp>
    </p:spTree>
    <p:extLst>
      <p:ext uri="{BB962C8B-B14F-4D97-AF65-F5344CB8AC3E}">
        <p14:creationId xmlns:p14="http://schemas.microsoft.com/office/powerpoint/2010/main" val="3367603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24D20-EC37-DAC1-2867-7C3F83D26D3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Identifiers: </a:t>
            </a:r>
            <a:r>
              <a:rPr lang="en-GB" dirty="0">
                <a:solidFill>
                  <a:srgbClr val="FF0000"/>
                </a:solidFill>
                <a:latin typeface="Aharoni" panose="02010803020104030203" pitchFamily="2" charset="-79"/>
                <a:cs typeface="Aharoni" panose="02010803020104030203" pitchFamily="2" charset="-79"/>
              </a:rPr>
              <a:t>Naming Conventions</a:t>
            </a:r>
          </a:p>
        </p:txBody>
      </p:sp>
      <p:sp>
        <p:nvSpPr>
          <p:cNvPr id="3" name="Content Placeholder 2">
            <a:extLst>
              <a:ext uri="{FF2B5EF4-FFF2-40B4-BE49-F238E27FC236}">
                <a16:creationId xmlns:a16="http://schemas.microsoft.com/office/drawing/2014/main" id="{BD01EBEF-F8F6-61B8-B32E-65D88104EDA0}"/>
              </a:ext>
            </a:extLst>
          </p:cNvPr>
          <p:cNvSpPr>
            <a:spLocks noGrp="1"/>
          </p:cNvSpPr>
          <p:nvPr>
            <p:ph idx="1"/>
          </p:nvPr>
        </p:nvSpPr>
        <p:spPr>
          <a:xfrm>
            <a:off x="551488" y="2283152"/>
            <a:ext cx="11296288" cy="4026208"/>
          </a:xfrm>
        </p:spPr>
        <p:txBody>
          <a:bodyPr/>
          <a:lstStyle/>
          <a:p>
            <a:pPr algn="just"/>
            <a:r>
              <a:rPr lang="en-GB" dirty="0"/>
              <a:t>These naming conventions help to make the code more readable and self-explanatory, and can also provide some hints about the purpose and usage of the objects in the code. </a:t>
            </a:r>
          </a:p>
          <a:p>
            <a:pPr algn="just"/>
            <a:endParaRPr lang="en-GB" dirty="0"/>
          </a:p>
          <a:p>
            <a:pPr algn="just"/>
            <a:r>
              <a:rPr lang="en-GB" dirty="0"/>
              <a:t>Some programming languages and communities have a preferred naming convention, and it is a good practice to follow the conventions that are commonly used in the specific language or community you are working in.</a:t>
            </a:r>
          </a:p>
        </p:txBody>
      </p:sp>
    </p:spTree>
    <p:extLst>
      <p:ext uri="{BB962C8B-B14F-4D97-AF65-F5344CB8AC3E}">
        <p14:creationId xmlns:p14="http://schemas.microsoft.com/office/powerpoint/2010/main" val="40915607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b="1" dirty="0">
                <a:solidFill>
                  <a:srgbClr val="00B0F0"/>
                </a:solidFill>
              </a:rPr>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1970733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a:xfrm>
            <a:off x="1045029" y="1092857"/>
            <a:ext cx="3669704" cy="4389120"/>
          </a:xfrm>
        </p:spPr>
        <p:txBody>
          <a:bodyPr>
            <a:normAutofit/>
          </a:bodyPr>
          <a:lstStyle/>
          <a:p>
            <a:r>
              <a:rPr lang="en-GB" dirty="0">
                <a:latin typeface="Aharoni" panose="02010803020104030203" pitchFamily="2" charset="-79"/>
                <a:cs typeface="Aharoni" panose="02010803020104030203" pitchFamily="2" charset="-79"/>
              </a:rPr>
              <a:t>Basic Data Types</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5572679" y="1092857"/>
            <a:ext cx="5670087" cy="4389120"/>
          </a:xfrm>
        </p:spPr>
        <p:txBody>
          <a:bodyPr anchor="ctr">
            <a:normAutofit/>
          </a:bodyPr>
          <a:lstStyle/>
          <a:p>
            <a:pPr marL="0" indent="0" algn="just">
              <a:lnSpc>
                <a:spcPct val="100000"/>
              </a:lnSpc>
              <a:buNone/>
            </a:pPr>
            <a:r>
              <a:rPr lang="en-GB" sz="2000" dirty="0"/>
              <a:t>In Python: there are several built-in data types that can be used to represent different types of values in a program. The following are some of the most common data types in Python:</a:t>
            </a:r>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a:p>
            <a:pPr marL="0" indent="0" algn="just">
              <a:lnSpc>
                <a:spcPct val="100000"/>
              </a:lnSpc>
              <a:buNone/>
            </a:pPr>
            <a:endParaRPr lang="en-GB" sz="2000" dirty="0"/>
          </a:p>
        </p:txBody>
      </p:sp>
    </p:spTree>
    <p:extLst>
      <p:ext uri="{BB962C8B-B14F-4D97-AF65-F5344CB8AC3E}">
        <p14:creationId xmlns:p14="http://schemas.microsoft.com/office/powerpoint/2010/main" val="1510556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a:xfrm>
            <a:off x="1045029" y="1092857"/>
            <a:ext cx="3669704" cy="4389120"/>
          </a:xfrm>
        </p:spPr>
        <p:txBody>
          <a:bodyPr>
            <a:normAutofit/>
          </a:bodyPr>
          <a:lstStyle/>
          <a:p>
            <a:r>
              <a:rPr lang="en-GB" dirty="0">
                <a:latin typeface="Aharoni" panose="02010803020104030203" pitchFamily="2" charset="-79"/>
                <a:cs typeface="Aharoni" panose="02010803020104030203" pitchFamily="2" charset="-79"/>
              </a:rPr>
              <a:t>Basic Data Types</a:t>
            </a:r>
          </a:p>
        </p:txBody>
      </p:sp>
      <p:sp>
        <p:nvSpPr>
          <p:cNvPr id="12"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5572679" y="1092857"/>
            <a:ext cx="5670087" cy="4389120"/>
          </a:xfrm>
        </p:spPr>
        <p:txBody>
          <a:bodyPr anchor="ctr">
            <a:normAutofit/>
          </a:bodyPr>
          <a:lstStyle/>
          <a:p>
            <a:pPr marL="0" indent="0" algn="just">
              <a:lnSpc>
                <a:spcPct val="100000"/>
              </a:lnSpc>
              <a:buNone/>
            </a:pPr>
            <a:r>
              <a:rPr lang="en-GB" sz="2000" dirty="0"/>
              <a:t>In Python: there are several built-in data types that can be used to represent different types of values in a program. The following are some of the most common data types in Python:</a:t>
            </a:r>
          </a:p>
          <a:p>
            <a:pPr marL="0" indent="0" algn="just">
              <a:lnSpc>
                <a:spcPct val="100000"/>
              </a:lnSpc>
              <a:buNone/>
            </a:pPr>
            <a:endParaRPr lang="en-GB" sz="2000" dirty="0"/>
          </a:p>
          <a:p>
            <a:pPr lvl="1" algn="just">
              <a:lnSpc>
                <a:spcPct val="100000"/>
              </a:lnSpc>
            </a:pPr>
            <a:r>
              <a:rPr lang="en-GB" dirty="0"/>
              <a:t>Integer</a:t>
            </a:r>
          </a:p>
          <a:p>
            <a:pPr lvl="1" algn="just">
              <a:lnSpc>
                <a:spcPct val="100000"/>
              </a:lnSpc>
            </a:pPr>
            <a:r>
              <a:rPr lang="en-GB" dirty="0"/>
              <a:t>Float</a:t>
            </a:r>
          </a:p>
          <a:p>
            <a:pPr lvl="1" algn="just">
              <a:lnSpc>
                <a:spcPct val="100000"/>
              </a:lnSpc>
            </a:pPr>
            <a:r>
              <a:rPr lang="en-GB" dirty="0"/>
              <a:t>String</a:t>
            </a:r>
          </a:p>
          <a:p>
            <a:pPr lvl="1" algn="just">
              <a:lnSpc>
                <a:spcPct val="100000"/>
              </a:lnSpc>
            </a:pPr>
            <a:r>
              <a:rPr lang="en-GB" dirty="0"/>
              <a:t>Boolean </a:t>
            </a:r>
          </a:p>
          <a:p>
            <a:pPr lvl="1" algn="just">
              <a:lnSpc>
                <a:spcPct val="100000"/>
              </a:lnSpc>
            </a:pPr>
            <a:r>
              <a:rPr lang="en-GB" dirty="0"/>
              <a:t>List</a:t>
            </a:r>
          </a:p>
          <a:p>
            <a:pPr lvl="1" algn="just">
              <a:lnSpc>
                <a:spcPct val="100000"/>
              </a:lnSpc>
            </a:pPr>
            <a:r>
              <a:rPr lang="en-GB" dirty="0"/>
              <a:t>Tuple </a:t>
            </a:r>
          </a:p>
          <a:p>
            <a:pPr lvl="1" algn="just">
              <a:lnSpc>
                <a:spcPct val="100000"/>
              </a:lnSpc>
            </a:pPr>
            <a:r>
              <a:rPr lang="en-GB" dirty="0"/>
              <a:t>Dictionary</a:t>
            </a:r>
          </a:p>
          <a:p>
            <a:pPr marL="0" indent="0" algn="just">
              <a:lnSpc>
                <a:spcPct val="100000"/>
              </a:lnSpc>
              <a:buNone/>
            </a:pPr>
            <a:endParaRPr lang="en-GB" sz="2000" dirty="0"/>
          </a:p>
        </p:txBody>
      </p:sp>
    </p:spTree>
    <p:extLst>
      <p:ext uri="{BB962C8B-B14F-4D97-AF65-F5344CB8AC3E}">
        <p14:creationId xmlns:p14="http://schemas.microsoft.com/office/powerpoint/2010/main" val="25697799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Int</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lstStyle/>
          <a:p>
            <a:pPr marL="0" indent="0" algn="ctr">
              <a:buNone/>
            </a:pPr>
            <a:r>
              <a:rPr lang="en-GB" dirty="0"/>
              <a:t>Integers are whole numbers, positive or negative, without decimal point. </a:t>
            </a:r>
          </a:p>
          <a:p>
            <a:pPr marL="0" indent="0" algn="ctr">
              <a:buNone/>
            </a:pPr>
            <a:r>
              <a:rPr lang="en-GB" dirty="0" err="1"/>
              <a:t>E.g</a:t>
            </a:r>
            <a:r>
              <a:rPr lang="en-GB" dirty="0"/>
              <a:t> 100</a:t>
            </a:r>
          </a:p>
          <a:p>
            <a:pPr algn="ctr"/>
            <a:endParaRPr lang="en-GB" dirty="0"/>
          </a:p>
        </p:txBody>
      </p:sp>
    </p:spTree>
    <p:extLst>
      <p:ext uri="{BB962C8B-B14F-4D97-AF65-F5344CB8AC3E}">
        <p14:creationId xmlns:p14="http://schemas.microsoft.com/office/powerpoint/2010/main" val="19682999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float</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lstStyle/>
          <a:p>
            <a:pPr marL="0" indent="0" algn="ctr">
              <a:buNone/>
            </a:pPr>
            <a:r>
              <a:rPr lang="en-GB" dirty="0"/>
              <a:t>Floats are numbers with decimal points, used to represent real numbers. Example: 3.142</a:t>
            </a:r>
          </a:p>
        </p:txBody>
      </p:sp>
    </p:spTree>
    <p:extLst>
      <p:ext uri="{BB962C8B-B14F-4D97-AF65-F5344CB8AC3E}">
        <p14:creationId xmlns:p14="http://schemas.microsoft.com/office/powerpoint/2010/main" val="1910107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8E8725-1141-F0C6-E6A5-F482F177DDBC}"/>
              </a:ext>
            </a:extLst>
          </p:cNvPr>
          <p:cNvSpPr>
            <a:spLocks noGrp="1"/>
          </p:cNvSpPr>
          <p:nvPr>
            <p:ph idx="1"/>
          </p:nvPr>
        </p:nvSpPr>
        <p:spPr>
          <a:xfrm>
            <a:off x="942402" y="3057524"/>
            <a:ext cx="9916097" cy="1343025"/>
          </a:xfrm>
        </p:spPr>
        <p:txBody>
          <a:bodyPr>
            <a:normAutofit/>
          </a:bodyPr>
          <a:lstStyle/>
          <a:p>
            <a:pPr marL="0" indent="0" algn="ctr">
              <a:buNone/>
            </a:pPr>
            <a:r>
              <a:rPr lang="en-GB" sz="4000" b="1" dirty="0">
                <a:latin typeface="Aharoni" panose="02010803020104030203" pitchFamily="2" charset="-79"/>
                <a:cs typeface="Aharoni" panose="02010803020104030203" pitchFamily="2" charset="-79"/>
              </a:rPr>
              <a:t>WK </a:t>
            </a:r>
            <a:r>
              <a:rPr lang="en-GB" sz="4000" b="1" dirty="0">
                <a:latin typeface="+mn-lt"/>
                <a:cs typeface="Aharoni" panose="02010803020104030203" pitchFamily="2" charset="-79"/>
              </a:rPr>
              <a:t>1</a:t>
            </a:r>
            <a:r>
              <a:rPr lang="en-GB" sz="4000" b="1" dirty="0">
                <a:latin typeface="Aharoni" panose="02010803020104030203" pitchFamily="2" charset="-79"/>
                <a:cs typeface="Aharoni" panose="02010803020104030203" pitchFamily="2" charset="-79"/>
              </a:rPr>
              <a:t> Lecture </a:t>
            </a:r>
            <a:r>
              <a:rPr lang="en-GB" sz="4000" b="1" dirty="0">
                <a:latin typeface="+mn-lt"/>
                <a:cs typeface="Aharoni" panose="02010803020104030203" pitchFamily="2" charset="-79"/>
              </a:rPr>
              <a:t>1.2 Source Code</a:t>
            </a:r>
            <a:endParaRPr lang="en-GB" sz="4000" b="1" dirty="0"/>
          </a:p>
        </p:txBody>
      </p:sp>
    </p:spTree>
    <p:extLst>
      <p:ext uri="{BB962C8B-B14F-4D97-AF65-F5344CB8AC3E}">
        <p14:creationId xmlns:p14="http://schemas.microsoft.com/office/powerpoint/2010/main" val="8305350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str</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lstStyle/>
          <a:p>
            <a:pPr marL="0" indent="0" algn="ctr">
              <a:buNone/>
            </a:pPr>
            <a:r>
              <a:rPr lang="en-GB" dirty="0"/>
              <a:t>A string is a sequence of characters used to represent text. Strings can be enclosed in single quotes (`’`) or double quotes (`”`). Example: ‘Hello world!’</a:t>
            </a:r>
          </a:p>
        </p:txBody>
      </p:sp>
    </p:spTree>
    <p:extLst>
      <p:ext uri="{BB962C8B-B14F-4D97-AF65-F5344CB8AC3E}">
        <p14:creationId xmlns:p14="http://schemas.microsoft.com/office/powerpoint/2010/main" val="16008023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bool</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92500"/>
          </a:bodyPr>
          <a:lstStyle/>
          <a:p>
            <a:pPr marL="0" indent="0" algn="ctr">
              <a:buNone/>
            </a:pPr>
            <a:r>
              <a:rPr lang="en-GB" dirty="0"/>
              <a:t>A Boolean is a data type that can have one of two values: ‘</a:t>
            </a:r>
            <a:r>
              <a:rPr lang="en-GB" b="1" dirty="0">
                <a:solidFill>
                  <a:srgbClr val="FF0000"/>
                </a:solidFill>
              </a:rPr>
              <a:t>True</a:t>
            </a:r>
            <a:r>
              <a:rPr lang="en-GB" dirty="0"/>
              <a:t>’ or ‘</a:t>
            </a:r>
            <a:r>
              <a:rPr lang="en-GB" b="1" dirty="0">
                <a:solidFill>
                  <a:srgbClr val="FF0000"/>
                </a:solidFill>
              </a:rPr>
              <a:t>False</a:t>
            </a:r>
            <a:r>
              <a:rPr lang="en-GB" dirty="0"/>
              <a:t>’. Boolean values are often used to represent conditions or results of comparisons.</a:t>
            </a:r>
          </a:p>
        </p:txBody>
      </p:sp>
    </p:spTree>
    <p:extLst>
      <p:ext uri="{BB962C8B-B14F-4D97-AF65-F5344CB8AC3E}">
        <p14:creationId xmlns:p14="http://schemas.microsoft.com/office/powerpoint/2010/main" val="40289374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list</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a:bodyPr>
          <a:lstStyle/>
          <a:p>
            <a:pPr marL="0" indent="0" algn="ctr">
              <a:buNone/>
            </a:pPr>
            <a:r>
              <a:rPr lang="en-GB" dirty="0"/>
              <a:t>A List is an ordered collection of values, which can be of different data types. Lists are declared with square brackets ( </a:t>
            </a:r>
            <a:r>
              <a:rPr lang="en-GB" b="1" dirty="0">
                <a:solidFill>
                  <a:srgbClr val="FF0000"/>
                </a:solidFill>
              </a:rPr>
              <a:t>[ ] </a:t>
            </a:r>
            <a:r>
              <a:rPr lang="en-GB" dirty="0"/>
              <a:t>). Example </a:t>
            </a:r>
            <a:r>
              <a:rPr lang="en-GB" b="1" dirty="0">
                <a:solidFill>
                  <a:srgbClr val="FF0000"/>
                </a:solidFill>
              </a:rPr>
              <a:t>[1, 2, 3, 5, 6]</a:t>
            </a:r>
          </a:p>
        </p:txBody>
      </p:sp>
    </p:spTree>
    <p:extLst>
      <p:ext uri="{BB962C8B-B14F-4D97-AF65-F5344CB8AC3E}">
        <p14:creationId xmlns:p14="http://schemas.microsoft.com/office/powerpoint/2010/main" val="3619017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a:solidFill>
                  <a:srgbClr val="FF0000"/>
                </a:solidFill>
                <a:latin typeface="Aharoni" panose="02010803020104030203" pitchFamily="2" charset="-79"/>
                <a:cs typeface="Aharoni" panose="02010803020104030203" pitchFamily="2" charset="-79"/>
              </a:rPr>
              <a:t>tuple</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a:bodyPr>
          <a:lstStyle/>
          <a:p>
            <a:pPr marL="0" indent="0" algn="ctr">
              <a:buNone/>
            </a:pPr>
            <a:r>
              <a:rPr lang="en-GB" dirty="0"/>
              <a:t>A tuple is an ordered, immutable collection of values, which can be of different data types. Tuples are declared with parenthesis </a:t>
            </a:r>
            <a:r>
              <a:rPr lang="en-GB" b="1" dirty="0">
                <a:solidFill>
                  <a:srgbClr val="FF0000"/>
                </a:solidFill>
              </a:rPr>
              <a:t>( )</a:t>
            </a:r>
            <a:r>
              <a:rPr lang="en-GB" b="1" dirty="0"/>
              <a:t>. </a:t>
            </a:r>
            <a:r>
              <a:rPr lang="en-GB" dirty="0"/>
              <a:t>Example: </a:t>
            </a:r>
            <a:r>
              <a:rPr lang="en-GB" b="1" dirty="0">
                <a:solidFill>
                  <a:srgbClr val="FF0000"/>
                </a:solidFill>
              </a:rPr>
              <a:t>(1, 2, 3, 4)</a:t>
            </a:r>
            <a:r>
              <a:rPr lang="en-GB" b="1" dirty="0"/>
              <a:t>.</a:t>
            </a:r>
          </a:p>
        </p:txBody>
      </p:sp>
    </p:spTree>
    <p:extLst>
      <p:ext uri="{BB962C8B-B14F-4D97-AF65-F5344CB8AC3E}">
        <p14:creationId xmlns:p14="http://schemas.microsoft.com/office/powerpoint/2010/main" val="13169868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 : </a:t>
            </a:r>
            <a:r>
              <a:rPr lang="en-GB" b="0" dirty="0" err="1">
                <a:solidFill>
                  <a:srgbClr val="FF0000"/>
                </a:solidFill>
                <a:latin typeface="Aharoni" panose="02010803020104030203" pitchFamily="2" charset="-79"/>
                <a:cs typeface="Aharoni" panose="02010803020104030203" pitchFamily="2" charset="-79"/>
              </a:rPr>
              <a:t>dict</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92500"/>
          </a:bodyPr>
          <a:lstStyle/>
          <a:p>
            <a:pPr marL="0" indent="0" algn="ctr">
              <a:buNone/>
            </a:pPr>
            <a:r>
              <a:rPr lang="en-GB" dirty="0"/>
              <a:t>A dictionary is an unordered collection of key-value pairs, where each key is associated with a value. Dictionaries are declared with curly braces </a:t>
            </a:r>
            <a:r>
              <a:rPr lang="en-GB" b="1" dirty="0">
                <a:solidFill>
                  <a:srgbClr val="FF0000"/>
                </a:solidFill>
              </a:rPr>
              <a:t>{ }</a:t>
            </a:r>
            <a:r>
              <a:rPr lang="en-GB" dirty="0"/>
              <a:t>. Example: </a:t>
            </a:r>
            <a:r>
              <a:rPr lang="en-GB" b="1" dirty="0">
                <a:solidFill>
                  <a:srgbClr val="FF0000"/>
                </a:solidFill>
              </a:rPr>
              <a:t>{‘name’: ‘John’, ‘age’: 30}</a:t>
            </a:r>
            <a:r>
              <a:rPr lang="en-GB" dirty="0"/>
              <a:t>.</a:t>
            </a:r>
            <a:endParaRPr lang="en-GB" b="1" dirty="0"/>
          </a:p>
        </p:txBody>
      </p:sp>
    </p:spTree>
    <p:extLst>
      <p:ext uri="{BB962C8B-B14F-4D97-AF65-F5344CB8AC3E}">
        <p14:creationId xmlns:p14="http://schemas.microsoft.com/office/powerpoint/2010/main" val="29505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Data Types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a:bodyPr>
          <a:lstStyle/>
          <a:p>
            <a:pPr marL="0" indent="0" algn="ctr">
              <a:buNone/>
            </a:pPr>
            <a:r>
              <a:rPr lang="en-GB" dirty="0"/>
              <a:t>These data types form the building blocks of programs in Python, and understanding them is crucial for writing effective and efficient code.</a:t>
            </a:r>
            <a:endParaRPr lang="en-GB" b="1" dirty="0"/>
          </a:p>
        </p:txBody>
      </p:sp>
    </p:spTree>
    <p:extLst>
      <p:ext uri="{BB962C8B-B14F-4D97-AF65-F5344CB8AC3E}">
        <p14:creationId xmlns:p14="http://schemas.microsoft.com/office/powerpoint/2010/main" val="14011657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b="1" dirty="0">
                <a:solidFill>
                  <a:srgbClr val="00B0F0"/>
                </a:solidFill>
              </a:rPr>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21951244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Complex data types: </a:t>
            </a:r>
            <a:r>
              <a:rPr lang="en-GB" dirty="0">
                <a:solidFill>
                  <a:srgbClr val="FF0000"/>
                </a:solidFill>
                <a:latin typeface="Aharoni" panose="02010803020104030203" pitchFamily="2" charset="-79"/>
                <a:cs typeface="Aharoni" panose="02010803020104030203" pitchFamily="2" charset="-79"/>
              </a:rPr>
              <a:t>Set</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92500"/>
          </a:bodyPr>
          <a:lstStyle/>
          <a:p>
            <a:pPr marL="0" indent="0" algn="ctr">
              <a:buNone/>
            </a:pPr>
            <a:r>
              <a:rPr lang="en-GB" dirty="0"/>
              <a:t>A set is an unordered collection of unique elements, without duplicates. Sets are declared with curly braces (‘</a:t>
            </a:r>
            <a:r>
              <a:rPr lang="en-GB" b="1" dirty="0">
                <a:solidFill>
                  <a:srgbClr val="FF0000"/>
                </a:solidFill>
              </a:rPr>
              <a:t>{ }</a:t>
            </a:r>
            <a:r>
              <a:rPr lang="en-GB" dirty="0"/>
              <a:t>’), but the curly braces must be preceded by the </a:t>
            </a:r>
            <a:r>
              <a:rPr lang="en-GB" b="1" dirty="0">
                <a:solidFill>
                  <a:srgbClr val="FF0000"/>
                </a:solidFill>
              </a:rPr>
              <a:t>set</a:t>
            </a:r>
            <a:r>
              <a:rPr lang="en-GB" dirty="0"/>
              <a:t> keyword. Example: </a:t>
            </a:r>
            <a:r>
              <a:rPr lang="en-GB" b="1" dirty="0">
                <a:solidFill>
                  <a:srgbClr val="FF0000"/>
                </a:solidFill>
              </a:rPr>
              <a:t>{1, 2, 3, 4}.</a:t>
            </a:r>
          </a:p>
        </p:txBody>
      </p:sp>
    </p:spTree>
    <p:extLst>
      <p:ext uri="{BB962C8B-B14F-4D97-AF65-F5344CB8AC3E}">
        <p14:creationId xmlns:p14="http://schemas.microsoft.com/office/powerpoint/2010/main" val="34026528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Complex data types: </a:t>
            </a:r>
            <a:r>
              <a:rPr lang="en-GB" dirty="0">
                <a:solidFill>
                  <a:srgbClr val="FF0000"/>
                </a:solidFill>
                <a:latin typeface="Aharoni" panose="02010803020104030203" pitchFamily="2" charset="-79"/>
                <a:cs typeface="Aharoni" panose="02010803020104030203" pitchFamily="2" charset="-79"/>
              </a:rPr>
              <a:t>Frozen Set</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92500"/>
          </a:bodyPr>
          <a:lstStyle/>
          <a:p>
            <a:pPr marL="0" indent="0" algn="ctr">
              <a:buNone/>
            </a:pPr>
            <a:r>
              <a:rPr lang="en-GB" dirty="0"/>
              <a:t>A frozen set is an immutable version of a set. Frozen sets are declared in the same way as sets, but the </a:t>
            </a:r>
            <a:r>
              <a:rPr lang="en-GB" dirty="0" err="1"/>
              <a:t>frozenset</a:t>
            </a:r>
            <a:r>
              <a:rPr lang="en-GB" dirty="0"/>
              <a:t> keyword is used instead of set. Example: </a:t>
            </a:r>
            <a:r>
              <a:rPr lang="en-GB" b="1" dirty="0" err="1">
                <a:solidFill>
                  <a:srgbClr val="FF0000"/>
                </a:solidFill>
              </a:rPr>
              <a:t>frozenset</a:t>
            </a:r>
            <a:r>
              <a:rPr lang="en-GB" dirty="0">
                <a:solidFill>
                  <a:srgbClr val="FF0000"/>
                </a:solidFill>
              </a:rPr>
              <a:t>(</a:t>
            </a:r>
            <a:r>
              <a:rPr lang="en-GB" b="1" dirty="0">
                <a:solidFill>
                  <a:srgbClr val="FF0000"/>
                </a:solidFill>
              </a:rPr>
              <a:t>{1, 2, 3, 4}</a:t>
            </a:r>
            <a:r>
              <a:rPr lang="en-GB" dirty="0">
                <a:solidFill>
                  <a:srgbClr val="FF0000"/>
                </a:solidFill>
              </a:rPr>
              <a:t>)</a:t>
            </a:r>
            <a:r>
              <a:rPr lang="en-GB" dirty="0"/>
              <a:t>.</a:t>
            </a:r>
          </a:p>
        </p:txBody>
      </p:sp>
    </p:spTree>
    <p:extLst>
      <p:ext uri="{BB962C8B-B14F-4D97-AF65-F5344CB8AC3E}">
        <p14:creationId xmlns:p14="http://schemas.microsoft.com/office/powerpoint/2010/main" val="27637873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Complex data types: </a:t>
            </a:r>
            <a:r>
              <a:rPr lang="en-GB" dirty="0">
                <a:solidFill>
                  <a:srgbClr val="FF0000"/>
                </a:solidFill>
                <a:latin typeface="Aharoni" panose="02010803020104030203" pitchFamily="2" charset="-79"/>
                <a:cs typeface="Aharoni" panose="02010803020104030203" pitchFamily="2" charset="-79"/>
              </a:rPr>
              <a:t>Array</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92500"/>
          </a:bodyPr>
          <a:lstStyle/>
          <a:p>
            <a:pPr marL="0" indent="0" algn="ctr">
              <a:buNone/>
            </a:pPr>
            <a:r>
              <a:rPr lang="en-GB" dirty="0"/>
              <a:t>An array is a collection of values, which can be of the same data type and have a fixed size. Arrays can be created in Python using the array module. Example: </a:t>
            </a:r>
            <a:r>
              <a:rPr lang="en-GB" b="1" dirty="0">
                <a:solidFill>
                  <a:srgbClr val="FF0000"/>
                </a:solidFill>
              </a:rPr>
              <a:t>array('</a:t>
            </a:r>
            <a:r>
              <a:rPr lang="en-GB" b="1" dirty="0" err="1">
                <a:solidFill>
                  <a:srgbClr val="FF0000"/>
                </a:solidFill>
              </a:rPr>
              <a:t>i</a:t>
            </a:r>
            <a:r>
              <a:rPr lang="en-GB" b="1" dirty="0">
                <a:solidFill>
                  <a:srgbClr val="FF0000"/>
                </a:solidFill>
              </a:rPr>
              <a:t>', [1, 2, 3, 4])</a:t>
            </a:r>
            <a:r>
              <a:rPr lang="en-GB" dirty="0"/>
              <a:t>, where </a:t>
            </a:r>
            <a:r>
              <a:rPr lang="en-GB" b="1" dirty="0">
                <a:solidFill>
                  <a:srgbClr val="FF0000"/>
                </a:solidFill>
              </a:rPr>
              <a:t>'</a:t>
            </a:r>
            <a:r>
              <a:rPr lang="en-GB" b="1" dirty="0" err="1">
                <a:solidFill>
                  <a:srgbClr val="FF0000"/>
                </a:solidFill>
              </a:rPr>
              <a:t>i</a:t>
            </a:r>
            <a:r>
              <a:rPr lang="en-GB" b="1" dirty="0">
                <a:solidFill>
                  <a:srgbClr val="FF0000"/>
                </a:solidFill>
              </a:rPr>
              <a:t>'</a:t>
            </a:r>
            <a:r>
              <a:rPr lang="en-GB" dirty="0"/>
              <a:t> indicates that the array will hold integers.</a:t>
            </a:r>
          </a:p>
        </p:txBody>
      </p:sp>
    </p:spTree>
    <p:extLst>
      <p:ext uri="{BB962C8B-B14F-4D97-AF65-F5344CB8AC3E}">
        <p14:creationId xmlns:p14="http://schemas.microsoft.com/office/powerpoint/2010/main" val="322318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fontScale="70000" lnSpcReduction="20000"/>
          </a:bodyPr>
          <a:lstStyle/>
          <a:p>
            <a:r>
              <a:rPr lang="en-GB" sz="2000" b="1" dirty="0">
                <a:solidFill>
                  <a:srgbClr val="00B0F0"/>
                </a:solidFill>
              </a:rPr>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826445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Complex data types: </a:t>
            </a:r>
            <a:r>
              <a:rPr lang="en-GB" dirty="0">
                <a:solidFill>
                  <a:srgbClr val="FF0000"/>
                </a:solidFill>
                <a:latin typeface="Aharoni" panose="02010803020104030203" pitchFamily="2" charset="-79"/>
                <a:cs typeface="Aharoni" panose="02010803020104030203" pitchFamily="2" charset="-79"/>
              </a:rPr>
              <a:t>Named Tuple </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7"/>
            <a:ext cx="11317574" cy="1179576"/>
          </a:xfrm>
        </p:spPr>
        <p:txBody>
          <a:bodyPr>
            <a:normAutofit fontScale="77500" lnSpcReduction="20000"/>
          </a:bodyPr>
          <a:lstStyle/>
          <a:p>
            <a:pPr marL="0" indent="0" algn="ctr">
              <a:buNone/>
            </a:pPr>
            <a:r>
              <a:rPr lang="en-GB" dirty="0"/>
              <a:t>A named tuple is a subclass of a tuple, with each element in the tuple being assigned a name. Named tuples are created using the </a:t>
            </a:r>
            <a:r>
              <a:rPr lang="en-GB" b="1" dirty="0" err="1">
                <a:solidFill>
                  <a:srgbClr val="FF0000"/>
                </a:solidFill>
              </a:rPr>
              <a:t>namedtuple</a:t>
            </a:r>
            <a:r>
              <a:rPr lang="en-GB" dirty="0"/>
              <a:t> function from the collections module. Example: </a:t>
            </a:r>
            <a:r>
              <a:rPr lang="en-GB" b="1" dirty="0" err="1">
                <a:solidFill>
                  <a:srgbClr val="FF0000"/>
                </a:solidFill>
              </a:rPr>
              <a:t>namedtuple</a:t>
            </a:r>
            <a:r>
              <a:rPr lang="en-GB" b="1" dirty="0">
                <a:solidFill>
                  <a:srgbClr val="FF0000"/>
                </a:solidFill>
              </a:rPr>
              <a:t>('Person', ['name', 'age'])</a:t>
            </a:r>
            <a:r>
              <a:rPr lang="en-GB" dirty="0"/>
              <a:t>, creates a named tuple called Person with fields name and age.</a:t>
            </a:r>
          </a:p>
        </p:txBody>
      </p:sp>
    </p:spTree>
    <p:extLst>
      <p:ext uri="{BB962C8B-B14F-4D97-AF65-F5344CB8AC3E}">
        <p14:creationId xmlns:p14="http://schemas.microsoft.com/office/powerpoint/2010/main" val="880733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Complex data types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fontScale="92500" lnSpcReduction="10000"/>
          </a:bodyPr>
          <a:lstStyle/>
          <a:p>
            <a:pPr marL="0" indent="0" algn="ctr">
              <a:buNone/>
            </a:pPr>
            <a:r>
              <a:rPr lang="en-GB" dirty="0"/>
              <a:t>These complex data types are used in specific situations where more structured or organized data is required, such as when working with arrays of numbers or when grouping data with named fields. They can also provide some performance benefits and make the code more readable and self-explanatory.</a:t>
            </a:r>
          </a:p>
        </p:txBody>
      </p:sp>
    </p:spTree>
    <p:extLst>
      <p:ext uri="{BB962C8B-B14F-4D97-AF65-F5344CB8AC3E}">
        <p14:creationId xmlns:p14="http://schemas.microsoft.com/office/powerpoint/2010/main" val="383239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b="1" dirty="0">
                <a:solidFill>
                  <a:srgbClr val="00B0F0"/>
                </a:solidFill>
              </a:rPr>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17608614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Variables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a:bodyPr>
          <a:lstStyle/>
          <a:p>
            <a:pPr marL="0" indent="0" algn="ctr">
              <a:buNone/>
            </a:pPr>
            <a:r>
              <a:rPr lang="en-GB" dirty="0"/>
              <a:t>A variable in Python is a named container that holds a value, which can be of any data type. Variables are used to store data in a program, so that it can be used and manipulated in various ways.</a:t>
            </a:r>
          </a:p>
        </p:txBody>
      </p:sp>
    </p:spTree>
    <p:extLst>
      <p:ext uri="{BB962C8B-B14F-4D97-AF65-F5344CB8AC3E}">
        <p14:creationId xmlns:p14="http://schemas.microsoft.com/office/powerpoint/2010/main" val="3259925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Variables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a:bodyPr>
          <a:lstStyle/>
          <a:p>
            <a:pPr marL="0" indent="0" algn="ctr">
              <a:buNone/>
            </a:pPr>
            <a:r>
              <a:rPr lang="en-GB" dirty="0"/>
              <a:t>To create a variable in Python, you simply need to assign a value to a name using the assignment operator </a:t>
            </a:r>
            <a:r>
              <a:rPr lang="en-GB" b="1" dirty="0">
                <a:solidFill>
                  <a:srgbClr val="FF0000"/>
                </a:solidFill>
              </a:rPr>
              <a:t>(=)</a:t>
            </a:r>
            <a:r>
              <a:rPr lang="en-GB" dirty="0"/>
              <a:t>. For example:</a:t>
            </a:r>
          </a:p>
        </p:txBody>
      </p:sp>
    </p:spTree>
    <p:extLst>
      <p:ext uri="{BB962C8B-B14F-4D97-AF65-F5344CB8AC3E}">
        <p14:creationId xmlns:p14="http://schemas.microsoft.com/office/powerpoint/2010/main" val="2725794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Variables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a:bodyPr>
          <a:lstStyle/>
          <a:p>
            <a:pPr marL="0" indent="0" algn="ctr">
              <a:buNone/>
            </a:pPr>
            <a:r>
              <a:rPr lang="en-GB" dirty="0"/>
              <a:t>To create a variable in Python, you simply need to assign a value to a name using the assignment operator </a:t>
            </a:r>
            <a:r>
              <a:rPr lang="en-GB" b="1" dirty="0">
                <a:solidFill>
                  <a:srgbClr val="FF0000"/>
                </a:solidFill>
              </a:rPr>
              <a:t>(=)</a:t>
            </a:r>
            <a:r>
              <a:rPr lang="en-GB" dirty="0"/>
              <a:t>.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5076672" y="4751880"/>
            <a:ext cx="2523342" cy="646331"/>
          </a:xfrm>
          <a:prstGeom prst="rect">
            <a:avLst/>
          </a:prstGeom>
          <a:noFill/>
        </p:spPr>
        <p:txBody>
          <a:bodyPr wrap="square">
            <a:spAutoFit/>
          </a:bodyPr>
          <a:lstStyle/>
          <a:p>
            <a:r>
              <a:rPr lang="en-GB" dirty="0"/>
              <a:t>name = 'John Doe'</a:t>
            </a:r>
          </a:p>
          <a:p>
            <a:r>
              <a:rPr lang="en-GB" dirty="0"/>
              <a:t>age = 30</a:t>
            </a:r>
          </a:p>
        </p:txBody>
      </p:sp>
    </p:spTree>
    <p:extLst>
      <p:ext uri="{BB962C8B-B14F-4D97-AF65-F5344CB8AC3E}">
        <p14:creationId xmlns:p14="http://schemas.microsoft.com/office/powerpoint/2010/main" val="3756512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Variables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a:bodyPr>
          <a:lstStyle/>
          <a:p>
            <a:pPr marL="0" indent="0" algn="ctr">
              <a:buNone/>
            </a:pPr>
            <a:r>
              <a:rPr lang="en-GB" dirty="0"/>
              <a:t>To create a variable in Python, you simply need to assign a value to a name using the assignment operator </a:t>
            </a:r>
            <a:r>
              <a:rPr lang="en-GB" b="1" dirty="0">
                <a:solidFill>
                  <a:srgbClr val="FF0000"/>
                </a:solidFill>
              </a:rPr>
              <a:t>(=)</a:t>
            </a:r>
            <a:r>
              <a:rPr lang="en-GB" dirty="0"/>
              <a:t>.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5076672" y="4751880"/>
            <a:ext cx="2523342" cy="646331"/>
          </a:xfrm>
          <a:prstGeom prst="rect">
            <a:avLst/>
          </a:prstGeom>
          <a:noFill/>
        </p:spPr>
        <p:txBody>
          <a:bodyPr wrap="square">
            <a:spAutoFit/>
          </a:bodyPr>
          <a:lstStyle/>
          <a:p>
            <a:r>
              <a:rPr lang="en-GB" dirty="0"/>
              <a:t>name = 'John Doe'</a:t>
            </a:r>
          </a:p>
          <a:p>
            <a:r>
              <a:rPr lang="en-GB" dirty="0"/>
              <a:t>age = 30</a:t>
            </a:r>
          </a:p>
        </p:txBody>
      </p:sp>
      <p:sp>
        <p:nvSpPr>
          <p:cNvPr id="4" name="Content Placeholder 2">
            <a:extLst>
              <a:ext uri="{FF2B5EF4-FFF2-40B4-BE49-F238E27FC236}">
                <a16:creationId xmlns:a16="http://schemas.microsoft.com/office/drawing/2014/main" id="{4AAB557D-38CA-198A-912F-1C965321D641}"/>
              </a:ext>
            </a:extLst>
          </p:cNvPr>
          <p:cNvSpPr txBox="1">
            <a:spLocks/>
          </p:cNvSpPr>
          <p:nvPr/>
        </p:nvSpPr>
        <p:spPr>
          <a:xfrm>
            <a:off x="274819" y="5488150"/>
            <a:ext cx="11479967" cy="13698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In this example, two variables name and age are created, with the values 'John Doe' and 30, respectively. The type of the variable is determined based on the type of the value it holds, and can change dynamically during the execution of the program.</a:t>
            </a:r>
          </a:p>
        </p:txBody>
      </p:sp>
    </p:spTree>
    <p:extLst>
      <p:ext uri="{BB962C8B-B14F-4D97-AF65-F5344CB8AC3E}">
        <p14:creationId xmlns:p14="http://schemas.microsoft.com/office/powerpoint/2010/main" val="25425487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Variables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3169746"/>
            <a:ext cx="11317574" cy="1447223"/>
          </a:xfrm>
        </p:spPr>
        <p:txBody>
          <a:bodyPr>
            <a:normAutofit/>
          </a:bodyPr>
          <a:lstStyle/>
          <a:p>
            <a:pPr marL="0" indent="0" algn="ctr">
              <a:buNone/>
            </a:pPr>
            <a:r>
              <a:rPr lang="en-GB" dirty="0"/>
              <a:t>To create a variable in Python, you simply need to assign a value to a name using the assignment operator </a:t>
            </a:r>
            <a:r>
              <a:rPr lang="en-GB" b="1" dirty="0">
                <a:solidFill>
                  <a:srgbClr val="FF0000"/>
                </a:solidFill>
              </a:rPr>
              <a:t>(=)</a:t>
            </a:r>
            <a:r>
              <a:rPr lang="en-GB" dirty="0"/>
              <a:t>.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5076672" y="4751880"/>
            <a:ext cx="2523342" cy="646331"/>
          </a:xfrm>
          <a:prstGeom prst="rect">
            <a:avLst/>
          </a:prstGeom>
          <a:noFill/>
        </p:spPr>
        <p:txBody>
          <a:bodyPr wrap="square">
            <a:spAutoFit/>
          </a:bodyPr>
          <a:lstStyle/>
          <a:p>
            <a:r>
              <a:rPr lang="en-GB" dirty="0"/>
              <a:t>name = 'John Doe'</a:t>
            </a:r>
          </a:p>
          <a:p>
            <a:r>
              <a:rPr lang="en-GB" dirty="0"/>
              <a:t>age = 30</a:t>
            </a:r>
          </a:p>
        </p:txBody>
      </p:sp>
      <p:sp>
        <p:nvSpPr>
          <p:cNvPr id="4" name="Content Placeholder 2">
            <a:extLst>
              <a:ext uri="{FF2B5EF4-FFF2-40B4-BE49-F238E27FC236}">
                <a16:creationId xmlns:a16="http://schemas.microsoft.com/office/drawing/2014/main" id="{4AAB557D-38CA-198A-912F-1C965321D641}"/>
              </a:ext>
            </a:extLst>
          </p:cNvPr>
          <p:cNvSpPr txBox="1">
            <a:spLocks/>
          </p:cNvSpPr>
          <p:nvPr/>
        </p:nvSpPr>
        <p:spPr>
          <a:xfrm>
            <a:off x="274819" y="5488150"/>
            <a:ext cx="11479967" cy="13698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It's important to choose meaningful and descriptive names for your variables, as this makes the code easier to understand and maintain. In Python, variable names can consist of letters, digits, and underscores, and should start with a letter. Python is case sensitive, so age and Age are considered to be different variables.</a:t>
            </a:r>
          </a:p>
        </p:txBody>
      </p:sp>
    </p:spTree>
    <p:extLst>
      <p:ext uri="{BB962C8B-B14F-4D97-AF65-F5344CB8AC3E}">
        <p14:creationId xmlns:p14="http://schemas.microsoft.com/office/powerpoint/2010/main" val="17327409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b="1" dirty="0">
                <a:solidFill>
                  <a:srgbClr val="00B0F0"/>
                </a:solidFill>
              </a:rPr>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403083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Constants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lnSpcReduction="10000"/>
          </a:bodyPr>
          <a:lstStyle/>
          <a:p>
            <a:pPr marL="0" indent="0" algn="ctr">
              <a:buNone/>
            </a:pPr>
            <a:r>
              <a:rPr lang="en-GB" dirty="0"/>
              <a:t>In programming, a constant is a value that remains unchanged throughout the execution of a program. In Python, there is no specific syntax for declaring constants, but it is a common practice to use all uppercase letters for constant variable names, to distinguish them from regular variables.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596986" y="4090555"/>
            <a:ext cx="2523342" cy="646331"/>
          </a:xfrm>
          <a:prstGeom prst="rect">
            <a:avLst/>
          </a:prstGeom>
          <a:noFill/>
        </p:spPr>
        <p:txBody>
          <a:bodyPr wrap="square">
            <a:spAutoFit/>
          </a:bodyPr>
          <a:lstStyle/>
          <a:p>
            <a:r>
              <a:rPr lang="en-GB" dirty="0"/>
              <a:t>PI = 3.14159265</a:t>
            </a:r>
          </a:p>
          <a:p>
            <a:r>
              <a:rPr lang="en-GB" dirty="0"/>
              <a:t>GRAVITY = 9.8</a:t>
            </a:r>
          </a:p>
        </p:txBody>
      </p:sp>
    </p:spTree>
    <p:extLst>
      <p:ext uri="{BB962C8B-B14F-4D97-AF65-F5344CB8AC3E}">
        <p14:creationId xmlns:p14="http://schemas.microsoft.com/office/powerpoint/2010/main" val="1492678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8">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0">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Rectangle 22">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a:xfrm>
            <a:off x="1115568" y="548640"/>
            <a:ext cx="10168128" cy="1179576"/>
          </a:xfrm>
        </p:spPr>
        <p:txBody>
          <a:bodyPr>
            <a:normAutofit/>
          </a:bodyPr>
          <a:lstStyle/>
          <a:p>
            <a:r>
              <a:rPr lang="en-GB">
                <a:latin typeface="Aharoni" panose="02010803020104030203" pitchFamily="2" charset="-79"/>
                <a:cs typeface="Aharoni" panose="02010803020104030203" pitchFamily="2" charset="-79"/>
              </a:rPr>
              <a:t>Source Code</a:t>
            </a:r>
            <a:endParaRPr lang="en-GB" dirty="0">
              <a:latin typeface="Aharoni" panose="02010803020104030203" pitchFamily="2" charset="-79"/>
              <a:cs typeface="Aharoni" panose="02010803020104030203" pitchFamily="2" charset="-79"/>
            </a:endParaRPr>
          </a:p>
        </p:txBody>
      </p:sp>
      <p:sp>
        <p:nvSpPr>
          <p:cNvPr id="26" name="Rectangle 24">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558208" y="2313010"/>
            <a:ext cx="11164399" cy="3786038"/>
          </a:xfrm>
        </p:spPr>
        <p:txBody>
          <a:bodyPr>
            <a:normAutofit/>
          </a:bodyPr>
          <a:lstStyle/>
          <a:p>
            <a:pPr algn="just"/>
            <a:r>
              <a:rPr lang="en-GB" sz="2200" dirty="0"/>
              <a:t>Source code is the written code for a computer program in a high-level programming language. It is the human-readable version of a program that is then compiled or interpreted into machine code, which can be executed by a computer.</a:t>
            </a:r>
          </a:p>
          <a:p>
            <a:pPr algn="just"/>
            <a:endParaRPr lang="en-GB" sz="2200" dirty="0"/>
          </a:p>
          <a:p>
            <a:pPr algn="just"/>
            <a:r>
              <a:rPr lang="en-GB" sz="2200" dirty="0"/>
              <a:t>Source code is the code written by a programmer in a high-level programming language, such as Python, that can be translated into machine-readable code by a compiler or interpreter.</a:t>
            </a:r>
          </a:p>
          <a:p>
            <a:pPr marL="0" indent="0" algn="just">
              <a:buNone/>
            </a:pPr>
            <a:endParaRPr lang="en-GB" sz="2200" dirty="0"/>
          </a:p>
        </p:txBody>
      </p:sp>
    </p:spTree>
    <p:extLst>
      <p:ext uri="{BB962C8B-B14F-4D97-AF65-F5344CB8AC3E}">
        <p14:creationId xmlns:p14="http://schemas.microsoft.com/office/powerpoint/2010/main" val="16829395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Constants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lnSpcReduction="10000"/>
          </a:bodyPr>
          <a:lstStyle/>
          <a:p>
            <a:pPr marL="0" indent="0" algn="ctr">
              <a:buNone/>
            </a:pPr>
            <a:r>
              <a:rPr lang="en-GB" dirty="0"/>
              <a:t>In programming, a constant is a value that remains unchanged throughout the execution of a program. In Python, there is no specific syntax for declaring constants, but it is a common practice to use all uppercase letters for constant variable names, to distinguish them from regular variables.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596986" y="4090555"/>
            <a:ext cx="2523342" cy="646331"/>
          </a:xfrm>
          <a:prstGeom prst="rect">
            <a:avLst/>
          </a:prstGeom>
          <a:noFill/>
        </p:spPr>
        <p:txBody>
          <a:bodyPr wrap="square">
            <a:spAutoFit/>
          </a:bodyPr>
          <a:lstStyle/>
          <a:p>
            <a:r>
              <a:rPr lang="en-GB" dirty="0"/>
              <a:t>PI = 3.14159265</a:t>
            </a:r>
          </a:p>
          <a:p>
            <a:r>
              <a:rPr lang="en-GB" dirty="0"/>
              <a:t>GRAVITY = 9.8</a:t>
            </a:r>
          </a:p>
        </p:txBody>
      </p:sp>
      <p:sp>
        <p:nvSpPr>
          <p:cNvPr id="5" name="Content Placeholder 2">
            <a:extLst>
              <a:ext uri="{FF2B5EF4-FFF2-40B4-BE49-F238E27FC236}">
                <a16:creationId xmlns:a16="http://schemas.microsoft.com/office/drawing/2014/main" id="{C83D92A7-2C1A-0B87-59D7-7D4132FCE642}"/>
              </a:ext>
            </a:extLst>
          </p:cNvPr>
          <p:cNvSpPr txBox="1">
            <a:spLocks/>
          </p:cNvSpPr>
          <p:nvPr/>
        </p:nvSpPr>
        <p:spPr>
          <a:xfrm>
            <a:off x="319790" y="4992311"/>
            <a:ext cx="11317574" cy="1447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In this example, </a:t>
            </a:r>
            <a:r>
              <a:rPr lang="en-GB" b="1" dirty="0"/>
              <a:t>PI</a:t>
            </a:r>
            <a:r>
              <a:rPr lang="en-GB" dirty="0"/>
              <a:t> and </a:t>
            </a:r>
            <a:r>
              <a:rPr lang="en-GB" b="1" dirty="0"/>
              <a:t>GRAVITY</a:t>
            </a:r>
            <a:r>
              <a:rPr lang="en-GB" dirty="0"/>
              <a:t> are constant values that represent the mathematical constant </a:t>
            </a:r>
            <a:r>
              <a:rPr lang="en-GB" b="1" dirty="0"/>
              <a:t>π</a:t>
            </a:r>
            <a:r>
              <a:rPr lang="en-GB" dirty="0"/>
              <a:t> and the acceleration due to gravity, respectively. Although these values cannot be changed once they have been assigned, it is still possible to use them in expressions and calculations just like any other variable.</a:t>
            </a:r>
          </a:p>
        </p:txBody>
      </p:sp>
    </p:spTree>
    <p:extLst>
      <p:ext uri="{BB962C8B-B14F-4D97-AF65-F5344CB8AC3E}">
        <p14:creationId xmlns:p14="http://schemas.microsoft.com/office/powerpoint/2010/main" val="23905439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Constants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lnSpcReduction="10000"/>
          </a:bodyPr>
          <a:lstStyle/>
          <a:p>
            <a:pPr marL="0" indent="0" algn="ctr">
              <a:buNone/>
            </a:pPr>
            <a:r>
              <a:rPr lang="en-GB" dirty="0"/>
              <a:t>In programming, a constant is a value that remains unchanged throughout the execution of a program. In Python, there is no specific syntax for declaring constants, but it is a common practice to use all uppercase letters for constant variable names, to distinguish them from regular variables.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596986" y="4090555"/>
            <a:ext cx="2523342" cy="646331"/>
          </a:xfrm>
          <a:prstGeom prst="rect">
            <a:avLst/>
          </a:prstGeom>
          <a:noFill/>
        </p:spPr>
        <p:txBody>
          <a:bodyPr wrap="square">
            <a:spAutoFit/>
          </a:bodyPr>
          <a:lstStyle/>
          <a:p>
            <a:r>
              <a:rPr lang="en-GB" dirty="0"/>
              <a:t>PI = 3.14159265</a:t>
            </a:r>
          </a:p>
          <a:p>
            <a:r>
              <a:rPr lang="en-GB" dirty="0"/>
              <a:t>GRAVITY = 9.8</a:t>
            </a:r>
          </a:p>
        </p:txBody>
      </p:sp>
      <p:sp>
        <p:nvSpPr>
          <p:cNvPr id="5" name="Content Placeholder 2">
            <a:extLst>
              <a:ext uri="{FF2B5EF4-FFF2-40B4-BE49-F238E27FC236}">
                <a16:creationId xmlns:a16="http://schemas.microsoft.com/office/drawing/2014/main" id="{C83D92A7-2C1A-0B87-59D7-7D4132FCE642}"/>
              </a:ext>
            </a:extLst>
          </p:cNvPr>
          <p:cNvSpPr txBox="1">
            <a:spLocks/>
          </p:cNvSpPr>
          <p:nvPr/>
        </p:nvSpPr>
        <p:spPr>
          <a:xfrm>
            <a:off x="319790" y="4992311"/>
            <a:ext cx="11317574" cy="144722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In Python, it is important to understand that constants are not truly constant in the sense that their values cannot be changed, as the values can still be overwritten by accident or on purpose. However, using the convention of using all uppercase letters for constant variable names is a helpful reminder to avoid changing the value of these variables.</a:t>
            </a:r>
          </a:p>
        </p:txBody>
      </p:sp>
    </p:spTree>
    <p:extLst>
      <p:ext uri="{BB962C8B-B14F-4D97-AF65-F5344CB8AC3E}">
        <p14:creationId xmlns:p14="http://schemas.microsoft.com/office/powerpoint/2010/main" val="4724798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b="1" dirty="0">
                <a:solidFill>
                  <a:srgbClr val="00B0F0"/>
                </a:solidFill>
              </a:rPr>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12678047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Literals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a:bodyPr>
          <a:lstStyle/>
          <a:p>
            <a:pPr marL="0" indent="0" algn="ctr">
              <a:buNone/>
            </a:pPr>
            <a:r>
              <a:rPr lang="en-GB" dirty="0"/>
              <a:t>In programming, a literal is a value that is represented exactly as it is written in the source code. In Python, literals are used to represent values of different data types, such as integers, floating-point numbers, strings, </a:t>
            </a:r>
            <a:r>
              <a:rPr lang="en-GB" dirty="0" err="1"/>
              <a:t>booleans</a:t>
            </a:r>
            <a:r>
              <a:rPr lang="en-GB" dirty="0"/>
              <a:t>, and others.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106007" y="3730791"/>
            <a:ext cx="4187250" cy="1200329"/>
          </a:xfrm>
          <a:prstGeom prst="rect">
            <a:avLst/>
          </a:prstGeom>
          <a:noFill/>
        </p:spPr>
        <p:txBody>
          <a:bodyPr wrap="square">
            <a:spAutoFit/>
          </a:bodyPr>
          <a:lstStyle/>
          <a:p>
            <a:r>
              <a:rPr lang="en-GB" dirty="0"/>
              <a:t>42      # integer literal</a:t>
            </a:r>
          </a:p>
          <a:p>
            <a:r>
              <a:rPr lang="en-GB" dirty="0"/>
              <a:t>3.14    # floating-point literal</a:t>
            </a:r>
          </a:p>
          <a:p>
            <a:r>
              <a:rPr lang="en-GB" dirty="0"/>
              <a:t>"Hello" # string literal</a:t>
            </a:r>
          </a:p>
          <a:p>
            <a:r>
              <a:rPr lang="en-GB" dirty="0"/>
              <a:t>True    # </a:t>
            </a:r>
            <a:r>
              <a:rPr lang="en-GB" dirty="0" err="1"/>
              <a:t>boolean</a:t>
            </a:r>
            <a:r>
              <a:rPr lang="en-GB" dirty="0"/>
              <a:t> literal</a:t>
            </a:r>
          </a:p>
        </p:txBody>
      </p:sp>
    </p:spTree>
    <p:extLst>
      <p:ext uri="{BB962C8B-B14F-4D97-AF65-F5344CB8AC3E}">
        <p14:creationId xmlns:p14="http://schemas.microsoft.com/office/powerpoint/2010/main" val="282915690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Literals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a:bodyPr>
          <a:lstStyle/>
          <a:p>
            <a:pPr marL="0" indent="0" algn="ctr">
              <a:buNone/>
            </a:pPr>
            <a:r>
              <a:rPr lang="en-GB" dirty="0"/>
              <a:t>In programming, a literal is a value that is represented exactly as it is written in the source code. In Python, literals are used to represent values of different data types, such as integers, floating-point numbers, strings, </a:t>
            </a:r>
            <a:r>
              <a:rPr lang="en-GB" dirty="0" err="1"/>
              <a:t>booleans</a:t>
            </a:r>
            <a:r>
              <a:rPr lang="en-GB" dirty="0"/>
              <a:t>, and others.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106007" y="3730791"/>
            <a:ext cx="4187250" cy="1200329"/>
          </a:xfrm>
          <a:prstGeom prst="rect">
            <a:avLst/>
          </a:prstGeom>
          <a:noFill/>
        </p:spPr>
        <p:txBody>
          <a:bodyPr wrap="square">
            <a:spAutoFit/>
          </a:bodyPr>
          <a:lstStyle/>
          <a:p>
            <a:r>
              <a:rPr lang="en-GB" dirty="0"/>
              <a:t>42      # integer literal</a:t>
            </a:r>
          </a:p>
          <a:p>
            <a:r>
              <a:rPr lang="en-GB" dirty="0"/>
              <a:t>3.14    # floating-point literal</a:t>
            </a:r>
          </a:p>
          <a:p>
            <a:r>
              <a:rPr lang="en-GB" dirty="0"/>
              <a:t>"Hello" # string literal</a:t>
            </a:r>
          </a:p>
          <a:p>
            <a:r>
              <a:rPr lang="en-GB" dirty="0"/>
              <a:t>True    # </a:t>
            </a:r>
            <a:r>
              <a:rPr lang="en-GB" dirty="0" err="1"/>
              <a:t>boolean</a:t>
            </a:r>
            <a:r>
              <a:rPr lang="en-GB" dirty="0"/>
              <a:t> literal</a:t>
            </a:r>
          </a:p>
        </p:txBody>
      </p:sp>
      <p:sp>
        <p:nvSpPr>
          <p:cNvPr id="4" name="Content Placeholder 2">
            <a:extLst>
              <a:ext uri="{FF2B5EF4-FFF2-40B4-BE49-F238E27FC236}">
                <a16:creationId xmlns:a16="http://schemas.microsoft.com/office/drawing/2014/main" id="{F7CE508A-FCAB-881C-37F8-9EB7D689C4DF}"/>
              </a:ext>
            </a:extLst>
          </p:cNvPr>
          <p:cNvSpPr txBox="1">
            <a:spLocks/>
          </p:cNvSpPr>
          <p:nvPr/>
        </p:nvSpPr>
        <p:spPr>
          <a:xfrm>
            <a:off x="540845" y="5178014"/>
            <a:ext cx="11317574" cy="144722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In this example, each line represents a different type of literal in Python. Literals are used to represent fixed values in a program, and they can be used in expressions and assigned to variables just like any other value.</a:t>
            </a:r>
          </a:p>
        </p:txBody>
      </p:sp>
    </p:spTree>
    <p:extLst>
      <p:ext uri="{BB962C8B-B14F-4D97-AF65-F5344CB8AC3E}">
        <p14:creationId xmlns:p14="http://schemas.microsoft.com/office/powerpoint/2010/main" val="36281579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Literals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6"/>
            <a:ext cx="11317574" cy="1447223"/>
          </a:xfrm>
        </p:spPr>
        <p:txBody>
          <a:bodyPr>
            <a:normAutofit fontScale="92500"/>
          </a:bodyPr>
          <a:lstStyle/>
          <a:p>
            <a:pPr marL="0" indent="0" algn="ctr">
              <a:buNone/>
            </a:pPr>
            <a:r>
              <a:rPr lang="en-GB" dirty="0"/>
              <a:t>In programming, a literal is a value that is represented exactly as it is written in the source code. In Python, literals are used to represent values of different data types, such as integers, floating-point numbers, strings, </a:t>
            </a:r>
            <a:r>
              <a:rPr lang="en-GB" dirty="0" err="1"/>
              <a:t>booleans</a:t>
            </a:r>
            <a:r>
              <a:rPr lang="en-GB" dirty="0"/>
              <a:t>, and others. For example:</a:t>
            </a:r>
          </a:p>
        </p:txBody>
      </p:sp>
      <p:sp>
        <p:nvSpPr>
          <p:cNvPr id="7" name="TextBox 6">
            <a:extLst>
              <a:ext uri="{FF2B5EF4-FFF2-40B4-BE49-F238E27FC236}">
                <a16:creationId xmlns:a16="http://schemas.microsoft.com/office/drawing/2014/main" id="{4BE7AB71-F1E1-7F09-767A-4B532A4DD15E}"/>
              </a:ext>
            </a:extLst>
          </p:cNvPr>
          <p:cNvSpPr txBox="1"/>
          <p:nvPr/>
        </p:nvSpPr>
        <p:spPr>
          <a:xfrm>
            <a:off x="4106007" y="3730791"/>
            <a:ext cx="4187250" cy="1200329"/>
          </a:xfrm>
          <a:prstGeom prst="rect">
            <a:avLst/>
          </a:prstGeom>
          <a:noFill/>
        </p:spPr>
        <p:txBody>
          <a:bodyPr wrap="square">
            <a:spAutoFit/>
          </a:bodyPr>
          <a:lstStyle/>
          <a:p>
            <a:r>
              <a:rPr lang="en-GB" dirty="0"/>
              <a:t>42      # integer literal</a:t>
            </a:r>
          </a:p>
          <a:p>
            <a:r>
              <a:rPr lang="en-GB" dirty="0"/>
              <a:t>3.14    # floating-point literal</a:t>
            </a:r>
          </a:p>
          <a:p>
            <a:r>
              <a:rPr lang="en-GB" dirty="0"/>
              <a:t>"Hello" # string literal</a:t>
            </a:r>
          </a:p>
          <a:p>
            <a:r>
              <a:rPr lang="en-GB" dirty="0"/>
              <a:t>True    # </a:t>
            </a:r>
            <a:r>
              <a:rPr lang="en-GB" dirty="0" err="1"/>
              <a:t>boolean</a:t>
            </a:r>
            <a:r>
              <a:rPr lang="en-GB" dirty="0"/>
              <a:t> literal</a:t>
            </a:r>
          </a:p>
        </p:txBody>
      </p:sp>
      <p:sp>
        <p:nvSpPr>
          <p:cNvPr id="4" name="Content Placeholder 2">
            <a:extLst>
              <a:ext uri="{FF2B5EF4-FFF2-40B4-BE49-F238E27FC236}">
                <a16:creationId xmlns:a16="http://schemas.microsoft.com/office/drawing/2014/main" id="{F7CE508A-FCAB-881C-37F8-9EB7D689C4DF}"/>
              </a:ext>
            </a:extLst>
          </p:cNvPr>
          <p:cNvSpPr txBox="1">
            <a:spLocks/>
          </p:cNvSpPr>
          <p:nvPr/>
        </p:nvSpPr>
        <p:spPr>
          <a:xfrm>
            <a:off x="540845" y="5178014"/>
            <a:ext cx="11317574" cy="144722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Literals are a fundamental part of programming, as they are used to represent the data that a program operates on. Understanding the different types of literals and how to use them is a crucial part of learning to program in Python.</a:t>
            </a:r>
          </a:p>
        </p:txBody>
      </p:sp>
    </p:spTree>
    <p:extLst>
      <p:ext uri="{BB962C8B-B14F-4D97-AF65-F5344CB8AC3E}">
        <p14:creationId xmlns:p14="http://schemas.microsoft.com/office/powerpoint/2010/main" val="13108519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b="1" dirty="0">
                <a:solidFill>
                  <a:srgbClr val="00B0F0"/>
                </a:solidFill>
              </a:rPr>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371893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Literals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7"/>
            <a:ext cx="11317574" cy="912564"/>
          </a:xfrm>
        </p:spPr>
        <p:txBody>
          <a:bodyPr>
            <a:normAutofit/>
          </a:bodyPr>
          <a:lstStyle/>
          <a:p>
            <a:pPr marL="0" indent="0" algn="ctr">
              <a:buNone/>
            </a:pPr>
            <a:r>
              <a:rPr lang="en-GB" sz="2000" dirty="0"/>
              <a:t>In programming, punctuation marks and symbols are used to define the syntax and structure of the code. In Python, some common punctuation marks and symbols include:</a:t>
            </a:r>
          </a:p>
        </p:txBody>
      </p:sp>
    </p:spTree>
    <p:extLst>
      <p:ext uri="{BB962C8B-B14F-4D97-AF65-F5344CB8AC3E}">
        <p14:creationId xmlns:p14="http://schemas.microsoft.com/office/powerpoint/2010/main" val="39702659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Punctuations and Symbols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516437"/>
            <a:ext cx="11317574" cy="912564"/>
          </a:xfrm>
        </p:spPr>
        <p:txBody>
          <a:bodyPr>
            <a:normAutofit/>
          </a:bodyPr>
          <a:lstStyle/>
          <a:p>
            <a:pPr marL="0" indent="0" algn="ctr">
              <a:buNone/>
            </a:pPr>
            <a:r>
              <a:rPr lang="en-GB" sz="2000" dirty="0"/>
              <a:t>In programming, punctuation marks and symbols are used to define the syntax and structure of the code. In Python, some common punctuation marks and symbols include:</a:t>
            </a:r>
          </a:p>
        </p:txBody>
      </p:sp>
      <p:sp>
        <p:nvSpPr>
          <p:cNvPr id="8" name="TextBox 7">
            <a:extLst>
              <a:ext uri="{FF2B5EF4-FFF2-40B4-BE49-F238E27FC236}">
                <a16:creationId xmlns:a16="http://schemas.microsoft.com/office/drawing/2014/main" id="{F16A21E7-A800-D3D0-0029-6FE0C0775583}"/>
              </a:ext>
            </a:extLst>
          </p:cNvPr>
          <p:cNvSpPr txBox="1"/>
          <p:nvPr/>
        </p:nvSpPr>
        <p:spPr>
          <a:xfrm>
            <a:off x="708910" y="3410962"/>
            <a:ext cx="4672559" cy="2880360"/>
          </a:xfrm>
          <a:prstGeom prst="rect">
            <a:avLst/>
          </a:prstGeom>
          <a:noFill/>
        </p:spPr>
        <p:txBody>
          <a:bodyPr wrap="square">
            <a:spAutoFit/>
          </a:bodyPr>
          <a:lstStyle/>
          <a:p>
            <a:pPr algn="just"/>
            <a:endParaRPr lang="en-GB" dirty="0"/>
          </a:p>
          <a:p>
            <a:pPr algn="just"/>
            <a:r>
              <a:rPr lang="en-GB" b="1" dirty="0">
                <a:solidFill>
                  <a:srgbClr val="FF0000"/>
                </a:solidFill>
              </a:rPr>
              <a:t>(</a:t>
            </a:r>
            <a:r>
              <a:rPr lang="en-GB" dirty="0"/>
              <a:t> and </a:t>
            </a:r>
            <a:r>
              <a:rPr lang="en-GB" b="1" dirty="0">
                <a:solidFill>
                  <a:srgbClr val="FF0000"/>
                </a:solidFill>
              </a:rPr>
              <a:t>)</a:t>
            </a:r>
            <a:r>
              <a:rPr lang="en-GB" dirty="0"/>
              <a:t> for grouping expressions and calling functions</a:t>
            </a:r>
          </a:p>
          <a:p>
            <a:pPr algn="just"/>
            <a:endParaRPr lang="en-GB" dirty="0"/>
          </a:p>
          <a:p>
            <a:pPr algn="just"/>
            <a:r>
              <a:rPr lang="en-GB" b="1" dirty="0">
                <a:solidFill>
                  <a:srgbClr val="FF0000"/>
                </a:solidFill>
              </a:rPr>
              <a:t>[</a:t>
            </a:r>
            <a:r>
              <a:rPr lang="en-GB" dirty="0"/>
              <a:t> and </a:t>
            </a:r>
            <a:r>
              <a:rPr lang="en-GB" b="1" dirty="0">
                <a:solidFill>
                  <a:srgbClr val="FF0000"/>
                </a:solidFill>
              </a:rPr>
              <a:t>]</a:t>
            </a:r>
            <a:r>
              <a:rPr lang="en-GB" dirty="0"/>
              <a:t> for defining lists</a:t>
            </a:r>
          </a:p>
          <a:p>
            <a:pPr algn="just"/>
            <a:endParaRPr lang="en-GB" dirty="0"/>
          </a:p>
          <a:p>
            <a:pPr algn="just"/>
            <a:r>
              <a:rPr lang="en-GB" b="1" dirty="0">
                <a:solidFill>
                  <a:srgbClr val="FF0000"/>
                </a:solidFill>
              </a:rPr>
              <a:t>{</a:t>
            </a:r>
            <a:r>
              <a:rPr lang="en-GB" dirty="0"/>
              <a:t> and </a:t>
            </a:r>
            <a:r>
              <a:rPr lang="en-GB" b="1" dirty="0">
                <a:solidFill>
                  <a:srgbClr val="FF0000"/>
                </a:solidFill>
              </a:rPr>
              <a:t>}</a:t>
            </a:r>
            <a:r>
              <a:rPr lang="en-GB" dirty="0"/>
              <a:t> for defining dictionaries</a:t>
            </a:r>
          </a:p>
          <a:p>
            <a:pPr algn="just"/>
            <a:endParaRPr lang="en-GB" dirty="0"/>
          </a:p>
          <a:p>
            <a:pPr algn="just"/>
            <a:r>
              <a:rPr lang="en-GB" b="1" dirty="0">
                <a:solidFill>
                  <a:srgbClr val="FF0000"/>
                </a:solidFill>
              </a:rPr>
              <a:t>:</a:t>
            </a:r>
            <a:r>
              <a:rPr lang="en-GB" dirty="0"/>
              <a:t> for defining blocks of code (e.g. in a for loop or if statement)</a:t>
            </a:r>
          </a:p>
        </p:txBody>
      </p:sp>
      <p:sp>
        <p:nvSpPr>
          <p:cNvPr id="4" name="TextBox 3">
            <a:extLst>
              <a:ext uri="{FF2B5EF4-FFF2-40B4-BE49-F238E27FC236}">
                <a16:creationId xmlns:a16="http://schemas.microsoft.com/office/drawing/2014/main" id="{A151E0C7-7C50-7B3E-44B2-A665918368D0}"/>
              </a:ext>
            </a:extLst>
          </p:cNvPr>
          <p:cNvSpPr txBox="1"/>
          <p:nvPr/>
        </p:nvSpPr>
        <p:spPr>
          <a:xfrm>
            <a:off x="6199632" y="3429000"/>
            <a:ext cx="5729366" cy="2862322"/>
          </a:xfrm>
          <a:prstGeom prst="rect">
            <a:avLst/>
          </a:prstGeom>
          <a:noFill/>
        </p:spPr>
        <p:txBody>
          <a:bodyPr wrap="square">
            <a:spAutoFit/>
          </a:bodyPr>
          <a:lstStyle/>
          <a:p>
            <a:pPr algn="just"/>
            <a:endParaRPr lang="en-GB" dirty="0"/>
          </a:p>
          <a:p>
            <a:pPr algn="just"/>
            <a:r>
              <a:rPr lang="en-GB" b="1" dirty="0">
                <a:solidFill>
                  <a:srgbClr val="FF0000"/>
                </a:solidFill>
              </a:rPr>
              <a:t>,</a:t>
            </a:r>
            <a:r>
              <a:rPr lang="en-GB" dirty="0"/>
              <a:t> for separating items in a list or dictionary</a:t>
            </a:r>
          </a:p>
          <a:p>
            <a:pPr algn="just"/>
            <a:endParaRPr lang="en-GB" dirty="0"/>
          </a:p>
          <a:p>
            <a:pPr algn="just"/>
            <a:r>
              <a:rPr lang="en-GB" b="1" dirty="0">
                <a:solidFill>
                  <a:srgbClr val="FF0000"/>
                </a:solidFill>
              </a:rPr>
              <a:t>.</a:t>
            </a:r>
            <a:r>
              <a:rPr lang="en-GB" dirty="0"/>
              <a:t> for accessing attributes and methods of an object</a:t>
            </a:r>
          </a:p>
          <a:p>
            <a:pPr algn="just"/>
            <a:endParaRPr lang="en-GB" dirty="0"/>
          </a:p>
          <a:p>
            <a:pPr algn="just"/>
            <a:r>
              <a:rPr lang="en-GB" b="1" dirty="0">
                <a:solidFill>
                  <a:srgbClr val="FF0000"/>
                </a:solidFill>
              </a:rPr>
              <a:t>=</a:t>
            </a:r>
            <a:r>
              <a:rPr lang="en-GB" dirty="0"/>
              <a:t> for assignment</a:t>
            </a:r>
          </a:p>
          <a:p>
            <a:pPr algn="just"/>
            <a:endParaRPr lang="en-GB" dirty="0"/>
          </a:p>
          <a:p>
            <a:pPr algn="just"/>
            <a:r>
              <a:rPr lang="en-GB" b="1" dirty="0">
                <a:solidFill>
                  <a:srgbClr val="FF0000"/>
                </a:solidFill>
              </a:rPr>
              <a:t>+</a:t>
            </a:r>
            <a:r>
              <a:rPr lang="en-GB" dirty="0"/>
              <a:t>, </a:t>
            </a:r>
            <a:r>
              <a:rPr lang="en-GB" b="1" dirty="0">
                <a:solidFill>
                  <a:srgbClr val="FF0000"/>
                </a:solidFill>
              </a:rPr>
              <a:t>-</a:t>
            </a:r>
            <a:r>
              <a:rPr lang="en-GB" b="1" dirty="0"/>
              <a:t>,</a:t>
            </a:r>
            <a:r>
              <a:rPr lang="en-GB" dirty="0"/>
              <a:t> </a:t>
            </a:r>
            <a:r>
              <a:rPr lang="en-GB" b="1" dirty="0">
                <a:solidFill>
                  <a:srgbClr val="FF0000"/>
                </a:solidFill>
              </a:rPr>
              <a:t>*</a:t>
            </a:r>
            <a:r>
              <a:rPr lang="en-GB" b="1" dirty="0"/>
              <a:t>,</a:t>
            </a:r>
            <a:r>
              <a:rPr lang="en-GB" dirty="0"/>
              <a:t> </a:t>
            </a:r>
            <a:r>
              <a:rPr lang="en-GB" b="1" dirty="0">
                <a:solidFill>
                  <a:srgbClr val="FF0000"/>
                </a:solidFill>
              </a:rPr>
              <a:t>/</a:t>
            </a:r>
            <a:r>
              <a:rPr lang="en-GB" b="1" dirty="0"/>
              <a:t>,</a:t>
            </a:r>
            <a:r>
              <a:rPr lang="en-GB" dirty="0"/>
              <a:t> and others for mathematical operations</a:t>
            </a:r>
          </a:p>
          <a:p>
            <a:pPr algn="just"/>
            <a:endParaRPr lang="en-GB" dirty="0"/>
          </a:p>
          <a:p>
            <a:pPr algn="just"/>
            <a:r>
              <a:rPr lang="en-GB" b="1" dirty="0">
                <a:solidFill>
                  <a:srgbClr val="FF0000"/>
                </a:solidFill>
              </a:rPr>
              <a:t>#</a:t>
            </a:r>
            <a:r>
              <a:rPr lang="en-GB" dirty="0"/>
              <a:t> for indicating a comment</a:t>
            </a:r>
          </a:p>
        </p:txBody>
      </p:sp>
    </p:spTree>
    <p:extLst>
      <p:ext uri="{BB962C8B-B14F-4D97-AF65-F5344CB8AC3E}">
        <p14:creationId xmlns:p14="http://schemas.microsoft.com/office/powerpoint/2010/main" val="1865256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b="1" dirty="0">
                <a:solidFill>
                  <a:srgbClr val="00B0F0"/>
                </a:solidFill>
              </a:rPr>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1428388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Source Code: </a:t>
            </a:r>
            <a:r>
              <a:rPr lang="en-GB" dirty="0">
                <a:solidFill>
                  <a:srgbClr val="FF0000"/>
                </a:solidFill>
                <a:latin typeface="Aharoni" panose="02010803020104030203" pitchFamily="2" charset="-79"/>
                <a:cs typeface="Aharoni" panose="02010803020104030203" pitchFamily="2" charset="-79"/>
              </a:rPr>
              <a:t>Importance</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652641" y="2255347"/>
            <a:ext cx="10886718" cy="4235394"/>
          </a:xfrm>
        </p:spPr>
        <p:txBody>
          <a:bodyPr>
            <a:normAutofit fontScale="92500" lnSpcReduction="20000"/>
          </a:bodyPr>
          <a:lstStyle/>
          <a:p>
            <a:pPr algn="just"/>
            <a:r>
              <a:rPr lang="en-GB" dirty="0"/>
              <a:t>It is the foundation of software development, as it provides the instructions for the computer to execute.</a:t>
            </a:r>
          </a:p>
          <a:p>
            <a:pPr algn="just"/>
            <a:endParaRPr lang="en-GB" dirty="0"/>
          </a:p>
          <a:p>
            <a:pPr algn="just"/>
            <a:r>
              <a:rPr lang="en-GB" dirty="0"/>
              <a:t>Source code can be read, edited, and maintained by programmers, allowing for modification and improvement of existing programs.</a:t>
            </a:r>
          </a:p>
          <a:p>
            <a:pPr algn="just"/>
            <a:endParaRPr lang="en-GB" dirty="0"/>
          </a:p>
          <a:p>
            <a:pPr algn="just"/>
            <a:r>
              <a:rPr lang="en-GB" dirty="0"/>
              <a:t>Source code can be shared and reused, promoting collaboration and facilitating the development of open-source software.</a:t>
            </a:r>
          </a:p>
          <a:p>
            <a:pPr algn="just"/>
            <a:endParaRPr lang="en-GB"/>
          </a:p>
          <a:p>
            <a:pPr algn="just"/>
            <a:r>
              <a:rPr lang="en-GB"/>
              <a:t>Source </a:t>
            </a:r>
            <a:r>
              <a:rPr lang="en-GB" dirty="0"/>
              <a:t>code provides transparency and accountability, as it can be examined to understand how a program works, or to identify and fix security vulnerabilities.</a:t>
            </a:r>
          </a:p>
        </p:txBody>
      </p:sp>
    </p:spTree>
    <p:extLst>
      <p:ext uri="{BB962C8B-B14F-4D97-AF65-F5344CB8AC3E}">
        <p14:creationId xmlns:p14="http://schemas.microsoft.com/office/powerpoint/2010/main" val="33246386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Operators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912564"/>
          </a:xfrm>
        </p:spPr>
        <p:txBody>
          <a:bodyPr>
            <a:normAutofit/>
          </a:bodyPr>
          <a:lstStyle/>
          <a:p>
            <a:pPr marL="0" indent="0" algn="ctr">
              <a:buNone/>
            </a:pPr>
            <a:r>
              <a:rPr lang="en-GB" sz="2000" dirty="0"/>
              <a:t>In programming, operators are symbols or keywords that perform operations on values and variables. In Python, there are various types of operators, including:</a:t>
            </a:r>
          </a:p>
        </p:txBody>
      </p:sp>
      <p:sp>
        <p:nvSpPr>
          <p:cNvPr id="6" name="Content Placeholder 2">
            <a:extLst>
              <a:ext uri="{FF2B5EF4-FFF2-40B4-BE49-F238E27FC236}">
                <a16:creationId xmlns:a16="http://schemas.microsoft.com/office/drawing/2014/main" id="{19ECDBBC-0405-374C-EB17-2BC18B9A22CD}"/>
              </a:ext>
            </a:extLst>
          </p:cNvPr>
          <p:cNvSpPr txBox="1">
            <a:spLocks/>
          </p:cNvSpPr>
          <p:nvPr/>
        </p:nvSpPr>
        <p:spPr>
          <a:xfrm>
            <a:off x="540845" y="3429000"/>
            <a:ext cx="4330958" cy="300178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b="1" dirty="0">
                <a:solidFill>
                  <a:srgbClr val="FF0000"/>
                </a:solidFill>
              </a:rPr>
              <a:t>Arithmetic</a:t>
            </a:r>
            <a:r>
              <a:rPr lang="en-GB" sz="2000" dirty="0"/>
              <a:t> operators (e.g. +, -, *, /, %, **) for performing arithmetic operations such as addition, subtraction, multiplication, and others.</a:t>
            </a:r>
          </a:p>
          <a:p>
            <a:pPr marL="0" indent="0" algn="ctr">
              <a:buFont typeface="Arial" panose="020B0604020202020204" pitchFamily="34" charset="0"/>
              <a:buNone/>
            </a:pPr>
            <a:r>
              <a:rPr lang="en-GB" sz="2000" b="1" dirty="0">
                <a:solidFill>
                  <a:srgbClr val="FF0000"/>
                </a:solidFill>
              </a:rPr>
              <a:t>Comparison</a:t>
            </a:r>
            <a:r>
              <a:rPr lang="en-GB" sz="2000" dirty="0"/>
              <a:t> operators (e.g. ==, !=, &lt;, &gt;, &lt;=, &gt;=) for comparing values and determining equality or inequality.</a:t>
            </a:r>
          </a:p>
          <a:p>
            <a:pPr marL="0" indent="0" algn="ctr">
              <a:buFont typeface="Arial" panose="020B0604020202020204" pitchFamily="34" charset="0"/>
              <a:buNone/>
            </a:pPr>
            <a:r>
              <a:rPr lang="en-GB" sz="2000" b="1" dirty="0">
                <a:solidFill>
                  <a:srgbClr val="FF0000"/>
                </a:solidFill>
              </a:rPr>
              <a:t>Logical</a:t>
            </a:r>
            <a:r>
              <a:rPr lang="en-GB" sz="2000" dirty="0"/>
              <a:t> operators (e.g. and, or, not) for performing logical operations and combining multiple conditions.</a:t>
            </a:r>
          </a:p>
        </p:txBody>
      </p:sp>
    </p:spTree>
    <p:extLst>
      <p:ext uri="{BB962C8B-B14F-4D97-AF65-F5344CB8AC3E}">
        <p14:creationId xmlns:p14="http://schemas.microsoft.com/office/powerpoint/2010/main" val="148741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Operators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912564"/>
          </a:xfrm>
        </p:spPr>
        <p:txBody>
          <a:bodyPr>
            <a:normAutofit/>
          </a:bodyPr>
          <a:lstStyle/>
          <a:p>
            <a:pPr marL="0" indent="0" algn="ctr">
              <a:buNone/>
            </a:pPr>
            <a:r>
              <a:rPr lang="en-GB" sz="2000" dirty="0"/>
              <a:t>In programming, operators are symbols or keywords that perform operations on values and variables. In Python, there are various types of operators, including:</a:t>
            </a:r>
          </a:p>
        </p:txBody>
      </p:sp>
      <p:sp>
        <p:nvSpPr>
          <p:cNvPr id="6" name="Content Placeholder 2">
            <a:extLst>
              <a:ext uri="{FF2B5EF4-FFF2-40B4-BE49-F238E27FC236}">
                <a16:creationId xmlns:a16="http://schemas.microsoft.com/office/drawing/2014/main" id="{19ECDBBC-0405-374C-EB17-2BC18B9A22CD}"/>
              </a:ext>
            </a:extLst>
          </p:cNvPr>
          <p:cNvSpPr txBox="1">
            <a:spLocks/>
          </p:cNvSpPr>
          <p:nvPr/>
        </p:nvSpPr>
        <p:spPr>
          <a:xfrm>
            <a:off x="540845" y="3429000"/>
            <a:ext cx="4330958" cy="300178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b="1" dirty="0">
                <a:solidFill>
                  <a:srgbClr val="FF0000"/>
                </a:solidFill>
              </a:rPr>
              <a:t>Arithmetic</a:t>
            </a:r>
            <a:r>
              <a:rPr lang="en-GB" sz="2000" dirty="0"/>
              <a:t> operators (e.g. +, -, *, /, %, **) for performing arithmetic operations such as addition, subtraction, multiplication, and others.</a:t>
            </a:r>
          </a:p>
          <a:p>
            <a:pPr marL="0" indent="0" algn="ctr">
              <a:buFont typeface="Arial" panose="020B0604020202020204" pitchFamily="34" charset="0"/>
              <a:buNone/>
            </a:pPr>
            <a:r>
              <a:rPr lang="en-GB" sz="2000" b="1" dirty="0">
                <a:solidFill>
                  <a:srgbClr val="FF0000"/>
                </a:solidFill>
              </a:rPr>
              <a:t>Comparison</a:t>
            </a:r>
            <a:r>
              <a:rPr lang="en-GB" sz="2000" dirty="0"/>
              <a:t> operators (e.g. ==, !=, &lt;, &gt;, &lt;=, &gt;=) for comparing values and determining equality or inequality.</a:t>
            </a:r>
          </a:p>
          <a:p>
            <a:pPr marL="0" indent="0" algn="ctr">
              <a:buFont typeface="Arial" panose="020B0604020202020204" pitchFamily="34" charset="0"/>
              <a:buNone/>
            </a:pPr>
            <a:r>
              <a:rPr lang="en-GB" sz="2000" b="1" dirty="0">
                <a:solidFill>
                  <a:srgbClr val="FF0000"/>
                </a:solidFill>
              </a:rPr>
              <a:t>Logical</a:t>
            </a:r>
            <a:r>
              <a:rPr lang="en-GB" sz="2000" dirty="0"/>
              <a:t> operators (e.g. and, or, not) for performing logical operations and combining multiple conditions.</a:t>
            </a:r>
          </a:p>
        </p:txBody>
      </p:sp>
      <p:sp>
        <p:nvSpPr>
          <p:cNvPr id="9" name="Content Placeholder 2">
            <a:extLst>
              <a:ext uri="{FF2B5EF4-FFF2-40B4-BE49-F238E27FC236}">
                <a16:creationId xmlns:a16="http://schemas.microsoft.com/office/drawing/2014/main" id="{62992F7F-6195-FE80-CF99-733CF77BFC6D}"/>
              </a:ext>
            </a:extLst>
          </p:cNvPr>
          <p:cNvSpPr txBox="1">
            <a:spLocks/>
          </p:cNvSpPr>
          <p:nvPr/>
        </p:nvSpPr>
        <p:spPr>
          <a:xfrm>
            <a:off x="6390809" y="3550420"/>
            <a:ext cx="5264046" cy="28803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b="1" dirty="0">
                <a:solidFill>
                  <a:srgbClr val="FF0000"/>
                </a:solidFill>
              </a:rPr>
              <a:t>Assignment</a:t>
            </a:r>
            <a:r>
              <a:rPr lang="en-GB" sz="1800" dirty="0"/>
              <a:t> operators (e.g. =, +=, -=, *=, /=, %=, **=) for assigning values to variables and updating their values.</a:t>
            </a:r>
          </a:p>
          <a:p>
            <a:pPr marL="0" indent="0" algn="ctr">
              <a:buFont typeface="Arial" panose="020B0604020202020204" pitchFamily="34" charset="0"/>
              <a:buNone/>
            </a:pPr>
            <a:r>
              <a:rPr lang="en-GB" sz="1800" b="1" dirty="0">
                <a:solidFill>
                  <a:srgbClr val="FF0000"/>
                </a:solidFill>
              </a:rPr>
              <a:t>Membership</a:t>
            </a:r>
            <a:r>
              <a:rPr lang="en-GB" sz="1800" dirty="0"/>
              <a:t> operators (e.g. in, not in) for checking if a value is a member of a sequence (e.g. a list or a string).</a:t>
            </a:r>
          </a:p>
          <a:p>
            <a:pPr marL="0" indent="0" algn="ctr">
              <a:buFont typeface="Arial" panose="020B0604020202020204" pitchFamily="34" charset="0"/>
              <a:buNone/>
            </a:pPr>
            <a:r>
              <a:rPr lang="en-GB" sz="1800" b="1" dirty="0">
                <a:solidFill>
                  <a:srgbClr val="FF0000"/>
                </a:solidFill>
              </a:rPr>
              <a:t>Identity</a:t>
            </a:r>
            <a:r>
              <a:rPr lang="en-GB" sz="1800" dirty="0"/>
              <a:t> operators (e.g. is, is not) for checking if two variables refer to the same object in memory.</a:t>
            </a:r>
          </a:p>
        </p:txBody>
      </p:sp>
    </p:spTree>
    <p:extLst>
      <p:ext uri="{BB962C8B-B14F-4D97-AF65-F5344CB8AC3E}">
        <p14:creationId xmlns:p14="http://schemas.microsoft.com/office/powerpoint/2010/main" val="9866270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Operators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912564"/>
          </a:xfrm>
        </p:spPr>
        <p:txBody>
          <a:bodyPr>
            <a:normAutofit/>
          </a:bodyPr>
          <a:lstStyle/>
          <a:p>
            <a:pPr marL="0" indent="0" algn="ctr">
              <a:buNone/>
            </a:pPr>
            <a:r>
              <a:rPr lang="en-GB" sz="2000" dirty="0"/>
              <a:t>In programming, operators are symbols or keywords that perform operations on values and variables. In Python, there are various types of operators, including:</a:t>
            </a:r>
          </a:p>
        </p:txBody>
      </p:sp>
      <p:sp>
        <p:nvSpPr>
          <p:cNvPr id="11" name="TextBox 10">
            <a:extLst>
              <a:ext uri="{FF2B5EF4-FFF2-40B4-BE49-F238E27FC236}">
                <a16:creationId xmlns:a16="http://schemas.microsoft.com/office/drawing/2014/main" id="{2890E3EA-9273-9803-2654-CCA4A41D3341}"/>
              </a:ext>
            </a:extLst>
          </p:cNvPr>
          <p:cNvSpPr txBox="1"/>
          <p:nvPr/>
        </p:nvSpPr>
        <p:spPr>
          <a:xfrm>
            <a:off x="1181100" y="4292447"/>
            <a:ext cx="9829799" cy="923330"/>
          </a:xfrm>
          <a:prstGeom prst="rect">
            <a:avLst/>
          </a:prstGeom>
          <a:noFill/>
        </p:spPr>
        <p:txBody>
          <a:bodyPr wrap="square">
            <a:spAutoFit/>
          </a:bodyPr>
          <a:lstStyle/>
          <a:p>
            <a:pPr algn="ctr"/>
            <a:r>
              <a:rPr lang="en-GB" dirty="0"/>
              <a:t>In Python, operators are used to manipulate values and variables, make decisions, and perform calculations. Understanding the different types of operators and how to use them is an important part of learning to program in Python.</a:t>
            </a:r>
          </a:p>
        </p:txBody>
      </p:sp>
    </p:spTree>
    <p:extLst>
      <p:ext uri="{BB962C8B-B14F-4D97-AF65-F5344CB8AC3E}">
        <p14:creationId xmlns:p14="http://schemas.microsoft.com/office/powerpoint/2010/main" val="3817711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b="1" dirty="0">
                <a:solidFill>
                  <a:srgbClr val="00B0F0"/>
                </a:solidFill>
              </a:rPr>
              <a:t>Comments</a:t>
            </a:r>
            <a:r>
              <a:rPr lang="en-GB" sz="2000" dirty="0"/>
              <a:t> </a:t>
            </a:r>
          </a:p>
          <a:p>
            <a:r>
              <a:rPr lang="en-GB" sz="2000" dirty="0"/>
              <a:t>Whitespace and Tabs</a:t>
            </a:r>
          </a:p>
        </p:txBody>
      </p:sp>
    </p:spTree>
    <p:extLst>
      <p:ext uri="{BB962C8B-B14F-4D97-AF65-F5344CB8AC3E}">
        <p14:creationId xmlns:p14="http://schemas.microsoft.com/office/powerpoint/2010/main" val="17967758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comments are used to add explanations and notes to the source code. In Python, comments start with the # symbol and continue until the end of the line.</a:t>
            </a:r>
          </a:p>
          <a:p>
            <a:pPr marL="0" indent="0" algn="ctr">
              <a:buNone/>
            </a:pPr>
            <a:r>
              <a:rPr lang="en-GB" sz="2000" dirty="0"/>
              <a:t>For example:</a:t>
            </a:r>
          </a:p>
        </p:txBody>
      </p:sp>
      <p:sp>
        <p:nvSpPr>
          <p:cNvPr id="6" name="TextBox 5">
            <a:extLst>
              <a:ext uri="{FF2B5EF4-FFF2-40B4-BE49-F238E27FC236}">
                <a16:creationId xmlns:a16="http://schemas.microsoft.com/office/drawing/2014/main" id="{80573858-30B9-128D-ECFA-2BACEB963ABF}"/>
              </a:ext>
            </a:extLst>
          </p:cNvPr>
          <p:cNvSpPr txBox="1"/>
          <p:nvPr/>
        </p:nvSpPr>
        <p:spPr>
          <a:xfrm>
            <a:off x="4081073" y="3513324"/>
            <a:ext cx="4688173" cy="646331"/>
          </a:xfrm>
          <a:prstGeom prst="rect">
            <a:avLst/>
          </a:prstGeom>
          <a:noFill/>
        </p:spPr>
        <p:txBody>
          <a:bodyPr wrap="square">
            <a:spAutoFit/>
          </a:bodyPr>
          <a:lstStyle/>
          <a:p>
            <a:r>
              <a:rPr lang="en-GB" dirty="0"/>
              <a:t># This is a comment</a:t>
            </a:r>
          </a:p>
          <a:p>
            <a:r>
              <a:rPr lang="en-GB" dirty="0">
                <a:solidFill>
                  <a:schemeClr val="accent1"/>
                </a:solidFill>
              </a:rPr>
              <a:t>print</a:t>
            </a:r>
            <a:r>
              <a:rPr lang="en-GB" dirty="0"/>
              <a:t>(</a:t>
            </a:r>
            <a:r>
              <a:rPr lang="en-GB" dirty="0">
                <a:solidFill>
                  <a:schemeClr val="accent3"/>
                </a:solidFill>
              </a:rPr>
              <a:t>"Hello, World!"</a:t>
            </a:r>
            <a:r>
              <a:rPr lang="en-GB" dirty="0"/>
              <a:t>) # Another comment</a:t>
            </a:r>
          </a:p>
        </p:txBody>
      </p:sp>
    </p:spTree>
    <p:extLst>
      <p:ext uri="{BB962C8B-B14F-4D97-AF65-F5344CB8AC3E}">
        <p14:creationId xmlns:p14="http://schemas.microsoft.com/office/powerpoint/2010/main" val="3101441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comments are used to add explanations and notes to the source code. In Python, comments start with the # symbol and continue until the end of the line.</a:t>
            </a:r>
          </a:p>
          <a:p>
            <a:pPr marL="0" indent="0" algn="ctr">
              <a:buNone/>
            </a:pPr>
            <a:r>
              <a:rPr lang="en-GB" sz="2000" dirty="0"/>
              <a:t>For example:</a:t>
            </a:r>
          </a:p>
        </p:txBody>
      </p:sp>
      <p:sp>
        <p:nvSpPr>
          <p:cNvPr id="6" name="TextBox 5">
            <a:extLst>
              <a:ext uri="{FF2B5EF4-FFF2-40B4-BE49-F238E27FC236}">
                <a16:creationId xmlns:a16="http://schemas.microsoft.com/office/drawing/2014/main" id="{80573858-30B9-128D-ECFA-2BACEB963ABF}"/>
              </a:ext>
            </a:extLst>
          </p:cNvPr>
          <p:cNvSpPr txBox="1"/>
          <p:nvPr/>
        </p:nvSpPr>
        <p:spPr>
          <a:xfrm>
            <a:off x="4081073" y="3513324"/>
            <a:ext cx="4688173" cy="646331"/>
          </a:xfrm>
          <a:prstGeom prst="rect">
            <a:avLst/>
          </a:prstGeom>
          <a:noFill/>
        </p:spPr>
        <p:txBody>
          <a:bodyPr wrap="square">
            <a:spAutoFit/>
          </a:bodyPr>
          <a:lstStyle/>
          <a:p>
            <a:r>
              <a:rPr lang="en-GB" dirty="0"/>
              <a:t># This is a comment</a:t>
            </a:r>
          </a:p>
          <a:p>
            <a:r>
              <a:rPr lang="en-GB" dirty="0">
                <a:solidFill>
                  <a:schemeClr val="accent1"/>
                </a:solidFill>
              </a:rPr>
              <a:t>print</a:t>
            </a:r>
            <a:r>
              <a:rPr lang="en-GB" dirty="0"/>
              <a:t>(</a:t>
            </a:r>
            <a:r>
              <a:rPr lang="en-GB" dirty="0">
                <a:solidFill>
                  <a:schemeClr val="accent3"/>
                </a:solidFill>
              </a:rPr>
              <a:t>"Hello, World!"</a:t>
            </a:r>
            <a:r>
              <a:rPr lang="en-GB" dirty="0"/>
              <a:t>) # Another comment</a:t>
            </a:r>
          </a:p>
        </p:txBody>
      </p:sp>
      <p:sp>
        <p:nvSpPr>
          <p:cNvPr id="9" name="TextBox 8">
            <a:extLst>
              <a:ext uri="{FF2B5EF4-FFF2-40B4-BE49-F238E27FC236}">
                <a16:creationId xmlns:a16="http://schemas.microsoft.com/office/drawing/2014/main" id="{EAF85F72-A4DD-B983-172C-69CFBF5C4B0B}"/>
              </a:ext>
            </a:extLst>
          </p:cNvPr>
          <p:cNvSpPr txBox="1"/>
          <p:nvPr/>
        </p:nvSpPr>
        <p:spPr>
          <a:xfrm>
            <a:off x="605902" y="4555034"/>
            <a:ext cx="6079711" cy="1754326"/>
          </a:xfrm>
          <a:prstGeom prst="rect">
            <a:avLst/>
          </a:prstGeom>
          <a:noFill/>
        </p:spPr>
        <p:txBody>
          <a:bodyPr wrap="square">
            <a:spAutoFit/>
          </a:bodyPr>
          <a:lstStyle/>
          <a:p>
            <a:pPr algn="just"/>
            <a:r>
              <a:rPr lang="en-GB" dirty="0"/>
              <a:t>In this example, the two lines that start with # are comments and are ignored by the Python interpreter when the code is executed. Comments are used to document the code and provide information to other programmers (or to yourself) about what the code is doing and how it works.</a:t>
            </a:r>
          </a:p>
        </p:txBody>
      </p:sp>
    </p:spTree>
    <p:extLst>
      <p:ext uri="{BB962C8B-B14F-4D97-AF65-F5344CB8AC3E}">
        <p14:creationId xmlns:p14="http://schemas.microsoft.com/office/powerpoint/2010/main" val="9965106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comments are used to add explanations and notes to the source code. In Python, comments start with the # symbol and continue until the end of the line.</a:t>
            </a:r>
          </a:p>
          <a:p>
            <a:pPr marL="0" indent="0" algn="ctr">
              <a:buNone/>
            </a:pPr>
            <a:r>
              <a:rPr lang="en-GB" sz="2000" dirty="0"/>
              <a:t>For example:</a:t>
            </a:r>
          </a:p>
        </p:txBody>
      </p:sp>
      <p:sp>
        <p:nvSpPr>
          <p:cNvPr id="6" name="TextBox 5">
            <a:extLst>
              <a:ext uri="{FF2B5EF4-FFF2-40B4-BE49-F238E27FC236}">
                <a16:creationId xmlns:a16="http://schemas.microsoft.com/office/drawing/2014/main" id="{80573858-30B9-128D-ECFA-2BACEB963ABF}"/>
              </a:ext>
            </a:extLst>
          </p:cNvPr>
          <p:cNvSpPr txBox="1"/>
          <p:nvPr/>
        </p:nvSpPr>
        <p:spPr>
          <a:xfrm>
            <a:off x="4081073" y="3513324"/>
            <a:ext cx="4688173" cy="646331"/>
          </a:xfrm>
          <a:prstGeom prst="rect">
            <a:avLst/>
          </a:prstGeom>
          <a:noFill/>
        </p:spPr>
        <p:txBody>
          <a:bodyPr wrap="square">
            <a:spAutoFit/>
          </a:bodyPr>
          <a:lstStyle/>
          <a:p>
            <a:r>
              <a:rPr lang="en-GB" dirty="0"/>
              <a:t># This is a comment</a:t>
            </a:r>
          </a:p>
          <a:p>
            <a:r>
              <a:rPr lang="en-GB" dirty="0">
                <a:solidFill>
                  <a:schemeClr val="accent1"/>
                </a:solidFill>
              </a:rPr>
              <a:t>print</a:t>
            </a:r>
            <a:r>
              <a:rPr lang="en-GB" dirty="0"/>
              <a:t>(</a:t>
            </a:r>
            <a:r>
              <a:rPr lang="en-GB" dirty="0">
                <a:solidFill>
                  <a:schemeClr val="accent3"/>
                </a:solidFill>
              </a:rPr>
              <a:t>"Hello, World!"</a:t>
            </a:r>
            <a:r>
              <a:rPr lang="en-GB" dirty="0"/>
              <a:t>) # Another comment</a:t>
            </a:r>
          </a:p>
        </p:txBody>
      </p:sp>
      <p:sp>
        <p:nvSpPr>
          <p:cNvPr id="8" name="TextBox 7">
            <a:extLst>
              <a:ext uri="{FF2B5EF4-FFF2-40B4-BE49-F238E27FC236}">
                <a16:creationId xmlns:a16="http://schemas.microsoft.com/office/drawing/2014/main" id="{1D9A2C7D-09CD-5216-2EEF-28F0109DA69E}"/>
              </a:ext>
            </a:extLst>
          </p:cNvPr>
          <p:cNvSpPr txBox="1"/>
          <p:nvPr/>
        </p:nvSpPr>
        <p:spPr>
          <a:xfrm>
            <a:off x="3152882" y="4659965"/>
            <a:ext cx="6093500" cy="1754326"/>
          </a:xfrm>
          <a:prstGeom prst="rect">
            <a:avLst/>
          </a:prstGeom>
          <a:noFill/>
        </p:spPr>
        <p:txBody>
          <a:bodyPr wrap="square">
            <a:spAutoFit/>
          </a:bodyPr>
          <a:lstStyle/>
          <a:p>
            <a:r>
              <a:rPr lang="en-GB" dirty="0"/>
              <a:t>It is a best practice to add comments to your code, as they make the code easier to understand and maintain, especially when working on large or complex projects. However, it is also important to make sure that comments are clear and concise, and that they do not add clutter to the code.</a:t>
            </a:r>
          </a:p>
        </p:txBody>
      </p:sp>
    </p:spTree>
    <p:extLst>
      <p:ext uri="{BB962C8B-B14F-4D97-AF65-F5344CB8AC3E}">
        <p14:creationId xmlns:p14="http://schemas.microsoft.com/office/powerpoint/2010/main" val="41487664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678356"/>
          </a:xfrm>
        </p:spPr>
        <p:txBody>
          <a:bodyPr anchor="ctr">
            <a:normAutofit fontScale="85000" lnSpcReduction="20000"/>
          </a:bodyPr>
          <a:lstStyle/>
          <a:p>
            <a:r>
              <a:rPr lang="en-GB" sz="2000" dirty="0"/>
              <a:t>Source Code</a:t>
            </a:r>
          </a:p>
          <a:p>
            <a:r>
              <a:rPr lang="en-GB" sz="2000" dirty="0"/>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b="1" dirty="0">
                <a:solidFill>
                  <a:srgbClr val="00B0F0"/>
                </a:solidFill>
              </a:rPr>
              <a:t>Whitespace and Tabs</a:t>
            </a:r>
          </a:p>
        </p:txBody>
      </p:sp>
    </p:spTree>
    <p:extLst>
      <p:ext uri="{BB962C8B-B14F-4D97-AF65-F5344CB8AC3E}">
        <p14:creationId xmlns:p14="http://schemas.microsoft.com/office/powerpoint/2010/main" val="23642888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whitespace refers to spaces, tabs, and line breaks that are used to separate elements in the code. In Python, whitespace is used to structure the code and indicate blocks of code that belong together. For example:</a:t>
            </a:r>
          </a:p>
        </p:txBody>
      </p:sp>
      <p:sp>
        <p:nvSpPr>
          <p:cNvPr id="5" name="TextBox 4">
            <a:extLst>
              <a:ext uri="{FF2B5EF4-FFF2-40B4-BE49-F238E27FC236}">
                <a16:creationId xmlns:a16="http://schemas.microsoft.com/office/drawing/2014/main" id="{E4E41DA5-26DB-ED45-3686-569BEDCE19A3}"/>
              </a:ext>
            </a:extLst>
          </p:cNvPr>
          <p:cNvSpPr txBox="1"/>
          <p:nvPr/>
        </p:nvSpPr>
        <p:spPr>
          <a:xfrm>
            <a:off x="1115568" y="3429000"/>
            <a:ext cx="6093500" cy="1200329"/>
          </a:xfrm>
          <a:prstGeom prst="rect">
            <a:avLst/>
          </a:prstGeom>
          <a:noFill/>
        </p:spPr>
        <p:txBody>
          <a:bodyPr wrap="square">
            <a:spAutoFit/>
          </a:bodyPr>
          <a:lstStyle/>
          <a:p>
            <a:r>
              <a:rPr lang="en-GB" dirty="0"/>
              <a:t>def </a:t>
            </a:r>
            <a:r>
              <a:rPr lang="en-GB" dirty="0">
                <a:solidFill>
                  <a:srgbClr val="FFC000"/>
                </a:solidFill>
              </a:rPr>
              <a:t>greet</a:t>
            </a:r>
            <a:r>
              <a:rPr lang="en-GB" dirty="0"/>
              <a:t>(name):</a:t>
            </a:r>
          </a:p>
          <a:p>
            <a:r>
              <a:rPr lang="en-GB" dirty="0"/>
              <a:t>    </a:t>
            </a:r>
            <a:r>
              <a:rPr lang="en-GB" dirty="0">
                <a:solidFill>
                  <a:srgbClr val="FFC000"/>
                </a:solidFill>
              </a:rPr>
              <a:t>print</a:t>
            </a:r>
            <a:r>
              <a:rPr lang="en-GB" dirty="0"/>
              <a:t>(</a:t>
            </a:r>
            <a:r>
              <a:rPr lang="en-GB" dirty="0">
                <a:solidFill>
                  <a:srgbClr val="00B050"/>
                </a:solidFill>
              </a:rPr>
              <a:t>"Hello, " </a:t>
            </a:r>
            <a:r>
              <a:rPr lang="en-GB" dirty="0"/>
              <a:t>+ name + </a:t>
            </a:r>
            <a:r>
              <a:rPr lang="en-GB" dirty="0">
                <a:solidFill>
                  <a:srgbClr val="00B050"/>
                </a:solidFill>
              </a:rPr>
              <a:t>"!"</a:t>
            </a:r>
            <a:r>
              <a:rPr lang="en-GB" dirty="0"/>
              <a:t>)</a:t>
            </a:r>
          </a:p>
          <a:p>
            <a:endParaRPr lang="en-GB" dirty="0"/>
          </a:p>
          <a:p>
            <a:r>
              <a:rPr lang="en-GB" dirty="0">
                <a:solidFill>
                  <a:srgbClr val="FFC000"/>
                </a:solidFill>
              </a:rPr>
              <a:t>greet</a:t>
            </a:r>
            <a:r>
              <a:rPr lang="en-GB" dirty="0"/>
              <a:t>(</a:t>
            </a:r>
            <a:r>
              <a:rPr lang="en-GB" dirty="0">
                <a:solidFill>
                  <a:srgbClr val="00B050"/>
                </a:solidFill>
              </a:rPr>
              <a:t>"John"</a:t>
            </a:r>
            <a:r>
              <a:rPr lang="en-GB" dirty="0"/>
              <a:t>)</a:t>
            </a:r>
          </a:p>
        </p:txBody>
      </p:sp>
    </p:spTree>
    <p:extLst>
      <p:ext uri="{BB962C8B-B14F-4D97-AF65-F5344CB8AC3E}">
        <p14:creationId xmlns:p14="http://schemas.microsoft.com/office/powerpoint/2010/main" val="11359015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whitespace refers to spaces, tabs, and line breaks that are used to separate elements in the code. In Python, whitespace is used to structure the code and indicate blocks of code that belong together. For example:</a:t>
            </a:r>
          </a:p>
        </p:txBody>
      </p:sp>
      <p:sp>
        <p:nvSpPr>
          <p:cNvPr id="5" name="TextBox 4">
            <a:extLst>
              <a:ext uri="{FF2B5EF4-FFF2-40B4-BE49-F238E27FC236}">
                <a16:creationId xmlns:a16="http://schemas.microsoft.com/office/drawing/2014/main" id="{E4E41DA5-26DB-ED45-3686-569BEDCE19A3}"/>
              </a:ext>
            </a:extLst>
          </p:cNvPr>
          <p:cNvSpPr txBox="1"/>
          <p:nvPr/>
        </p:nvSpPr>
        <p:spPr>
          <a:xfrm>
            <a:off x="1115568" y="3429000"/>
            <a:ext cx="6093500" cy="1200329"/>
          </a:xfrm>
          <a:prstGeom prst="rect">
            <a:avLst/>
          </a:prstGeom>
          <a:noFill/>
        </p:spPr>
        <p:txBody>
          <a:bodyPr wrap="square">
            <a:spAutoFit/>
          </a:bodyPr>
          <a:lstStyle/>
          <a:p>
            <a:r>
              <a:rPr lang="en-GB" dirty="0"/>
              <a:t>def </a:t>
            </a:r>
            <a:r>
              <a:rPr lang="en-GB" dirty="0">
                <a:solidFill>
                  <a:srgbClr val="FFC000"/>
                </a:solidFill>
              </a:rPr>
              <a:t>greet</a:t>
            </a:r>
            <a:r>
              <a:rPr lang="en-GB" dirty="0"/>
              <a:t>(name):</a:t>
            </a:r>
          </a:p>
          <a:p>
            <a:r>
              <a:rPr lang="en-GB" dirty="0"/>
              <a:t>    </a:t>
            </a:r>
            <a:r>
              <a:rPr lang="en-GB" dirty="0">
                <a:solidFill>
                  <a:srgbClr val="FFC000"/>
                </a:solidFill>
              </a:rPr>
              <a:t>print</a:t>
            </a:r>
            <a:r>
              <a:rPr lang="en-GB" dirty="0"/>
              <a:t>(</a:t>
            </a:r>
            <a:r>
              <a:rPr lang="en-GB" dirty="0">
                <a:solidFill>
                  <a:srgbClr val="00B050"/>
                </a:solidFill>
              </a:rPr>
              <a:t>"Hello, " </a:t>
            </a:r>
            <a:r>
              <a:rPr lang="en-GB" dirty="0"/>
              <a:t>+ name + </a:t>
            </a:r>
            <a:r>
              <a:rPr lang="en-GB" dirty="0">
                <a:solidFill>
                  <a:srgbClr val="00B050"/>
                </a:solidFill>
              </a:rPr>
              <a:t>"!"</a:t>
            </a:r>
            <a:r>
              <a:rPr lang="en-GB" dirty="0"/>
              <a:t>)</a:t>
            </a:r>
          </a:p>
          <a:p>
            <a:endParaRPr lang="en-GB" dirty="0"/>
          </a:p>
          <a:p>
            <a:r>
              <a:rPr lang="en-GB" dirty="0">
                <a:solidFill>
                  <a:srgbClr val="FFC000"/>
                </a:solidFill>
              </a:rPr>
              <a:t>greet</a:t>
            </a:r>
            <a:r>
              <a:rPr lang="en-GB" dirty="0"/>
              <a:t>(</a:t>
            </a:r>
            <a:r>
              <a:rPr lang="en-GB" dirty="0">
                <a:solidFill>
                  <a:srgbClr val="00B050"/>
                </a:solidFill>
              </a:rPr>
              <a:t>"John"</a:t>
            </a:r>
            <a:r>
              <a:rPr lang="en-GB" dirty="0"/>
              <a:t>)</a:t>
            </a:r>
          </a:p>
        </p:txBody>
      </p:sp>
      <p:sp>
        <p:nvSpPr>
          <p:cNvPr id="6" name="Content Placeholder 2">
            <a:extLst>
              <a:ext uri="{FF2B5EF4-FFF2-40B4-BE49-F238E27FC236}">
                <a16:creationId xmlns:a16="http://schemas.microsoft.com/office/drawing/2014/main" id="{EF2A65A8-0C34-0112-CDC5-42B13FC348A4}"/>
              </a:ext>
            </a:extLst>
          </p:cNvPr>
          <p:cNvSpPr txBox="1">
            <a:spLocks/>
          </p:cNvSpPr>
          <p:nvPr/>
        </p:nvSpPr>
        <p:spPr>
          <a:xfrm>
            <a:off x="540845" y="5016064"/>
            <a:ext cx="11317574" cy="12932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In this example, the whitespace (indented four spaces) before the print statement indicates that it belongs to the greet function and is executed whenever the function is called. This type of indentation is known as "code block" and is used in Python to define the scope of variables and functions.</a:t>
            </a:r>
          </a:p>
        </p:txBody>
      </p:sp>
    </p:spTree>
    <p:extLst>
      <p:ext uri="{BB962C8B-B14F-4D97-AF65-F5344CB8AC3E}">
        <p14:creationId xmlns:p14="http://schemas.microsoft.com/office/powerpoint/2010/main" val="2317407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Source Code: </a:t>
            </a:r>
            <a:r>
              <a:rPr lang="en-GB" dirty="0">
                <a:solidFill>
                  <a:srgbClr val="FF0000"/>
                </a:solidFill>
                <a:latin typeface="Aharoni" panose="02010803020104030203" pitchFamily="2" charset="-79"/>
                <a:cs typeface="Aharoni" panose="02010803020104030203" pitchFamily="2" charset="-79"/>
              </a:rPr>
              <a:t>Importance</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820600" y="2345288"/>
            <a:ext cx="10886718" cy="3694176"/>
          </a:xfrm>
        </p:spPr>
        <p:txBody>
          <a:bodyPr>
            <a:normAutofit lnSpcReduction="10000"/>
          </a:bodyPr>
          <a:lstStyle/>
          <a:p>
            <a:r>
              <a:rPr lang="en-GB" dirty="0"/>
              <a:t>Source code is important because it is the blueprint or recipe that defines how a software program should function.</a:t>
            </a:r>
          </a:p>
          <a:p>
            <a:endParaRPr lang="en-GB" dirty="0"/>
          </a:p>
          <a:p>
            <a:r>
              <a:rPr lang="en-GB" dirty="0"/>
              <a:t>The source code is what the programmer writes and is the starting point for creating a software application.</a:t>
            </a:r>
          </a:p>
          <a:p>
            <a:endParaRPr lang="en-GB" dirty="0"/>
          </a:p>
          <a:p>
            <a:r>
              <a:rPr lang="en-GB" dirty="0"/>
              <a:t>It is the foundation for all the development and maintenance that follows, and serves as a reference for future updates or modifications.</a:t>
            </a:r>
          </a:p>
        </p:txBody>
      </p:sp>
    </p:spTree>
    <p:extLst>
      <p:ext uri="{BB962C8B-B14F-4D97-AF65-F5344CB8AC3E}">
        <p14:creationId xmlns:p14="http://schemas.microsoft.com/office/powerpoint/2010/main" val="15018600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whitespace refers to spaces, tabs, and line breaks that are used to separate elements in the code. In Python, whitespace is used to structure the code and indicate blocks of code that belong together. For example:</a:t>
            </a:r>
          </a:p>
        </p:txBody>
      </p:sp>
      <p:sp>
        <p:nvSpPr>
          <p:cNvPr id="5" name="TextBox 4">
            <a:extLst>
              <a:ext uri="{FF2B5EF4-FFF2-40B4-BE49-F238E27FC236}">
                <a16:creationId xmlns:a16="http://schemas.microsoft.com/office/drawing/2014/main" id="{E4E41DA5-26DB-ED45-3686-569BEDCE19A3}"/>
              </a:ext>
            </a:extLst>
          </p:cNvPr>
          <p:cNvSpPr txBox="1"/>
          <p:nvPr/>
        </p:nvSpPr>
        <p:spPr>
          <a:xfrm>
            <a:off x="1115568" y="3429000"/>
            <a:ext cx="6093500" cy="1200329"/>
          </a:xfrm>
          <a:prstGeom prst="rect">
            <a:avLst/>
          </a:prstGeom>
          <a:noFill/>
        </p:spPr>
        <p:txBody>
          <a:bodyPr wrap="square">
            <a:spAutoFit/>
          </a:bodyPr>
          <a:lstStyle/>
          <a:p>
            <a:r>
              <a:rPr lang="en-GB" dirty="0"/>
              <a:t>def </a:t>
            </a:r>
            <a:r>
              <a:rPr lang="en-GB" dirty="0">
                <a:solidFill>
                  <a:srgbClr val="FFC000"/>
                </a:solidFill>
              </a:rPr>
              <a:t>greet</a:t>
            </a:r>
            <a:r>
              <a:rPr lang="en-GB" dirty="0"/>
              <a:t>(name):</a:t>
            </a:r>
          </a:p>
          <a:p>
            <a:r>
              <a:rPr lang="en-GB" dirty="0"/>
              <a:t>    </a:t>
            </a:r>
            <a:r>
              <a:rPr lang="en-GB" dirty="0">
                <a:solidFill>
                  <a:srgbClr val="FFC000"/>
                </a:solidFill>
              </a:rPr>
              <a:t>print</a:t>
            </a:r>
            <a:r>
              <a:rPr lang="en-GB" dirty="0"/>
              <a:t>(</a:t>
            </a:r>
            <a:r>
              <a:rPr lang="en-GB" dirty="0">
                <a:solidFill>
                  <a:srgbClr val="00B050"/>
                </a:solidFill>
              </a:rPr>
              <a:t>"Hello, " </a:t>
            </a:r>
            <a:r>
              <a:rPr lang="en-GB" dirty="0"/>
              <a:t>+ name + </a:t>
            </a:r>
            <a:r>
              <a:rPr lang="en-GB" dirty="0">
                <a:solidFill>
                  <a:srgbClr val="00B050"/>
                </a:solidFill>
              </a:rPr>
              <a:t>"!"</a:t>
            </a:r>
            <a:r>
              <a:rPr lang="en-GB" dirty="0"/>
              <a:t>)</a:t>
            </a:r>
          </a:p>
          <a:p>
            <a:endParaRPr lang="en-GB" dirty="0"/>
          </a:p>
          <a:p>
            <a:r>
              <a:rPr lang="en-GB" dirty="0">
                <a:solidFill>
                  <a:srgbClr val="FFC000"/>
                </a:solidFill>
              </a:rPr>
              <a:t>greet</a:t>
            </a:r>
            <a:r>
              <a:rPr lang="en-GB" dirty="0"/>
              <a:t>(</a:t>
            </a:r>
            <a:r>
              <a:rPr lang="en-GB" dirty="0">
                <a:solidFill>
                  <a:srgbClr val="00B050"/>
                </a:solidFill>
              </a:rPr>
              <a:t>"John"</a:t>
            </a:r>
            <a:r>
              <a:rPr lang="en-GB" dirty="0"/>
              <a:t>)</a:t>
            </a:r>
          </a:p>
        </p:txBody>
      </p:sp>
      <p:sp>
        <p:nvSpPr>
          <p:cNvPr id="6" name="Content Placeholder 2">
            <a:extLst>
              <a:ext uri="{FF2B5EF4-FFF2-40B4-BE49-F238E27FC236}">
                <a16:creationId xmlns:a16="http://schemas.microsoft.com/office/drawing/2014/main" id="{EF2A65A8-0C34-0112-CDC5-42B13FC348A4}"/>
              </a:ext>
            </a:extLst>
          </p:cNvPr>
          <p:cNvSpPr txBox="1">
            <a:spLocks/>
          </p:cNvSpPr>
          <p:nvPr/>
        </p:nvSpPr>
        <p:spPr>
          <a:xfrm>
            <a:off x="540845" y="5016064"/>
            <a:ext cx="11317574" cy="129329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2000" dirty="0"/>
              <a:t>In Python, tabs and spaces can be used interchangeably, but it is a best practice to use spaces instead of tabs to ensure consistency in the code. The recommended number of spaces per indentation level is four.</a:t>
            </a:r>
          </a:p>
        </p:txBody>
      </p:sp>
    </p:spTree>
    <p:extLst>
      <p:ext uri="{BB962C8B-B14F-4D97-AF65-F5344CB8AC3E}">
        <p14:creationId xmlns:p14="http://schemas.microsoft.com/office/powerpoint/2010/main" val="37090674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Comments</a:t>
            </a:r>
            <a:endParaRPr lang="en-GB" b="0" dirty="0">
              <a:solidFill>
                <a:srgbClr val="FF0000"/>
              </a:solidFill>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437213" y="2135705"/>
            <a:ext cx="11317574" cy="1293296"/>
          </a:xfrm>
        </p:spPr>
        <p:txBody>
          <a:bodyPr>
            <a:normAutofit/>
          </a:bodyPr>
          <a:lstStyle/>
          <a:p>
            <a:pPr marL="0" indent="0" algn="ctr">
              <a:buNone/>
            </a:pPr>
            <a:r>
              <a:rPr lang="en-GB" sz="2000" dirty="0"/>
              <a:t>In programming, whitespace refers to spaces, tabs, and line breaks that are used to separate elements in the code. In Python, whitespace is used to structure the code and indicate blocks of code that belong together. For example:</a:t>
            </a:r>
          </a:p>
        </p:txBody>
      </p:sp>
      <p:sp>
        <p:nvSpPr>
          <p:cNvPr id="5" name="TextBox 4">
            <a:extLst>
              <a:ext uri="{FF2B5EF4-FFF2-40B4-BE49-F238E27FC236}">
                <a16:creationId xmlns:a16="http://schemas.microsoft.com/office/drawing/2014/main" id="{E4E41DA5-26DB-ED45-3686-569BEDCE19A3}"/>
              </a:ext>
            </a:extLst>
          </p:cNvPr>
          <p:cNvSpPr txBox="1"/>
          <p:nvPr/>
        </p:nvSpPr>
        <p:spPr>
          <a:xfrm>
            <a:off x="1115568" y="3429000"/>
            <a:ext cx="6093500" cy="1200329"/>
          </a:xfrm>
          <a:prstGeom prst="rect">
            <a:avLst/>
          </a:prstGeom>
          <a:noFill/>
        </p:spPr>
        <p:txBody>
          <a:bodyPr wrap="square">
            <a:spAutoFit/>
          </a:bodyPr>
          <a:lstStyle/>
          <a:p>
            <a:r>
              <a:rPr lang="en-GB" dirty="0"/>
              <a:t>def </a:t>
            </a:r>
            <a:r>
              <a:rPr lang="en-GB" dirty="0">
                <a:solidFill>
                  <a:srgbClr val="FFC000"/>
                </a:solidFill>
              </a:rPr>
              <a:t>greet</a:t>
            </a:r>
            <a:r>
              <a:rPr lang="en-GB" dirty="0"/>
              <a:t>(name):</a:t>
            </a:r>
          </a:p>
          <a:p>
            <a:r>
              <a:rPr lang="en-GB" dirty="0"/>
              <a:t>    </a:t>
            </a:r>
            <a:r>
              <a:rPr lang="en-GB" dirty="0">
                <a:solidFill>
                  <a:srgbClr val="FFC000"/>
                </a:solidFill>
              </a:rPr>
              <a:t>print</a:t>
            </a:r>
            <a:r>
              <a:rPr lang="en-GB" dirty="0"/>
              <a:t>(</a:t>
            </a:r>
            <a:r>
              <a:rPr lang="en-GB" dirty="0">
                <a:solidFill>
                  <a:srgbClr val="00B050"/>
                </a:solidFill>
              </a:rPr>
              <a:t>"Hello, " </a:t>
            </a:r>
            <a:r>
              <a:rPr lang="en-GB" dirty="0"/>
              <a:t>+ name + </a:t>
            </a:r>
            <a:r>
              <a:rPr lang="en-GB" dirty="0">
                <a:solidFill>
                  <a:srgbClr val="00B050"/>
                </a:solidFill>
              </a:rPr>
              <a:t>"!"</a:t>
            </a:r>
            <a:r>
              <a:rPr lang="en-GB" dirty="0"/>
              <a:t>)</a:t>
            </a:r>
          </a:p>
          <a:p>
            <a:endParaRPr lang="en-GB" dirty="0"/>
          </a:p>
          <a:p>
            <a:r>
              <a:rPr lang="en-GB" dirty="0">
                <a:solidFill>
                  <a:srgbClr val="FFC000"/>
                </a:solidFill>
              </a:rPr>
              <a:t>greet</a:t>
            </a:r>
            <a:r>
              <a:rPr lang="en-GB" dirty="0"/>
              <a:t>(</a:t>
            </a:r>
            <a:r>
              <a:rPr lang="en-GB" dirty="0">
                <a:solidFill>
                  <a:srgbClr val="00B050"/>
                </a:solidFill>
              </a:rPr>
              <a:t>"John"</a:t>
            </a:r>
            <a:r>
              <a:rPr lang="en-GB" dirty="0"/>
              <a:t>)</a:t>
            </a:r>
          </a:p>
        </p:txBody>
      </p:sp>
      <p:sp>
        <p:nvSpPr>
          <p:cNvPr id="6" name="Content Placeholder 2">
            <a:extLst>
              <a:ext uri="{FF2B5EF4-FFF2-40B4-BE49-F238E27FC236}">
                <a16:creationId xmlns:a16="http://schemas.microsoft.com/office/drawing/2014/main" id="{EF2A65A8-0C34-0112-CDC5-42B13FC348A4}"/>
              </a:ext>
            </a:extLst>
          </p:cNvPr>
          <p:cNvSpPr txBox="1">
            <a:spLocks/>
          </p:cNvSpPr>
          <p:nvPr/>
        </p:nvSpPr>
        <p:spPr>
          <a:xfrm>
            <a:off x="540845" y="5922969"/>
            <a:ext cx="11317574" cy="93503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600" b="1" dirty="0">
                <a:solidFill>
                  <a:srgbClr val="FF0000"/>
                </a:solidFill>
              </a:rPr>
              <a:t>It is important to pay attention to whitespace in Python, as incorrect use of whitespace can result in syntax errors and incorrect </a:t>
            </a:r>
            <a:r>
              <a:rPr lang="en-GB" sz="1600" b="1" dirty="0" err="1">
                <a:solidFill>
                  <a:srgbClr val="FF0000"/>
                </a:solidFill>
              </a:rPr>
              <a:t>behavior</a:t>
            </a:r>
            <a:r>
              <a:rPr lang="en-GB" sz="1600" b="1" dirty="0">
                <a:solidFill>
                  <a:srgbClr val="FF0000"/>
                </a:solidFill>
              </a:rPr>
              <a:t> of the code.</a:t>
            </a:r>
          </a:p>
        </p:txBody>
      </p:sp>
    </p:spTree>
    <p:extLst>
      <p:ext uri="{BB962C8B-B14F-4D97-AF65-F5344CB8AC3E}">
        <p14:creationId xmlns:p14="http://schemas.microsoft.com/office/powerpoint/2010/main" val="31322960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32">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5" name="Rectangle 3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1B6285-B7B4-540E-A698-361FB76D8AE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37" name="Rectangle 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Rectangle 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8" name="Graphic 27" descr="Smiling Face with No Fill">
            <a:extLst>
              <a:ext uri="{FF2B5EF4-FFF2-40B4-BE49-F238E27FC236}">
                <a16:creationId xmlns:a16="http://schemas.microsoft.com/office/drawing/2014/main" id="{29C44D45-092D-97ED-5F50-1B8A32C820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60099" y="625683"/>
            <a:ext cx="5455380" cy="5455380"/>
          </a:xfrm>
          <a:prstGeom prst="rect">
            <a:avLst/>
          </a:prstGeom>
        </p:spPr>
      </p:pic>
    </p:spTree>
    <p:extLst>
      <p:ext uri="{BB962C8B-B14F-4D97-AF65-F5344CB8AC3E}">
        <p14:creationId xmlns:p14="http://schemas.microsoft.com/office/powerpoint/2010/main" val="474732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5DB4-3C65-48DA-EB01-45B103FEC2F5}"/>
              </a:ext>
            </a:extLst>
          </p:cNvPr>
          <p:cNvSpPr>
            <a:spLocks noGrp="1"/>
          </p:cNvSpPr>
          <p:nvPr>
            <p:ph type="title"/>
          </p:nvPr>
        </p:nvSpPr>
        <p:spPr/>
        <p:txBody>
          <a:bodyPr/>
          <a:lstStyle/>
          <a:p>
            <a:r>
              <a:rPr lang="en-GB" dirty="0">
                <a:latin typeface="Aharoni" panose="02010803020104030203" pitchFamily="2" charset="-79"/>
                <a:cs typeface="Aharoni" panose="02010803020104030203" pitchFamily="2" charset="-79"/>
              </a:rPr>
              <a:t>Source Code: </a:t>
            </a:r>
            <a:r>
              <a:rPr lang="en-GB" dirty="0">
                <a:solidFill>
                  <a:srgbClr val="FF0000"/>
                </a:solidFill>
                <a:latin typeface="Aharoni" panose="02010803020104030203" pitchFamily="2" charset="-79"/>
                <a:cs typeface="Aharoni" panose="02010803020104030203" pitchFamily="2" charset="-79"/>
              </a:rPr>
              <a:t>More Importance</a:t>
            </a:r>
          </a:p>
        </p:txBody>
      </p:sp>
      <p:sp>
        <p:nvSpPr>
          <p:cNvPr id="3" name="Content Placeholder 2">
            <a:extLst>
              <a:ext uri="{FF2B5EF4-FFF2-40B4-BE49-F238E27FC236}">
                <a16:creationId xmlns:a16="http://schemas.microsoft.com/office/drawing/2014/main" id="{E690BD29-1308-5E44-30F1-F60972E12495}"/>
              </a:ext>
            </a:extLst>
          </p:cNvPr>
          <p:cNvSpPr>
            <a:spLocks noGrp="1"/>
          </p:cNvSpPr>
          <p:nvPr>
            <p:ph idx="1"/>
          </p:nvPr>
        </p:nvSpPr>
        <p:spPr>
          <a:xfrm>
            <a:off x="820600" y="2345288"/>
            <a:ext cx="10886718" cy="3694176"/>
          </a:xfrm>
        </p:spPr>
        <p:txBody>
          <a:bodyPr>
            <a:normAutofit/>
          </a:bodyPr>
          <a:lstStyle/>
          <a:p>
            <a:pPr algn="just"/>
            <a:r>
              <a:rPr lang="en-GB" dirty="0"/>
              <a:t>Source code is also a valuable asset for organizations, as it represents the intellectual property of the company and is a key factor in the success of their software products. </a:t>
            </a:r>
          </a:p>
          <a:p>
            <a:pPr algn="just"/>
            <a:endParaRPr lang="en-GB" dirty="0"/>
          </a:p>
          <a:p>
            <a:pPr algn="just"/>
            <a:r>
              <a:rPr lang="en-GB" dirty="0"/>
              <a:t>With access to the source code, companies can modify and improve their software applications to better meet the needs of their customers.</a:t>
            </a:r>
          </a:p>
        </p:txBody>
      </p:sp>
    </p:spTree>
    <p:extLst>
      <p:ext uri="{BB962C8B-B14F-4D97-AF65-F5344CB8AC3E}">
        <p14:creationId xmlns:p14="http://schemas.microsoft.com/office/powerpoint/2010/main" val="2037951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9" name="Rectangle 7">
            <a:extLst>
              <a:ext uri="{FF2B5EF4-FFF2-40B4-BE49-F238E27FC236}">
                <a16:creationId xmlns:a16="http://schemas.microsoft.com/office/drawing/2014/main" id="{A52B99F1-B2DC-437E-A8A1-A57F2F29F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9">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684398"/>
            <a:ext cx="11167447" cy="520604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57FB75-15C1-54E2-29C1-319714639FA5}"/>
              </a:ext>
            </a:extLst>
          </p:cNvPr>
          <p:cNvSpPr>
            <a:spLocks noGrp="1"/>
          </p:cNvSpPr>
          <p:nvPr>
            <p:ph type="title"/>
          </p:nvPr>
        </p:nvSpPr>
        <p:spPr>
          <a:xfrm>
            <a:off x="1045029" y="1092857"/>
            <a:ext cx="3669704" cy="4389120"/>
          </a:xfrm>
        </p:spPr>
        <p:txBody>
          <a:bodyPr>
            <a:normAutofit/>
          </a:bodyPr>
          <a:lstStyle/>
          <a:p>
            <a:r>
              <a:rPr lang="en-GB" dirty="0"/>
              <a:t>Outline</a:t>
            </a:r>
          </a:p>
        </p:txBody>
      </p:sp>
      <p:sp>
        <p:nvSpPr>
          <p:cNvPr id="71" name="Rectangle 11">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935374"/>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Content Placeholder 2">
            <a:extLst>
              <a:ext uri="{FF2B5EF4-FFF2-40B4-BE49-F238E27FC236}">
                <a16:creationId xmlns:a16="http://schemas.microsoft.com/office/drawing/2014/main" id="{B0089DAF-F2AB-C1C1-9FBF-37F77A4A2013}"/>
              </a:ext>
            </a:extLst>
          </p:cNvPr>
          <p:cNvSpPr>
            <a:spLocks noGrp="1"/>
          </p:cNvSpPr>
          <p:nvPr>
            <p:ph idx="1"/>
          </p:nvPr>
        </p:nvSpPr>
        <p:spPr>
          <a:xfrm>
            <a:off x="5572679" y="1092857"/>
            <a:ext cx="5670087" cy="4389120"/>
          </a:xfrm>
        </p:spPr>
        <p:txBody>
          <a:bodyPr anchor="ctr">
            <a:normAutofit fontScale="70000" lnSpcReduction="20000"/>
          </a:bodyPr>
          <a:lstStyle/>
          <a:p>
            <a:r>
              <a:rPr lang="en-GB" sz="2000" dirty="0"/>
              <a:t>Source Code</a:t>
            </a:r>
          </a:p>
          <a:p>
            <a:r>
              <a:rPr lang="en-GB" sz="2000" b="1" dirty="0">
                <a:solidFill>
                  <a:srgbClr val="00B0F0"/>
                </a:solidFill>
              </a:rPr>
              <a:t>The Anatomy of a Source Code</a:t>
            </a:r>
          </a:p>
          <a:p>
            <a:r>
              <a:rPr lang="en-GB" sz="2000" dirty="0"/>
              <a:t>Keywords</a:t>
            </a:r>
          </a:p>
          <a:p>
            <a:r>
              <a:rPr lang="en-GB" sz="2000" dirty="0"/>
              <a:t>Identifiers</a:t>
            </a:r>
          </a:p>
          <a:p>
            <a:r>
              <a:rPr lang="en-GB" sz="2000" dirty="0"/>
              <a:t>Basic Data Types</a:t>
            </a:r>
          </a:p>
          <a:p>
            <a:r>
              <a:rPr lang="en-GB" sz="2000" dirty="0"/>
              <a:t>Complex Data Types</a:t>
            </a:r>
          </a:p>
          <a:p>
            <a:r>
              <a:rPr lang="en-GB" sz="2000" dirty="0"/>
              <a:t>Variables</a:t>
            </a:r>
          </a:p>
          <a:p>
            <a:r>
              <a:rPr lang="en-GB" sz="2000" dirty="0"/>
              <a:t>Constants</a:t>
            </a:r>
          </a:p>
          <a:p>
            <a:r>
              <a:rPr lang="en-GB" sz="2000" dirty="0"/>
              <a:t>Literals </a:t>
            </a:r>
          </a:p>
          <a:p>
            <a:r>
              <a:rPr lang="en-GB" sz="2000" dirty="0"/>
              <a:t>Punctuations/Symbols</a:t>
            </a:r>
          </a:p>
          <a:p>
            <a:r>
              <a:rPr lang="en-GB" sz="2000" dirty="0"/>
              <a:t>Operators</a:t>
            </a:r>
          </a:p>
          <a:p>
            <a:r>
              <a:rPr lang="en-GB" sz="2000" dirty="0"/>
              <a:t>Comments </a:t>
            </a:r>
          </a:p>
          <a:p>
            <a:r>
              <a:rPr lang="en-GB" sz="2000" dirty="0"/>
              <a:t>Whitespace and Tabs</a:t>
            </a:r>
          </a:p>
        </p:txBody>
      </p:sp>
    </p:spTree>
    <p:extLst>
      <p:ext uri="{BB962C8B-B14F-4D97-AF65-F5344CB8AC3E}">
        <p14:creationId xmlns:p14="http://schemas.microsoft.com/office/powerpoint/2010/main" val="2731606606"/>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73A89695A900A4DBED78D40397AA48A" ma:contentTypeVersion="6" ma:contentTypeDescription="Create a new document." ma:contentTypeScope="" ma:versionID="f41fdae42731ed876ceb268cd846af4b">
  <xsd:schema xmlns:xsd="http://www.w3.org/2001/XMLSchema" xmlns:xs="http://www.w3.org/2001/XMLSchema" xmlns:p="http://schemas.microsoft.com/office/2006/metadata/properties" xmlns:ns2="50190c6b-41f2-4483-a843-135793021281" xmlns:ns3="d486856d-a437-46e1-83aa-e29d4d8e523a" targetNamespace="http://schemas.microsoft.com/office/2006/metadata/properties" ma:root="true" ma:fieldsID="fd87cea28c86b87e46dae23218f4c4ab" ns2:_="" ns3:_="">
    <xsd:import namespace="50190c6b-41f2-4483-a843-135793021281"/>
    <xsd:import namespace="d486856d-a437-46e1-83aa-e29d4d8e523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190c6b-41f2-4483-a843-1357930212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486856d-a437-46e1-83aa-e29d4d8e523a"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DCB6C12-FA45-4295-BB5D-D7F27ACAB487}">
  <ds:schemaRefs>
    <ds:schemaRef ds:uri="e9790796-9e94-4b1d-be20-1745a4de12f3"/>
    <ds:schemaRef ds:uri="http://purl.org/dc/terms/"/>
    <ds:schemaRef ds:uri="http://schemas.microsoft.com/office/2006/documentManagement/types"/>
    <ds:schemaRef ds:uri="http://purl.org/dc/elements/1.1/"/>
    <ds:schemaRef ds:uri="http://schemas.openxmlformats.org/package/2006/metadata/core-properties"/>
    <ds:schemaRef ds:uri="87fd7e1a-a961-4c81-b6b1-0e2bad779470"/>
    <ds:schemaRef ds:uri="http://www.w3.org/XML/1998/namespace"/>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7E08807F-36B2-43EB-9F28-142BBD0E3051}"/>
</file>

<file path=customXml/itemProps3.xml><?xml version="1.0" encoding="utf-8"?>
<ds:datastoreItem xmlns:ds="http://schemas.openxmlformats.org/officeDocument/2006/customXml" ds:itemID="{3302FA8D-C222-44CA-B3E3-84C7866308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2712</TotalTime>
  <Words>3939</Words>
  <Application>Microsoft Office PowerPoint</Application>
  <PresentationFormat>Widescreen</PresentationFormat>
  <Paragraphs>552</Paragraphs>
  <Slides>72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Aharoni</vt:lpstr>
      <vt:lpstr>Arial</vt:lpstr>
      <vt:lpstr>Calibri</vt:lpstr>
      <vt:lpstr>Neue Haas Grotesk Text Pro</vt:lpstr>
      <vt:lpstr>Wingdings</vt:lpstr>
      <vt:lpstr>AccentBoxVTI</vt:lpstr>
      <vt:lpstr>Source Code</vt:lpstr>
      <vt:lpstr>Recap</vt:lpstr>
      <vt:lpstr>PowerPoint Presentation</vt:lpstr>
      <vt:lpstr>Outline</vt:lpstr>
      <vt:lpstr>Source Code</vt:lpstr>
      <vt:lpstr>Source Code: Importance</vt:lpstr>
      <vt:lpstr>Source Code: Importance</vt:lpstr>
      <vt:lpstr>Source Code: More Importance</vt:lpstr>
      <vt:lpstr>Outline</vt:lpstr>
      <vt:lpstr>Source Code: Anatomy</vt:lpstr>
      <vt:lpstr>Source Code: Anatomy</vt:lpstr>
      <vt:lpstr>Source Code: Anatomy</vt:lpstr>
      <vt:lpstr>Outline</vt:lpstr>
      <vt:lpstr>Keywords</vt:lpstr>
      <vt:lpstr>Keywords</vt:lpstr>
      <vt:lpstr>Keywords</vt:lpstr>
      <vt:lpstr>Outline</vt:lpstr>
      <vt:lpstr>Identifiers</vt:lpstr>
      <vt:lpstr>Identifiers</vt:lpstr>
      <vt:lpstr>Identifiers</vt:lpstr>
      <vt:lpstr>Identifiers: Naming Conventions</vt:lpstr>
      <vt:lpstr>Identifiers: Naming Conventions</vt:lpstr>
      <vt:lpstr>Identifiers: Naming Conventions</vt:lpstr>
      <vt:lpstr>Identifiers: Naming Conventions</vt:lpstr>
      <vt:lpstr>Outline</vt:lpstr>
      <vt:lpstr>Basic Data Types</vt:lpstr>
      <vt:lpstr>Basic Data Types</vt:lpstr>
      <vt:lpstr>Data Types : Int</vt:lpstr>
      <vt:lpstr>Data Types : float</vt:lpstr>
      <vt:lpstr>Data Types : str</vt:lpstr>
      <vt:lpstr>Data Types : bool</vt:lpstr>
      <vt:lpstr>Data Types : list</vt:lpstr>
      <vt:lpstr>Data Types : tuple</vt:lpstr>
      <vt:lpstr>Data Types : dict</vt:lpstr>
      <vt:lpstr>Data Types</vt:lpstr>
      <vt:lpstr>Outline</vt:lpstr>
      <vt:lpstr>Complex data types: Set</vt:lpstr>
      <vt:lpstr>Complex data types: Frozen Set</vt:lpstr>
      <vt:lpstr>Complex data types: Array</vt:lpstr>
      <vt:lpstr>Complex data types: Named Tuple </vt:lpstr>
      <vt:lpstr>Complex data types</vt:lpstr>
      <vt:lpstr>Outline</vt:lpstr>
      <vt:lpstr>Variables</vt:lpstr>
      <vt:lpstr>Variables</vt:lpstr>
      <vt:lpstr>Variables</vt:lpstr>
      <vt:lpstr>Variables</vt:lpstr>
      <vt:lpstr>Variables</vt:lpstr>
      <vt:lpstr>Outline</vt:lpstr>
      <vt:lpstr>Constants</vt:lpstr>
      <vt:lpstr>Constants</vt:lpstr>
      <vt:lpstr>Constants</vt:lpstr>
      <vt:lpstr>Outline</vt:lpstr>
      <vt:lpstr>Literals</vt:lpstr>
      <vt:lpstr>Literals</vt:lpstr>
      <vt:lpstr>Literals</vt:lpstr>
      <vt:lpstr>Outline</vt:lpstr>
      <vt:lpstr>Literals</vt:lpstr>
      <vt:lpstr>Punctuations and Symbols</vt:lpstr>
      <vt:lpstr>Outline</vt:lpstr>
      <vt:lpstr>Operators</vt:lpstr>
      <vt:lpstr>Operators</vt:lpstr>
      <vt:lpstr>Operators</vt:lpstr>
      <vt:lpstr>Outline</vt:lpstr>
      <vt:lpstr>Comments</vt:lpstr>
      <vt:lpstr>Comments</vt:lpstr>
      <vt:lpstr>Comments</vt:lpstr>
      <vt:lpstr>Outline</vt:lpstr>
      <vt:lpstr>Comments</vt:lpstr>
      <vt:lpstr>Comments</vt:lpstr>
      <vt:lpstr>Comments</vt:lpstr>
      <vt:lpstr>Comments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Code</dc:title>
  <dc:subject/>
  <dc:creator>Samuel Adebayo</dc:creator>
  <cp:keywords/>
  <dc:description/>
  <cp:lastModifiedBy>Samuel Adebayo (SAdebayo)</cp:lastModifiedBy>
  <cp:revision>9</cp:revision>
  <dcterms:created xsi:type="dcterms:W3CDTF">2022-11-08T16:40:03Z</dcterms:created>
  <dcterms:modified xsi:type="dcterms:W3CDTF">2023-02-03T09:59:29Z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0x010100B73A89695A900A4DBED78D40397AA48A</vt:lpwstr>
  </property>
</Properties>
</file>