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4"/>
  </p:sldMasterIdLst>
  <p:notesMasterIdLst>
    <p:notesMasterId r:id="rId14"/>
  </p:notesMasterIdLst>
  <p:sldIdLst>
    <p:sldId id="256" r:id="rId5"/>
    <p:sldId id="389" r:id="rId6"/>
    <p:sldId id="261" r:id="rId7"/>
    <p:sldId id="390" r:id="rId8"/>
    <p:sldId id="394" r:id="rId9"/>
    <p:sldId id="392" r:id="rId10"/>
    <p:sldId id="393" r:id="rId11"/>
    <p:sldId id="39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83537"/>
  </p:normalViewPr>
  <p:slideViewPr>
    <p:cSldViewPr snapToGrid="0">
      <p:cViewPr varScale="1">
        <p:scale>
          <a:sx n="99" d="100"/>
          <a:sy n="99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AB30FEB4-A1D0-4AAC-80FB-DEB36AA1FE16}"/>
    <pc:docChg chg="undo custSel addSld modSld">
      <pc:chgData name="Samuel Adebayo (SAdebayo)" userId="b2148acf-58f9-4dce-98a3-9dd9a651296f" providerId="ADAL" clId="{AB30FEB4-A1D0-4AAC-80FB-DEB36AA1FE16}" dt="2023-03-03T12:14:44.238" v="279" actId="680"/>
      <pc:docMkLst>
        <pc:docMk/>
      </pc:docMkLst>
      <pc:sldChg chg="modSp mod modAnim">
        <pc:chgData name="Samuel Adebayo (SAdebayo)" userId="b2148acf-58f9-4dce-98a3-9dd9a651296f" providerId="ADAL" clId="{AB30FEB4-A1D0-4AAC-80FB-DEB36AA1FE16}" dt="2023-02-23T19:25:42.192" v="73" actId="20577"/>
        <pc:sldMkLst>
          <pc:docMk/>
          <pc:sldMk cId="3166604613" sldId="256"/>
        </pc:sldMkLst>
        <pc:spChg chg="mod">
          <ac:chgData name="Samuel Adebayo (SAdebayo)" userId="b2148acf-58f9-4dce-98a3-9dd9a651296f" providerId="ADAL" clId="{AB30FEB4-A1D0-4AAC-80FB-DEB36AA1FE16}" dt="2023-02-23T19:25:42.192" v="73" actId="20577"/>
          <ac:spMkLst>
            <pc:docMk/>
            <pc:sldMk cId="3166604613" sldId="256"/>
            <ac:spMk id="2" creationId="{3309F36F-1076-BE30-DBC1-E718EAE23634}"/>
          </ac:spMkLst>
        </pc:spChg>
      </pc:sldChg>
      <pc:sldChg chg="modSp mod">
        <pc:chgData name="Samuel Adebayo (SAdebayo)" userId="b2148acf-58f9-4dce-98a3-9dd9a651296f" providerId="ADAL" clId="{AB30FEB4-A1D0-4AAC-80FB-DEB36AA1FE16}" dt="2023-02-23T19:32:06.737" v="101" actId="20577"/>
        <pc:sldMkLst>
          <pc:docMk/>
          <pc:sldMk cId="830535039" sldId="261"/>
        </pc:sldMkLst>
        <pc:spChg chg="mod">
          <ac:chgData name="Samuel Adebayo (SAdebayo)" userId="b2148acf-58f9-4dce-98a3-9dd9a651296f" providerId="ADAL" clId="{AB30FEB4-A1D0-4AAC-80FB-DEB36AA1FE16}" dt="2023-02-23T19:32:06.737" v="101" actId="20577"/>
          <ac:spMkLst>
            <pc:docMk/>
            <pc:sldMk cId="830535039" sldId="261"/>
            <ac:spMk id="3" creationId="{898E8725-1141-F0C6-E6A5-F482F177DDBC}"/>
          </ac:spMkLst>
        </pc:spChg>
      </pc:sldChg>
      <pc:sldChg chg="modSp modAnim">
        <pc:chgData name="Samuel Adebayo (SAdebayo)" userId="b2148acf-58f9-4dce-98a3-9dd9a651296f" providerId="ADAL" clId="{AB30FEB4-A1D0-4AAC-80FB-DEB36AA1FE16}" dt="2023-02-23T19:30:00.275" v="75" actId="12"/>
        <pc:sldMkLst>
          <pc:docMk/>
          <pc:sldMk cId="1727233495" sldId="389"/>
        </pc:sldMkLst>
        <pc:spChg chg="mod">
          <ac:chgData name="Samuel Adebayo (SAdebayo)" userId="b2148acf-58f9-4dce-98a3-9dd9a651296f" providerId="ADAL" clId="{AB30FEB4-A1D0-4AAC-80FB-DEB36AA1FE16}" dt="2023-02-23T19:30:00.275" v="75" actId="12"/>
          <ac:spMkLst>
            <pc:docMk/>
            <pc:sldMk cId="1727233495" sldId="389"/>
            <ac:spMk id="4" creationId="{27C4577D-B052-AAEC-439E-90202E89CC48}"/>
          </ac:spMkLst>
        </pc:spChg>
      </pc:sldChg>
      <pc:sldChg chg="addSp delSp modSp mod">
        <pc:chgData name="Samuel Adebayo (SAdebayo)" userId="b2148acf-58f9-4dce-98a3-9dd9a651296f" providerId="ADAL" clId="{AB30FEB4-A1D0-4AAC-80FB-DEB36AA1FE16}" dt="2023-02-23T19:35:18.610" v="138" actId="20577"/>
        <pc:sldMkLst>
          <pc:docMk/>
          <pc:sldMk cId="1420062468" sldId="390"/>
        </pc:sldMkLst>
        <pc:spChg chg="mod">
          <ac:chgData name="Samuel Adebayo (SAdebayo)" userId="b2148acf-58f9-4dce-98a3-9dd9a651296f" providerId="ADAL" clId="{AB30FEB4-A1D0-4AAC-80FB-DEB36AA1FE16}" dt="2023-02-23T19:35:18.610" v="138" actId="20577"/>
          <ac:spMkLst>
            <pc:docMk/>
            <pc:sldMk cId="1420062468" sldId="390"/>
            <ac:spMk id="2" creationId="{D4DAECF5-BA2C-5095-9DC2-A3E5B5A3D18A}"/>
          </ac:spMkLst>
        </pc:spChg>
        <pc:spChg chg="add del mod">
          <ac:chgData name="Samuel Adebayo (SAdebayo)" userId="b2148acf-58f9-4dce-98a3-9dd9a651296f" providerId="ADAL" clId="{AB30FEB4-A1D0-4AAC-80FB-DEB36AA1FE16}" dt="2023-02-23T19:35:06.226" v="130" actId="12"/>
          <ac:spMkLst>
            <pc:docMk/>
            <pc:sldMk cId="1420062468" sldId="390"/>
            <ac:spMk id="3" creationId="{9E571D16-F159-CEFC-49D3-901E10000C4B}"/>
          </ac:spMkLst>
        </pc:spChg>
        <pc:spChg chg="add del">
          <ac:chgData name="Samuel Adebayo (SAdebayo)" userId="b2148acf-58f9-4dce-98a3-9dd9a651296f" providerId="ADAL" clId="{AB30FEB4-A1D0-4AAC-80FB-DEB36AA1FE16}" dt="2023-02-23T19:32:19.626" v="105" actId="22"/>
          <ac:spMkLst>
            <pc:docMk/>
            <pc:sldMk cId="1420062468" sldId="390"/>
            <ac:spMk id="5" creationId="{849CB9B0-47AB-6B14-0172-118264E05ABC}"/>
          </ac:spMkLst>
        </pc:spChg>
        <pc:spChg chg="add del">
          <ac:chgData name="Samuel Adebayo (SAdebayo)" userId="b2148acf-58f9-4dce-98a3-9dd9a651296f" providerId="ADAL" clId="{AB30FEB4-A1D0-4AAC-80FB-DEB36AA1FE16}" dt="2023-02-23T19:33:19.859" v="107" actId="22"/>
          <ac:spMkLst>
            <pc:docMk/>
            <pc:sldMk cId="1420062468" sldId="390"/>
            <ac:spMk id="7" creationId="{EA6AC003-4E8C-4A6E-810C-BCB554BB7E38}"/>
          </ac:spMkLst>
        </pc:spChg>
      </pc:sldChg>
      <pc:sldChg chg="new">
        <pc:chgData name="Samuel Adebayo (SAdebayo)" userId="b2148acf-58f9-4dce-98a3-9dd9a651296f" providerId="ADAL" clId="{AB30FEB4-A1D0-4AAC-80FB-DEB36AA1FE16}" dt="2023-02-23T19:35:23.541" v="139" actId="680"/>
        <pc:sldMkLst>
          <pc:docMk/>
          <pc:sldMk cId="3629085249" sldId="391"/>
        </pc:sldMkLst>
      </pc:sldChg>
      <pc:sldChg chg="modSp new mod">
        <pc:chgData name="Samuel Adebayo (SAdebayo)" userId="b2148acf-58f9-4dce-98a3-9dd9a651296f" providerId="ADAL" clId="{AB30FEB4-A1D0-4AAC-80FB-DEB36AA1FE16}" dt="2023-02-23T19:37:58.904" v="179" actId="27636"/>
        <pc:sldMkLst>
          <pc:docMk/>
          <pc:sldMk cId="2132488346" sldId="392"/>
        </pc:sldMkLst>
        <pc:spChg chg="mod">
          <ac:chgData name="Samuel Adebayo (SAdebayo)" userId="b2148acf-58f9-4dce-98a3-9dd9a651296f" providerId="ADAL" clId="{AB30FEB4-A1D0-4AAC-80FB-DEB36AA1FE16}" dt="2023-02-23T19:36:16.428" v="148" actId="20577"/>
          <ac:spMkLst>
            <pc:docMk/>
            <pc:sldMk cId="2132488346" sldId="392"/>
            <ac:spMk id="2" creationId="{0AE29970-4E14-E103-4D99-66539F74F038}"/>
          </ac:spMkLst>
        </pc:spChg>
        <pc:spChg chg="mod">
          <ac:chgData name="Samuel Adebayo (SAdebayo)" userId="b2148acf-58f9-4dce-98a3-9dd9a651296f" providerId="ADAL" clId="{AB30FEB4-A1D0-4AAC-80FB-DEB36AA1FE16}" dt="2023-02-23T19:37:58.904" v="179" actId="27636"/>
          <ac:spMkLst>
            <pc:docMk/>
            <pc:sldMk cId="2132488346" sldId="392"/>
            <ac:spMk id="3" creationId="{BC4530BD-AB25-F6C2-0A7E-D45B2DC32F91}"/>
          </ac:spMkLst>
        </pc:spChg>
      </pc:sldChg>
      <pc:sldChg chg="modSp new mod">
        <pc:chgData name="Samuel Adebayo (SAdebayo)" userId="b2148acf-58f9-4dce-98a3-9dd9a651296f" providerId="ADAL" clId="{AB30FEB4-A1D0-4AAC-80FB-DEB36AA1FE16}" dt="2023-02-23T20:23:52.496" v="278" actId="20577"/>
        <pc:sldMkLst>
          <pc:docMk/>
          <pc:sldMk cId="2565162824" sldId="393"/>
        </pc:sldMkLst>
        <pc:spChg chg="mod">
          <ac:chgData name="Samuel Adebayo (SAdebayo)" userId="b2148acf-58f9-4dce-98a3-9dd9a651296f" providerId="ADAL" clId="{AB30FEB4-A1D0-4AAC-80FB-DEB36AA1FE16}" dt="2023-02-23T19:37:32.508" v="171" actId="20577"/>
          <ac:spMkLst>
            <pc:docMk/>
            <pc:sldMk cId="2565162824" sldId="393"/>
            <ac:spMk id="2" creationId="{2419E6E1-606F-2817-FC57-75E6015836DA}"/>
          </ac:spMkLst>
        </pc:spChg>
        <pc:spChg chg="mod">
          <ac:chgData name="Samuel Adebayo (SAdebayo)" userId="b2148acf-58f9-4dce-98a3-9dd9a651296f" providerId="ADAL" clId="{AB30FEB4-A1D0-4AAC-80FB-DEB36AA1FE16}" dt="2023-02-23T20:23:52.496" v="278" actId="20577"/>
          <ac:spMkLst>
            <pc:docMk/>
            <pc:sldMk cId="2565162824" sldId="393"/>
            <ac:spMk id="3" creationId="{EFD41E8D-6AF3-A77F-DB0A-B2950B049745}"/>
          </ac:spMkLst>
        </pc:spChg>
      </pc:sldChg>
      <pc:sldChg chg="new">
        <pc:chgData name="Samuel Adebayo (SAdebayo)" userId="b2148acf-58f9-4dce-98a3-9dd9a651296f" providerId="ADAL" clId="{AB30FEB4-A1D0-4AAC-80FB-DEB36AA1FE16}" dt="2023-03-03T12:14:44.238" v="279" actId="680"/>
        <pc:sldMkLst>
          <pc:docMk/>
          <pc:sldMk cId="3104229747" sldId="394"/>
        </pc:sldMkLst>
      </pc:sldChg>
    </pc:docChg>
  </pc:docChgLst>
  <pc:docChgLst>
    <pc:chgData name="Samuel Adebayo (SAdebayo)" userId="b2148acf-58f9-4dce-98a3-9dd9a651296f" providerId="ADAL" clId="{BCD1C62F-C54B-4504-9176-C87D29C2A0A9}"/>
    <pc:docChg chg="custSel modSld">
      <pc:chgData name="Samuel Adebayo (SAdebayo)" userId="b2148acf-58f9-4dce-98a3-9dd9a651296f" providerId="ADAL" clId="{BCD1C62F-C54B-4504-9176-C87D29C2A0A9}" dt="2023-03-03T12:07:54.667" v="111" actId="20577"/>
      <pc:docMkLst>
        <pc:docMk/>
      </pc:docMkLst>
      <pc:sldChg chg="modSp mod">
        <pc:chgData name="Samuel Adebayo (SAdebayo)" userId="b2148acf-58f9-4dce-98a3-9dd9a651296f" providerId="ADAL" clId="{BCD1C62F-C54B-4504-9176-C87D29C2A0A9}" dt="2023-03-03T12:07:54.667" v="111" actId="20577"/>
        <pc:sldMkLst>
          <pc:docMk/>
          <pc:sldMk cId="1420062468" sldId="390"/>
        </pc:sldMkLst>
        <pc:spChg chg="mod">
          <ac:chgData name="Samuel Adebayo (SAdebayo)" userId="b2148acf-58f9-4dce-98a3-9dd9a651296f" providerId="ADAL" clId="{BCD1C62F-C54B-4504-9176-C87D29C2A0A9}" dt="2023-03-03T12:07:54.667" v="111" actId="20577"/>
          <ac:spMkLst>
            <pc:docMk/>
            <pc:sldMk cId="1420062468" sldId="390"/>
            <ac:spMk id="3" creationId="{9E571D16-F159-CEFC-49D3-901E10000C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2B20C-1BD4-5349-BE02-B61F07762F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C592-C808-AD4B-AA37-74576E82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1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5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3" name="Rectangle 110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0E79C56-8F13-1960-16C0-98261D0DE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2" r="-1" b="1198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Rectangle 110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F36F-1076-BE30-DBC1-E718EAE23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91760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Practical Labs 1: </a:t>
            </a:r>
            <a:br>
              <a:rPr lang="en-US" sz="4800" dirty="0"/>
            </a:br>
            <a:r>
              <a:rPr lang="en-US" sz="4000" dirty="0">
                <a:solidFill>
                  <a:srgbClr val="00B050"/>
                </a:solidFill>
              </a:rPr>
              <a:t>Strings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F3987-380A-6D1A-DD24-D486BA0E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Samuel A.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76F726-965E-A15F-96F3-E72553CD1D41}"/>
              </a:ext>
            </a:extLst>
          </p:cNvPr>
          <p:cNvSpPr txBox="1">
            <a:spLocks/>
          </p:cNvSpPr>
          <p:nvPr/>
        </p:nvSpPr>
        <p:spPr>
          <a:xfrm>
            <a:off x="289997" y="809039"/>
            <a:ext cx="5066001" cy="665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/>
              <a:t>Programming Principles in Python</a:t>
            </a:r>
          </a:p>
        </p:txBody>
      </p:sp>
    </p:spTree>
    <p:extLst>
      <p:ext uri="{BB962C8B-B14F-4D97-AF65-F5344CB8AC3E}">
        <p14:creationId xmlns:p14="http://schemas.microsoft.com/office/powerpoint/2010/main" val="31666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4A44-8843-91BD-DCBF-06BFA1A8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C4577D-B052-AAEC-439E-90202E89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/>
                </a:solidFill>
              </a:rPr>
              <a:t>Introduction to Strings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/>
                </a:solidFill>
              </a:rPr>
              <a:t>String Methods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/>
                </a:solidFill>
              </a:rPr>
              <a:t>String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/>
                </a:solidFill>
              </a:rPr>
              <a:t>String Manipulation Techniques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/>
                </a:solidFill>
              </a:rPr>
              <a:t>Miscellaneous topics</a:t>
            </a:r>
          </a:p>
        </p:txBody>
      </p:sp>
    </p:spTree>
    <p:extLst>
      <p:ext uri="{BB962C8B-B14F-4D97-AF65-F5344CB8AC3E}">
        <p14:creationId xmlns:p14="http://schemas.microsoft.com/office/powerpoint/2010/main" val="17272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8725-1141-F0C6-E6A5-F482F17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02" y="3057524"/>
            <a:ext cx="9916097" cy="1343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WK </a:t>
            </a:r>
            <a:r>
              <a:rPr lang="en-GB" sz="4000" b="1" dirty="0">
                <a:cs typeface="Aharoni" panose="02010803020104030203" pitchFamily="2" charset="-79"/>
              </a:rPr>
              <a:t>4</a:t>
            </a:r>
            <a:r>
              <a:rPr lang="en-GB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 Practical Labs </a:t>
            </a:r>
            <a:r>
              <a:rPr lang="en-GB" sz="4000" b="1" dirty="0">
                <a:cs typeface="Aharoni" panose="02010803020104030203" pitchFamily="2" charset="-79"/>
              </a:rPr>
              <a:t>1</a:t>
            </a:r>
            <a:r>
              <a:rPr lang="en-GB" sz="4000" b="1" dirty="0">
                <a:latin typeface="+mn-lt"/>
                <a:cs typeface="Aharoni" panose="02010803020104030203" pitchFamily="2" charset="-79"/>
              </a:rPr>
              <a:t> Strings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8305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CF5-BA2C-5095-9DC2-A3E5B5A3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1D16-F159-CEFC-49D3-901E1000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2593581"/>
            <a:ext cx="11143622" cy="314513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length of the string.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to calculate the mortgage deduction given the annual salary and </a:t>
            </a:r>
            <a:r>
              <a:rPr lang="en-GB" sz="18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percentage deduction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first character of the string.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last character of the string.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two strings and concatenates them together.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a copy of the string in all uppercase letters.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a copy of the string in all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14200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A282-791E-39F5-14AD-A9FEB3C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DBDC-C3D5-EE15-C43C-0D79B9C4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2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70-4E14-E103-4D99-66539F7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30BD-AB25-F6C2-0A7E-D45B2DC3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62" y="2090057"/>
            <a:ext cx="11254153" cy="4219303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number of times a specific character appears in the string.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replaces all instances of a specific character with another character.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True if the string is a palindrome, False otherwise.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reverse of the string.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a copy of the string with all vowels removed.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number of words in the string.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the index of the first occurrence of a specific character in the string.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24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E6E1-606F-2817-FC57-75E6015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1E8D-6AF3-A77F-DB0A-B2950B04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70" y="2397637"/>
            <a:ext cx="10168128" cy="339356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a copy of the string with all whitespace removed.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takes in a string and returns True if the string contains only alphanumeric characters, False otherwise.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a python function that removes the first letter of every word in </a:t>
            </a:r>
            <a:r>
              <a:rPr lang="en-GB" sz="1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sentence.</a:t>
            </a: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6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B0B3-E690-8D84-43F9-C20E4E7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38F7-3294-C998-859E-566276C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8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B6285-B7B4-540E-A698-361FB76D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29C44D45-092D-97ED-5F50-1B8A32C8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28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A89695A900A4DBED78D40397AA48A" ma:contentTypeVersion="6" ma:contentTypeDescription="Create a new document." ma:contentTypeScope="" ma:versionID="f41fdae42731ed876ceb268cd846af4b">
  <xsd:schema xmlns:xsd="http://www.w3.org/2001/XMLSchema" xmlns:xs="http://www.w3.org/2001/XMLSchema" xmlns:p="http://schemas.microsoft.com/office/2006/metadata/properties" xmlns:ns2="50190c6b-41f2-4483-a843-135793021281" xmlns:ns3="d486856d-a437-46e1-83aa-e29d4d8e523a" targetNamespace="http://schemas.microsoft.com/office/2006/metadata/properties" ma:root="true" ma:fieldsID="fd87cea28c86b87e46dae23218f4c4ab" ns2:_="" ns3:_="">
    <xsd:import namespace="50190c6b-41f2-4483-a843-135793021281"/>
    <xsd:import namespace="d486856d-a437-46e1-83aa-e29d4d8e52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0c6b-41f2-4483-a843-135793021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6856d-a437-46e1-83aa-e29d4d8e5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2FA8D-C222-44CA-B3E3-84C786630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C6425-58FE-413B-8B31-C30F337E33AC}"/>
</file>

<file path=customXml/itemProps3.xml><?xml version="1.0" encoding="utf-8"?>
<ds:datastoreItem xmlns:ds="http://schemas.openxmlformats.org/officeDocument/2006/customXml" ds:itemID="{5DCB6C12-FA45-4295-BB5D-D7F27ACAB487}">
  <ds:schemaRefs>
    <ds:schemaRef ds:uri="e9790796-9e94-4b1d-be20-1745a4de12f3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7fd7e1a-a961-4c81-b6b1-0e2bad77947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358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Neue Haas Grotesk Text Pro</vt:lpstr>
      <vt:lpstr>Wingdings</vt:lpstr>
      <vt:lpstr>AccentBoxVTI</vt:lpstr>
      <vt:lpstr>Practical Labs 1:  Strings</vt:lpstr>
      <vt:lpstr>Recap</vt:lpstr>
      <vt:lpstr>PowerPoint Presentation</vt:lpstr>
      <vt:lpstr>Part 1</vt:lpstr>
      <vt:lpstr>PowerPoint Presentation</vt:lpstr>
      <vt:lpstr>Part 2</vt:lpstr>
      <vt:lpstr>Part 3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1 [Strings]</dc:title>
  <dc:subject/>
  <dc:creator>Samuel Adebayo</dc:creator>
  <cp:keywords/>
  <dc:description/>
  <cp:lastModifiedBy>Samuel Adebayo (SAdebayo)</cp:lastModifiedBy>
  <cp:revision>11</cp:revision>
  <dcterms:created xsi:type="dcterms:W3CDTF">2022-11-08T16:40:03Z</dcterms:created>
  <dcterms:modified xsi:type="dcterms:W3CDTF">2023-03-03T12:14:50Z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0x010100B73A89695A900A4DBED78D40397AA48A</vt:lpwstr>
  </property>
</Properties>
</file>