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6" r:id="rId4"/>
  </p:sldMasterIdLst>
  <p:notesMasterIdLst>
    <p:notesMasterId r:id="rId52"/>
  </p:notesMasterIdLst>
  <p:sldIdLst>
    <p:sldId id="256" r:id="rId5"/>
    <p:sldId id="389" r:id="rId6"/>
    <p:sldId id="261" r:id="rId7"/>
    <p:sldId id="262" r:id="rId8"/>
    <p:sldId id="390" r:id="rId9"/>
    <p:sldId id="391" r:id="rId10"/>
    <p:sldId id="392" r:id="rId11"/>
    <p:sldId id="393" r:id="rId12"/>
    <p:sldId id="394" r:id="rId13"/>
    <p:sldId id="395" r:id="rId14"/>
    <p:sldId id="396" r:id="rId15"/>
    <p:sldId id="398" r:id="rId16"/>
    <p:sldId id="399" r:id="rId17"/>
    <p:sldId id="400" r:id="rId18"/>
    <p:sldId id="401" r:id="rId19"/>
    <p:sldId id="402" r:id="rId20"/>
    <p:sldId id="403" r:id="rId21"/>
    <p:sldId id="404" r:id="rId22"/>
    <p:sldId id="405" r:id="rId23"/>
    <p:sldId id="409" r:id="rId24"/>
    <p:sldId id="406" r:id="rId25"/>
    <p:sldId id="407" r:id="rId26"/>
    <p:sldId id="408" r:id="rId27"/>
    <p:sldId id="410" r:id="rId28"/>
    <p:sldId id="397" r:id="rId29"/>
    <p:sldId id="412" r:id="rId30"/>
    <p:sldId id="413" r:id="rId31"/>
    <p:sldId id="414" r:id="rId32"/>
    <p:sldId id="415" r:id="rId33"/>
    <p:sldId id="416" r:id="rId34"/>
    <p:sldId id="417" r:id="rId35"/>
    <p:sldId id="419" r:id="rId36"/>
    <p:sldId id="420" r:id="rId37"/>
    <p:sldId id="421" r:id="rId38"/>
    <p:sldId id="411" r:id="rId39"/>
    <p:sldId id="418" r:id="rId40"/>
    <p:sldId id="422" r:id="rId41"/>
    <p:sldId id="423" r:id="rId42"/>
    <p:sldId id="424" r:id="rId43"/>
    <p:sldId id="425" r:id="rId44"/>
    <p:sldId id="427" r:id="rId45"/>
    <p:sldId id="428" r:id="rId46"/>
    <p:sldId id="429" r:id="rId47"/>
    <p:sldId id="430" r:id="rId48"/>
    <p:sldId id="431" r:id="rId49"/>
    <p:sldId id="426" r:id="rId50"/>
    <p:sldId id="31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73C05F-6CAF-4DD0-A63B-1D06FC53EC2A}" v="822" dt="2023-02-17T21:20:44.8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15" autoAdjust="0"/>
    <p:restoredTop sz="83537"/>
  </p:normalViewPr>
  <p:slideViewPr>
    <p:cSldViewPr snapToGrid="0">
      <p:cViewPr varScale="1">
        <p:scale>
          <a:sx n="92" d="100"/>
          <a:sy n="92" d="100"/>
        </p:scale>
        <p:origin x="150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Adebayo (SAdebayo)" userId="b2148acf-58f9-4dce-98a3-9dd9a651296f" providerId="ADAL" clId="{F873C05F-6CAF-4DD0-A63B-1D06FC53EC2A}"/>
    <pc:docChg chg="undo redo custSel addSld delSld modSld sldOrd modMainMaster">
      <pc:chgData name="Samuel Adebayo (SAdebayo)" userId="b2148acf-58f9-4dce-98a3-9dd9a651296f" providerId="ADAL" clId="{F873C05F-6CAF-4DD0-A63B-1D06FC53EC2A}" dt="2023-02-17T21:21:34.148" v="2785" actId="12"/>
      <pc:docMkLst>
        <pc:docMk/>
      </pc:docMkLst>
      <pc:sldChg chg="modSp">
        <pc:chgData name="Samuel Adebayo (SAdebayo)" userId="b2148acf-58f9-4dce-98a3-9dd9a651296f" providerId="ADAL" clId="{F873C05F-6CAF-4DD0-A63B-1D06FC53EC2A}" dt="2023-02-17T17:53:04.477" v="7" actId="20577"/>
        <pc:sldMkLst>
          <pc:docMk/>
          <pc:sldMk cId="3166604613" sldId="256"/>
        </pc:sldMkLst>
        <pc:spChg chg="mod">
          <ac:chgData name="Samuel Adebayo (SAdebayo)" userId="b2148acf-58f9-4dce-98a3-9dd9a651296f" providerId="ADAL" clId="{F873C05F-6CAF-4DD0-A63B-1D06FC53EC2A}" dt="2023-02-17T17:53:04.477" v="7" actId="20577"/>
          <ac:spMkLst>
            <pc:docMk/>
            <pc:sldMk cId="3166604613" sldId="256"/>
            <ac:spMk id="2" creationId="{3309F36F-1076-BE30-DBC1-E718EAE23634}"/>
          </ac:spMkLst>
        </pc:spChg>
      </pc:sldChg>
      <pc:sldChg chg="modSp mod">
        <pc:chgData name="Samuel Adebayo (SAdebayo)" userId="b2148acf-58f9-4dce-98a3-9dd9a651296f" providerId="ADAL" clId="{F873C05F-6CAF-4DD0-A63B-1D06FC53EC2A}" dt="2023-02-17T17:55:25.990" v="58" actId="20577"/>
        <pc:sldMkLst>
          <pc:docMk/>
          <pc:sldMk cId="830535039" sldId="261"/>
        </pc:sldMkLst>
        <pc:spChg chg="mod">
          <ac:chgData name="Samuel Adebayo (SAdebayo)" userId="b2148acf-58f9-4dce-98a3-9dd9a651296f" providerId="ADAL" clId="{F873C05F-6CAF-4DD0-A63B-1D06FC53EC2A}" dt="2023-02-17T17:55:25.990" v="58" actId="20577"/>
          <ac:spMkLst>
            <pc:docMk/>
            <pc:sldMk cId="830535039" sldId="261"/>
            <ac:spMk id="3" creationId="{898E8725-1141-F0C6-E6A5-F482F177DDBC}"/>
          </ac:spMkLst>
        </pc:spChg>
      </pc:sldChg>
      <pc:sldChg chg="modSp mod">
        <pc:chgData name="Samuel Adebayo (SAdebayo)" userId="b2148acf-58f9-4dce-98a3-9dd9a651296f" providerId="ADAL" clId="{F873C05F-6CAF-4DD0-A63B-1D06FC53EC2A}" dt="2023-02-17T17:57:24.872" v="206" actId="113"/>
        <pc:sldMkLst>
          <pc:docMk/>
          <pc:sldMk cId="826445920" sldId="262"/>
        </pc:sldMkLst>
        <pc:spChg chg="mod">
          <ac:chgData name="Samuel Adebayo (SAdebayo)" userId="b2148acf-58f9-4dce-98a3-9dd9a651296f" providerId="ADAL" clId="{F873C05F-6CAF-4DD0-A63B-1D06FC53EC2A}" dt="2023-02-17T17:57:24.872" v="206" actId="113"/>
          <ac:spMkLst>
            <pc:docMk/>
            <pc:sldMk cId="826445920" sldId="262"/>
            <ac:spMk id="72" creationId="{B0089DAF-F2AB-C1C1-9FBF-37F77A4A2013}"/>
          </ac:spMkLst>
        </pc:spChg>
      </pc:sldChg>
      <pc:sldChg chg="del">
        <pc:chgData name="Samuel Adebayo (SAdebayo)" userId="b2148acf-58f9-4dce-98a3-9dd9a651296f" providerId="ADAL" clId="{F873C05F-6CAF-4DD0-A63B-1D06FC53EC2A}" dt="2023-02-17T17:52:56.595" v="0" actId="47"/>
        <pc:sldMkLst>
          <pc:docMk/>
          <pc:sldMk cId="2195124402" sldId="317"/>
        </pc:sldMkLst>
      </pc:sldChg>
      <pc:sldChg chg="del">
        <pc:chgData name="Samuel Adebayo (SAdebayo)" userId="b2148acf-58f9-4dce-98a3-9dd9a651296f" providerId="ADAL" clId="{F873C05F-6CAF-4DD0-A63B-1D06FC53EC2A}" dt="2023-02-17T17:52:56.595" v="0" actId="47"/>
        <pc:sldMkLst>
          <pc:docMk/>
          <pc:sldMk cId="1682939593" sldId="318"/>
        </pc:sldMkLst>
      </pc:sldChg>
      <pc:sldChg chg="del">
        <pc:chgData name="Samuel Adebayo (SAdebayo)" userId="b2148acf-58f9-4dce-98a3-9dd9a651296f" providerId="ADAL" clId="{F873C05F-6CAF-4DD0-A63B-1D06FC53EC2A}" dt="2023-02-17T17:52:56.595" v="0" actId="47"/>
        <pc:sldMkLst>
          <pc:docMk/>
          <pc:sldMk cId="1501860046" sldId="319"/>
        </pc:sldMkLst>
      </pc:sldChg>
      <pc:sldChg chg="del">
        <pc:chgData name="Samuel Adebayo (SAdebayo)" userId="b2148acf-58f9-4dce-98a3-9dd9a651296f" providerId="ADAL" clId="{F873C05F-6CAF-4DD0-A63B-1D06FC53EC2A}" dt="2023-02-17T17:52:56.595" v="0" actId="47"/>
        <pc:sldMkLst>
          <pc:docMk/>
          <pc:sldMk cId="1188105733" sldId="320"/>
        </pc:sldMkLst>
      </pc:sldChg>
      <pc:sldChg chg="del">
        <pc:chgData name="Samuel Adebayo (SAdebayo)" userId="b2148acf-58f9-4dce-98a3-9dd9a651296f" providerId="ADAL" clId="{F873C05F-6CAF-4DD0-A63B-1D06FC53EC2A}" dt="2023-02-17T17:52:56.595" v="0" actId="47"/>
        <pc:sldMkLst>
          <pc:docMk/>
          <pc:sldMk cId="1853536541" sldId="321"/>
        </pc:sldMkLst>
      </pc:sldChg>
      <pc:sldChg chg="del">
        <pc:chgData name="Samuel Adebayo (SAdebayo)" userId="b2148acf-58f9-4dce-98a3-9dd9a651296f" providerId="ADAL" clId="{F873C05F-6CAF-4DD0-A63B-1D06FC53EC2A}" dt="2023-02-17T17:52:56.595" v="0" actId="47"/>
        <pc:sldMkLst>
          <pc:docMk/>
          <pc:sldMk cId="2037951283" sldId="322"/>
        </pc:sldMkLst>
      </pc:sldChg>
      <pc:sldChg chg="del">
        <pc:chgData name="Samuel Adebayo (SAdebayo)" userId="b2148acf-58f9-4dce-98a3-9dd9a651296f" providerId="ADAL" clId="{F873C05F-6CAF-4DD0-A63B-1D06FC53EC2A}" dt="2023-02-17T17:52:56.595" v="0" actId="47"/>
        <pc:sldMkLst>
          <pc:docMk/>
          <pc:sldMk cId="3324638629" sldId="323"/>
        </pc:sldMkLst>
      </pc:sldChg>
      <pc:sldChg chg="del">
        <pc:chgData name="Samuel Adebayo (SAdebayo)" userId="b2148acf-58f9-4dce-98a3-9dd9a651296f" providerId="ADAL" clId="{F873C05F-6CAF-4DD0-A63B-1D06FC53EC2A}" dt="2023-02-17T17:52:56.595" v="0" actId="47"/>
        <pc:sldMkLst>
          <pc:docMk/>
          <pc:sldMk cId="1968299971" sldId="325"/>
        </pc:sldMkLst>
      </pc:sldChg>
      <pc:sldChg chg="del">
        <pc:chgData name="Samuel Adebayo (SAdebayo)" userId="b2148acf-58f9-4dce-98a3-9dd9a651296f" providerId="ADAL" clId="{F873C05F-6CAF-4DD0-A63B-1D06FC53EC2A}" dt="2023-02-17T17:52:56.595" v="0" actId="47"/>
        <pc:sldMkLst>
          <pc:docMk/>
          <pc:sldMk cId="2935034442" sldId="327"/>
        </pc:sldMkLst>
      </pc:sldChg>
      <pc:sldChg chg="del">
        <pc:chgData name="Samuel Adebayo (SAdebayo)" userId="b2148acf-58f9-4dce-98a3-9dd9a651296f" providerId="ADAL" clId="{F873C05F-6CAF-4DD0-A63B-1D06FC53EC2A}" dt="2023-02-17T17:52:56.595" v="0" actId="47"/>
        <pc:sldMkLst>
          <pc:docMk/>
          <pc:sldMk cId="3239902994" sldId="328"/>
        </pc:sldMkLst>
      </pc:sldChg>
      <pc:sldChg chg="del">
        <pc:chgData name="Samuel Adebayo (SAdebayo)" userId="b2148acf-58f9-4dce-98a3-9dd9a651296f" providerId="ADAL" clId="{F873C05F-6CAF-4DD0-A63B-1D06FC53EC2A}" dt="2023-02-17T17:52:56.595" v="0" actId="47"/>
        <pc:sldMkLst>
          <pc:docMk/>
          <pc:sldMk cId="2731606606" sldId="329"/>
        </pc:sldMkLst>
      </pc:sldChg>
      <pc:sldChg chg="del">
        <pc:chgData name="Samuel Adebayo (SAdebayo)" userId="b2148acf-58f9-4dce-98a3-9dd9a651296f" providerId="ADAL" clId="{F873C05F-6CAF-4DD0-A63B-1D06FC53EC2A}" dt="2023-02-17T17:52:56.595" v="0" actId="47"/>
        <pc:sldMkLst>
          <pc:docMk/>
          <pc:sldMk cId="4291323239" sldId="330"/>
        </pc:sldMkLst>
      </pc:sldChg>
      <pc:sldChg chg="del">
        <pc:chgData name="Samuel Adebayo (SAdebayo)" userId="b2148acf-58f9-4dce-98a3-9dd9a651296f" providerId="ADAL" clId="{F873C05F-6CAF-4DD0-A63B-1D06FC53EC2A}" dt="2023-02-17T17:52:56.595" v="0" actId="47"/>
        <pc:sldMkLst>
          <pc:docMk/>
          <pc:sldMk cId="853784647" sldId="333"/>
        </pc:sldMkLst>
      </pc:sldChg>
      <pc:sldChg chg="del">
        <pc:chgData name="Samuel Adebayo (SAdebayo)" userId="b2148acf-58f9-4dce-98a3-9dd9a651296f" providerId="ADAL" clId="{F873C05F-6CAF-4DD0-A63B-1D06FC53EC2A}" dt="2023-02-17T17:52:56.595" v="0" actId="47"/>
        <pc:sldMkLst>
          <pc:docMk/>
          <pc:sldMk cId="1423116768" sldId="335"/>
        </pc:sldMkLst>
      </pc:sldChg>
      <pc:sldChg chg="del">
        <pc:chgData name="Samuel Adebayo (SAdebayo)" userId="b2148acf-58f9-4dce-98a3-9dd9a651296f" providerId="ADAL" clId="{F873C05F-6CAF-4DD0-A63B-1D06FC53EC2A}" dt="2023-02-17T17:52:56.595" v="0" actId="47"/>
        <pc:sldMkLst>
          <pc:docMk/>
          <pc:sldMk cId="2188461905" sldId="336"/>
        </pc:sldMkLst>
      </pc:sldChg>
      <pc:sldChg chg="del">
        <pc:chgData name="Samuel Adebayo (SAdebayo)" userId="b2148acf-58f9-4dce-98a3-9dd9a651296f" providerId="ADAL" clId="{F873C05F-6CAF-4DD0-A63B-1D06FC53EC2A}" dt="2023-02-17T17:52:56.595" v="0" actId="47"/>
        <pc:sldMkLst>
          <pc:docMk/>
          <pc:sldMk cId="2619965138" sldId="337"/>
        </pc:sldMkLst>
      </pc:sldChg>
      <pc:sldChg chg="del">
        <pc:chgData name="Samuel Adebayo (SAdebayo)" userId="b2148acf-58f9-4dce-98a3-9dd9a651296f" providerId="ADAL" clId="{F873C05F-6CAF-4DD0-A63B-1D06FC53EC2A}" dt="2023-02-17T17:52:56.595" v="0" actId="47"/>
        <pc:sldMkLst>
          <pc:docMk/>
          <pc:sldMk cId="3694080455" sldId="338"/>
        </pc:sldMkLst>
      </pc:sldChg>
      <pc:sldChg chg="del">
        <pc:chgData name="Samuel Adebayo (SAdebayo)" userId="b2148acf-58f9-4dce-98a3-9dd9a651296f" providerId="ADAL" clId="{F873C05F-6CAF-4DD0-A63B-1D06FC53EC2A}" dt="2023-02-17T17:52:56.595" v="0" actId="47"/>
        <pc:sldMkLst>
          <pc:docMk/>
          <pc:sldMk cId="2797900927" sldId="339"/>
        </pc:sldMkLst>
      </pc:sldChg>
      <pc:sldChg chg="del">
        <pc:chgData name="Samuel Adebayo (SAdebayo)" userId="b2148acf-58f9-4dce-98a3-9dd9a651296f" providerId="ADAL" clId="{F873C05F-6CAF-4DD0-A63B-1D06FC53EC2A}" dt="2023-02-17T17:52:56.595" v="0" actId="47"/>
        <pc:sldMkLst>
          <pc:docMk/>
          <pc:sldMk cId="3314797565" sldId="340"/>
        </pc:sldMkLst>
      </pc:sldChg>
      <pc:sldChg chg="del">
        <pc:chgData name="Samuel Adebayo (SAdebayo)" userId="b2148acf-58f9-4dce-98a3-9dd9a651296f" providerId="ADAL" clId="{F873C05F-6CAF-4DD0-A63B-1D06FC53EC2A}" dt="2023-02-17T17:52:56.595" v="0" actId="47"/>
        <pc:sldMkLst>
          <pc:docMk/>
          <pc:sldMk cId="3367603451" sldId="341"/>
        </pc:sldMkLst>
      </pc:sldChg>
      <pc:sldChg chg="del">
        <pc:chgData name="Samuel Adebayo (SAdebayo)" userId="b2148acf-58f9-4dce-98a3-9dd9a651296f" providerId="ADAL" clId="{F873C05F-6CAF-4DD0-A63B-1D06FC53EC2A}" dt="2023-02-17T17:52:56.595" v="0" actId="47"/>
        <pc:sldMkLst>
          <pc:docMk/>
          <pc:sldMk cId="2766743948" sldId="342"/>
        </pc:sldMkLst>
      </pc:sldChg>
      <pc:sldChg chg="del">
        <pc:chgData name="Samuel Adebayo (SAdebayo)" userId="b2148acf-58f9-4dce-98a3-9dd9a651296f" providerId="ADAL" clId="{F873C05F-6CAF-4DD0-A63B-1D06FC53EC2A}" dt="2023-02-17T17:52:56.595" v="0" actId="47"/>
        <pc:sldMkLst>
          <pc:docMk/>
          <pc:sldMk cId="4091560710" sldId="343"/>
        </pc:sldMkLst>
      </pc:sldChg>
      <pc:sldChg chg="del">
        <pc:chgData name="Samuel Adebayo (SAdebayo)" userId="b2148acf-58f9-4dce-98a3-9dd9a651296f" providerId="ADAL" clId="{F873C05F-6CAF-4DD0-A63B-1D06FC53EC2A}" dt="2023-02-17T17:52:56.595" v="0" actId="47"/>
        <pc:sldMkLst>
          <pc:docMk/>
          <pc:sldMk cId="1970733739" sldId="344"/>
        </pc:sldMkLst>
      </pc:sldChg>
      <pc:sldChg chg="del">
        <pc:chgData name="Samuel Adebayo (SAdebayo)" userId="b2148acf-58f9-4dce-98a3-9dd9a651296f" providerId="ADAL" clId="{F873C05F-6CAF-4DD0-A63B-1D06FC53EC2A}" dt="2023-02-17T17:52:56.595" v="0" actId="47"/>
        <pc:sldMkLst>
          <pc:docMk/>
          <pc:sldMk cId="1510556410" sldId="345"/>
        </pc:sldMkLst>
      </pc:sldChg>
      <pc:sldChg chg="del">
        <pc:chgData name="Samuel Adebayo (SAdebayo)" userId="b2148acf-58f9-4dce-98a3-9dd9a651296f" providerId="ADAL" clId="{F873C05F-6CAF-4DD0-A63B-1D06FC53EC2A}" dt="2023-02-17T17:52:56.595" v="0" actId="47"/>
        <pc:sldMkLst>
          <pc:docMk/>
          <pc:sldMk cId="2569779916" sldId="346"/>
        </pc:sldMkLst>
      </pc:sldChg>
      <pc:sldChg chg="del">
        <pc:chgData name="Samuel Adebayo (SAdebayo)" userId="b2148acf-58f9-4dce-98a3-9dd9a651296f" providerId="ADAL" clId="{F873C05F-6CAF-4DD0-A63B-1D06FC53EC2A}" dt="2023-02-17T17:52:56.595" v="0" actId="47"/>
        <pc:sldMkLst>
          <pc:docMk/>
          <pc:sldMk cId="1910107499" sldId="347"/>
        </pc:sldMkLst>
      </pc:sldChg>
      <pc:sldChg chg="del">
        <pc:chgData name="Samuel Adebayo (SAdebayo)" userId="b2148acf-58f9-4dce-98a3-9dd9a651296f" providerId="ADAL" clId="{F873C05F-6CAF-4DD0-A63B-1D06FC53EC2A}" dt="2023-02-17T17:52:56.595" v="0" actId="47"/>
        <pc:sldMkLst>
          <pc:docMk/>
          <pc:sldMk cId="1600802368" sldId="348"/>
        </pc:sldMkLst>
      </pc:sldChg>
      <pc:sldChg chg="del">
        <pc:chgData name="Samuel Adebayo (SAdebayo)" userId="b2148acf-58f9-4dce-98a3-9dd9a651296f" providerId="ADAL" clId="{F873C05F-6CAF-4DD0-A63B-1D06FC53EC2A}" dt="2023-02-17T17:52:56.595" v="0" actId="47"/>
        <pc:sldMkLst>
          <pc:docMk/>
          <pc:sldMk cId="4028937474" sldId="349"/>
        </pc:sldMkLst>
      </pc:sldChg>
      <pc:sldChg chg="del">
        <pc:chgData name="Samuel Adebayo (SAdebayo)" userId="b2148acf-58f9-4dce-98a3-9dd9a651296f" providerId="ADAL" clId="{F873C05F-6CAF-4DD0-A63B-1D06FC53EC2A}" dt="2023-02-17T17:52:56.595" v="0" actId="47"/>
        <pc:sldMkLst>
          <pc:docMk/>
          <pc:sldMk cId="3619017019" sldId="350"/>
        </pc:sldMkLst>
      </pc:sldChg>
      <pc:sldChg chg="del">
        <pc:chgData name="Samuel Adebayo (SAdebayo)" userId="b2148acf-58f9-4dce-98a3-9dd9a651296f" providerId="ADAL" clId="{F873C05F-6CAF-4DD0-A63B-1D06FC53EC2A}" dt="2023-02-17T17:52:56.595" v="0" actId="47"/>
        <pc:sldMkLst>
          <pc:docMk/>
          <pc:sldMk cId="1316986877" sldId="351"/>
        </pc:sldMkLst>
      </pc:sldChg>
      <pc:sldChg chg="del">
        <pc:chgData name="Samuel Adebayo (SAdebayo)" userId="b2148acf-58f9-4dce-98a3-9dd9a651296f" providerId="ADAL" clId="{F873C05F-6CAF-4DD0-A63B-1D06FC53EC2A}" dt="2023-02-17T17:52:56.595" v="0" actId="47"/>
        <pc:sldMkLst>
          <pc:docMk/>
          <pc:sldMk cId="295059394" sldId="352"/>
        </pc:sldMkLst>
      </pc:sldChg>
      <pc:sldChg chg="del">
        <pc:chgData name="Samuel Adebayo (SAdebayo)" userId="b2148acf-58f9-4dce-98a3-9dd9a651296f" providerId="ADAL" clId="{F873C05F-6CAF-4DD0-A63B-1D06FC53EC2A}" dt="2023-02-17T17:52:56.595" v="0" actId="47"/>
        <pc:sldMkLst>
          <pc:docMk/>
          <pc:sldMk cId="1401165747" sldId="353"/>
        </pc:sldMkLst>
      </pc:sldChg>
      <pc:sldChg chg="del">
        <pc:chgData name="Samuel Adebayo (SAdebayo)" userId="b2148acf-58f9-4dce-98a3-9dd9a651296f" providerId="ADAL" clId="{F873C05F-6CAF-4DD0-A63B-1D06FC53EC2A}" dt="2023-02-17T17:52:56.595" v="0" actId="47"/>
        <pc:sldMkLst>
          <pc:docMk/>
          <pc:sldMk cId="1760861489" sldId="354"/>
        </pc:sldMkLst>
      </pc:sldChg>
      <pc:sldChg chg="del">
        <pc:chgData name="Samuel Adebayo (SAdebayo)" userId="b2148acf-58f9-4dce-98a3-9dd9a651296f" providerId="ADAL" clId="{F873C05F-6CAF-4DD0-A63B-1D06FC53EC2A}" dt="2023-02-17T17:52:56.595" v="0" actId="47"/>
        <pc:sldMkLst>
          <pc:docMk/>
          <pc:sldMk cId="3402652864" sldId="355"/>
        </pc:sldMkLst>
      </pc:sldChg>
      <pc:sldChg chg="del">
        <pc:chgData name="Samuel Adebayo (SAdebayo)" userId="b2148acf-58f9-4dce-98a3-9dd9a651296f" providerId="ADAL" clId="{F873C05F-6CAF-4DD0-A63B-1D06FC53EC2A}" dt="2023-02-17T17:52:56.595" v="0" actId="47"/>
        <pc:sldMkLst>
          <pc:docMk/>
          <pc:sldMk cId="2763787370" sldId="356"/>
        </pc:sldMkLst>
      </pc:sldChg>
      <pc:sldChg chg="del">
        <pc:chgData name="Samuel Adebayo (SAdebayo)" userId="b2148acf-58f9-4dce-98a3-9dd9a651296f" providerId="ADAL" clId="{F873C05F-6CAF-4DD0-A63B-1D06FC53EC2A}" dt="2023-02-17T17:52:56.595" v="0" actId="47"/>
        <pc:sldMkLst>
          <pc:docMk/>
          <pc:sldMk cId="3223182570" sldId="357"/>
        </pc:sldMkLst>
      </pc:sldChg>
      <pc:sldChg chg="del">
        <pc:chgData name="Samuel Adebayo (SAdebayo)" userId="b2148acf-58f9-4dce-98a3-9dd9a651296f" providerId="ADAL" clId="{F873C05F-6CAF-4DD0-A63B-1D06FC53EC2A}" dt="2023-02-17T17:52:56.595" v="0" actId="47"/>
        <pc:sldMkLst>
          <pc:docMk/>
          <pc:sldMk cId="880733430" sldId="358"/>
        </pc:sldMkLst>
      </pc:sldChg>
      <pc:sldChg chg="del">
        <pc:chgData name="Samuel Adebayo (SAdebayo)" userId="b2148acf-58f9-4dce-98a3-9dd9a651296f" providerId="ADAL" clId="{F873C05F-6CAF-4DD0-A63B-1D06FC53EC2A}" dt="2023-02-17T17:52:56.595" v="0" actId="47"/>
        <pc:sldMkLst>
          <pc:docMk/>
          <pc:sldMk cId="383239302" sldId="359"/>
        </pc:sldMkLst>
      </pc:sldChg>
      <pc:sldChg chg="del">
        <pc:chgData name="Samuel Adebayo (SAdebayo)" userId="b2148acf-58f9-4dce-98a3-9dd9a651296f" providerId="ADAL" clId="{F873C05F-6CAF-4DD0-A63B-1D06FC53EC2A}" dt="2023-02-17T17:52:56.595" v="0" actId="47"/>
        <pc:sldMkLst>
          <pc:docMk/>
          <pc:sldMk cId="4030830749" sldId="360"/>
        </pc:sldMkLst>
      </pc:sldChg>
      <pc:sldChg chg="del">
        <pc:chgData name="Samuel Adebayo (SAdebayo)" userId="b2148acf-58f9-4dce-98a3-9dd9a651296f" providerId="ADAL" clId="{F873C05F-6CAF-4DD0-A63B-1D06FC53EC2A}" dt="2023-02-17T17:52:56.595" v="0" actId="47"/>
        <pc:sldMkLst>
          <pc:docMk/>
          <pc:sldMk cId="1267804757" sldId="361"/>
        </pc:sldMkLst>
      </pc:sldChg>
      <pc:sldChg chg="del">
        <pc:chgData name="Samuel Adebayo (SAdebayo)" userId="b2148acf-58f9-4dce-98a3-9dd9a651296f" providerId="ADAL" clId="{F873C05F-6CAF-4DD0-A63B-1D06FC53EC2A}" dt="2023-02-17T17:52:56.595" v="0" actId="47"/>
        <pc:sldMkLst>
          <pc:docMk/>
          <pc:sldMk cId="371893301" sldId="362"/>
        </pc:sldMkLst>
      </pc:sldChg>
      <pc:sldChg chg="del">
        <pc:chgData name="Samuel Adebayo (SAdebayo)" userId="b2148acf-58f9-4dce-98a3-9dd9a651296f" providerId="ADAL" clId="{F873C05F-6CAF-4DD0-A63B-1D06FC53EC2A}" dt="2023-02-17T17:52:56.595" v="0" actId="47"/>
        <pc:sldMkLst>
          <pc:docMk/>
          <pc:sldMk cId="3259925488" sldId="363"/>
        </pc:sldMkLst>
      </pc:sldChg>
      <pc:sldChg chg="del">
        <pc:chgData name="Samuel Adebayo (SAdebayo)" userId="b2148acf-58f9-4dce-98a3-9dd9a651296f" providerId="ADAL" clId="{F873C05F-6CAF-4DD0-A63B-1D06FC53EC2A}" dt="2023-02-17T17:52:56.595" v="0" actId="47"/>
        <pc:sldMkLst>
          <pc:docMk/>
          <pc:sldMk cId="2725794055" sldId="364"/>
        </pc:sldMkLst>
      </pc:sldChg>
      <pc:sldChg chg="del">
        <pc:chgData name="Samuel Adebayo (SAdebayo)" userId="b2148acf-58f9-4dce-98a3-9dd9a651296f" providerId="ADAL" clId="{F873C05F-6CAF-4DD0-A63B-1D06FC53EC2A}" dt="2023-02-17T17:52:56.595" v="0" actId="47"/>
        <pc:sldMkLst>
          <pc:docMk/>
          <pc:sldMk cId="3756512066" sldId="365"/>
        </pc:sldMkLst>
      </pc:sldChg>
      <pc:sldChg chg="del">
        <pc:chgData name="Samuel Adebayo (SAdebayo)" userId="b2148acf-58f9-4dce-98a3-9dd9a651296f" providerId="ADAL" clId="{F873C05F-6CAF-4DD0-A63B-1D06FC53EC2A}" dt="2023-02-17T17:52:56.595" v="0" actId="47"/>
        <pc:sldMkLst>
          <pc:docMk/>
          <pc:sldMk cId="2542548719" sldId="366"/>
        </pc:sldMkLst>
      </pc:sldChg>
      <pc:sldChg chg="del">
        <pc:chgData name="Samuel Adebayo (SAdebayo)" userId="b2148acf-58f9-4dce-98a3-9dd9a651296f" providerId="ADAL" clId="{F873C05F-6CAF-4DD0-A63B-1D06FC53EC2A}" dt="2023-02-17T17:52:56.595" v="0" actId="47"/>
        <pc:sldMkLst>
          <pc:docMk/>
          <pc:sldMk cId="1732740988" sldId="367"/>
        </pc:sldMkLst>
      </pc:sldChg>
      <pc:sldChg chg="del">
        <pc:chgData name="Samuel Adebayo (SAdebayo)" userId="b2148acf-58f9-4dce-98a3-9dd9a651296f" providerId="ADAL" clId="{F873C05F-6CAF-4DD0-A63B-1D06FC53EC2A}" dt="2023-02-17T17:52:56.595" v="0" actId="47"/>
        <pc:sldMkLst>
          <pc:docMk/>
          <pc:sldMk cId="1492678072" sldId="368"/>
        </pc:sldMkLst>
      </pc:sldChg>
      <pc:sldChg chg="del">
        <pc:chgData name="Samuel Adebayo (SAdebayo)" userId="b2148acf-58f9-4dce-98a3-9dd9a651296f" providerId="ADAL" clId="{F873C05F-6CAF-4DD0-A63B-1D06FC53EC2A}" dt="2023-02-17T17:52:56.595" v="0" actId="47"/>
        <pc:sldMkLst>
          <pc:docMk/>
          <pc:sldMk cId="2390543948" sldId="369"/>
        </pc:sldMkLst>
      </pc:sldChg>
      <pc:sldChg chg="del">
        <pc:chgData name="Samuel Adebayo (SAdebayo)" userId="b2148acf-58f9-4dce-98a3-9dd9a651296f" providerId="ADAL" clId="{F873C05F-6CAF-4DD0-A63B-1D06FC53EC2A}" dt="2023-02-17T17:52:56.595" v="0" actId="47"/>
        <pc:sldMkLst>
          <pc:docMk/>
          <pc:sldMk cId="472479802" sldId="370"/>
        </pc:sldMkLst>
      </pc:sldChg>
      <pc:sldChg chg="del">
        <pc:chgData name="Samuel Adebayo (SAdebayo)" userId="b2148acf-58f9-4dce-98a3-9dd9a651296f" providerId="ADAL" clId="{F873C05F-6CAF-4DD0-A63B-1D06FC53EC2A}" dt="2023-02-17T17:52:56.595" v="0" actId="47"/>
        <pc:sldMkLst>
          <pc:docMk/>
          <pc:sldMk cId="2829156906" sldId="371"/>
        </pc:sldMkLst>
      </pc:sldChg>
      <pc:sldChg chg="del">
        <pc:chgData name="Samuel Adebayo (SAdebayo)" userId="b2148acf-58f9-4dce-98a3-9dd9a651296f" providerId="ADAL" clId="{F873C05F-6CAF-4DD0-A63B-1D06FC53EC2A}" dt="2023-02-17T17:52:56.595" v="0" actId="47"/>
        <pc:sldMkLst>
          <pc:docMk/>
          <pc:sldMk cId="3628157918" sldId="372"/>
        </pc:sldMkLst>
      </pc:sldChg>
      <pc:sldChg chg="del">
        <pc:chgData name="Samuel Adebayo (SAdebayo)" userId="b2148acf-58f9-4dce-98a3-9dd9a651296f" providerId="ADAL" clId="{F873C05F-6CAF-4DD0-A63B-1D06FC53EC2A}" dt="2023-02-17T17:52:56.595" v="0" actId="47"/>
        <pc:sldMkLst>
          <pc:docMk/>
          <pc:sldMk cId="1310851999" sldId="373"/>
        </pc:sldMkLst>
      </pc:sldChg>
      <pc:sldChg chg="del">
        <pc:chgData name="Samuel Adebayo (SAdebayo)" userId="b2148acf-58f9-4dce-98a3-9dd9a651296f" providerId="ADAL" clId="{F873C05F-6CAF-4DD0-A63B-1D06FC53EC2A}" dt="2023-02-17T17:52:56.595" v="0" actId="47"/>
        <pc:sldMkLst>
          <pc:docMk/>
          <pc:sldMk cId="1428388688" sldId="374"/>
        </pc:sldMkLst>
      </pc:sldChg>
      <pc:sldChg chg="del">
        <pc:chgData name="Samuel Adebayo (SAdebayo)" userId="b2148acf-58f9-4dce-98a3-9dd9a651296f" providerId="ADAL" clId="{F873C05F-6CAF-4DD0-A63B-1D06FC53EC2A}" dt="2023-02-17T17:52:56.595" v="0" actId="47"/>
        <pc:sldMkLst>
          <pc:docMk/>
          <pc:sldMk cId="1796775819" sldId="375"/>
        </pc:sldMkLst>
      </pc:sldChg>
      <pc:sldChg chg="del">
        <pc:chgData name="Samuel Adebayo (SAdebayo)" userId="b2148acf-58f9-4dce-98a3-9dd9a651296f" providerId="ADAL" clId="{F873C05F-6CAF-4DD0-A63B-1D06FC53EC2A}" dt="2023-02-17T17:52:56.595" v="0" actId="47"/>
        <pc:sldMkLst>
          <pc:docMk/>
          <pc:sldMk cId="3970265934" sldId="376"/>
        </pc:sldMkLst>
      </pc:sldChg>
      <pc:sldChg chg="del">
        <pc:chgData name="Samuel Adebayo (SAdebayo)" userId="b2148acf-58f9-4dce-98a3-9dd9a651296f" providerId="ADAL" clId="{F873C05F-6CAF-4DD0-A63B-1D06FC53EC2A}" dt="2023-02-17T17:52:56.595" v="0" actId="47"/>
        <pc:sldMkLst>
          <pc:docMk/>
          <pc:sldMk cId="1865256092" sldId="377"/>
        </pc:sldMkLst>
      </pc:sldChg>
      <pc:sldChg chg="del">
        <pc:chgData name="Samuel Adebayo (SAdebayo)" userId="b2148acf-58f9-4dce-98a3-9dd9a651296f" providerId="ADAL" clId="{F873C05F-6CAF-4DD0-A63B-1D06FC53EC2A}" dt="2023-02-17T17:52:56.595" v="0" actId="47"/>
        <pc:sldMkLst>
          <pc:docMk/>
          <pc:sldMk cId="14874145" sldId="378"/>
        </pc:sldMkLst>
      </pc:sldChg>
      <pc:sldChg chg="del">
        <pc:chgData name="Samuel Adebayo (SAdebayo)" userId="b2148acf-58f9-4dce-98a3-9dd9a651296f" providerId="ADAL" clId="{F873C05F-6CAF-4DD0-A63B-1D06FC53EC2A}" dt="2023-02-17T17:52:56.595" v="0" actId="47"/>
        <pc:sldMkLst>
          <pc:docMk/>
          <pc:sldMk cId="986627052" sldId="379"/>
        </pc:sldMkLst>
      </pc:sldChg>
      <pc:sldChg chg="del">
        <pc:chgData name="Samuel Adebayo (SAdebayo)" userId="b2148acf-58f9-4dce-98a3-9dd9a651296f" providerId="ADAL" clId="{F873C05F-6CAF-4DD0-A63B-1D06FC53EC2A}" dt="2023-02-17T17:52:56.595" v="0" actId="47"/>
        <pc:sldMkLst>
          <pc:docMk/>
          <pc:sldMk cId="3817711498" sldId="380"/>
        </pc:sldMkLst>
      </pc:sldChg>
      <pc:sldChg chg="del">
        <pc:chgData name="Samuel Adebayo (SAdebayo)" userId="b2148acf-58f9-4dce-98a3-9dd9a651296f" providerId="ADAL" clId="{F873C05F-6CAF-4DD0-A63B-1D06FC53EC2A}" dt="2023-02-17T17:52:56.595" v="0" actId="47"/>
        <pc:sldMkLst>
          <pc:docMk/>
          <pc:sldMk cId="3101441574" sldId="381"/>
        </pc:sldMkLst>
      </pc:sldChg>
      <pc:sldChg chg="del">
        <pc:chgData name="Samuel Adebayo (SAdebayo)" userId="b2148acf-58f9-4dce-98a3-9dd9a651296f" providerId="ADAL" clId="{F873C05F-6CAF-4DD0-A63B-1D06FC53EC2A}" dt="2023-02-17T17:52:56.595" v="0" actId="47"/>
        <pc:sldMkLst>
          <pc:docMk/>
          <pc:sldMk cId="996510686" sldId="382"/>
        </pc:sldMkLst>
      </pc:sldChg>
      <pc:sldChg chg="del">
        <pc:chgData name="Samuel Adebayo (SAdebayo)" userId="b2148acf-58f9-4dce-98a3-9dd9a651296f" providerId="ADAL" clId="{F873C05F-6CAF-4DD0-A63B-1D06FC53EC2A}" dt="2023-02-17T17:52:56.595" v="0" actId="47"/>
        <pc:sldMkLst>
          <pc:docMk/>
          <pc:sldMk cId="4148766425" sldId="383"/>
        </pc:sldMkLst>
      </pc:sldChg>
      <pc:sldChg chg="del">
        <pc:chgData name="Samuel Adebayo (SAdebayo)" userId="b2148acf-58f9-4dce-98a3-9dd9a651296f" providerId="ADAL" clId="{F873C05F-6CAF-4DD0-A63B-1D06FC53EC2A}" dt="2023-02-17T17:52:56.595" v="0" actId="47"/>
        <pc:sldMkLst>
          <pc:docMk/>
          <pc:sldMk cId="2364288874" sldId="384"/>
        </pc:sldMkLst>
      </pc:sldChg>
      <pc:sldChg chg="del">
        <pc:chgData name="Samuel Adebayo (SAdebayo)" userId="b2148acf-58f9-4dce-98a3-9dd9a651296f" providerId="ADAL" clId="{F873C05F-6CAF-4DD0-A63B-1D06FC53EC2A}" dt="2023-02-17T17:52:56.595" v="0" actId="47"/>
        <pc:sldMkLst>
          <pc:docMk/>
          <pc:sldMk cId="1135901577" sldId="385"/>
        </pc:sldMkLst>
      </pc:sldChg>
      <pc:sldChg chg="del">
        <pc:chgData name="Samuel Adebayo (SAdebayo)" userId="b2148acf-58f9-4dce-98a3-9dd9a651296f" providerId="ADAL" clId="{F873C05F-6CAF-4DD0-A63B-1D06FC53EC2A}" dt="2023-02-17T17:52:56.595" v="0" actId="47"/>
        <pc:sldMkLst>
          <pc:docMk/>
          <pc:sldMk cId="2317407125" sldId="386"/>
        </pc:sldMkLst>
      </pc:sldChg>
      <pc:sldChg chg="del">
        <pc:chgData name="Samuel Adebayo (SAdebayo)" userId="b2148acf-58f9-4dce-98a3-9dd9a651296f" providerId="ADAL" clId="{F873C05F-6CAF-4DD0-A63B-1D06FC53EC2A}" dt="2023-02-17T17:52:56.595" v="0" actId="47"/>
        <pc:sldMkLst>
          <pc:docMk/>
          <pc:sldMk cId="3709067409" sldId="387"/>
        </pc:sldMkLst>
      </pc:sldChg>
      <pc:sldChg chg="del">
        <pc:chgData name="Samuel Adebayo (SAdebayo)" userId="b2148acf-58f9-4dce-98a3-9dd9a651296f" providerId="ADAL" clId="{F873C05F-6CAF-4DD0-A63B-1D06FC53EC2A}" dt="2023-02-17T18:26:31.926" v="729" actId="47"/>
        <pc:sldMkLst>
          <pc:docMk/>
          <pc:sldMk cId="3132296010" sldId="388"/>
        </pc:sldMkLst>
      </pc:sldChg>
      <pc:sldChg chg="addSp delSp modSp mod addAnim delAnim modAnim">
        <pc:chgData name="Samuel Adebayo (SAdebayo)" userId="b2148acf-58f9-4dce-98a3-9dd9a651296f" providerId="ADAL" clId="{F873C05F-6CAF-4DD0-A63B-1D06FC53EC2A}" dt="2023-02-17T17:55:09.022" v="45" actId="14100"/>
        <pc:sldMkLst>
          <pc:docMk/>
          <pc:sldMk cId="1727233495" sldId="389"/>
        </pc:sldMkLst>
        <pc:spChg chg="mod">
          <ac:chgData name="Samuel Adebayo (SAdebayo)" userId="b2148acf-58f9-4dce-98a3-9dd9a651296f" providerId="ADAL" clId="{F873C05F-6CAF-4DD0-A63B-1D06FC53EC2A}" dt="2023-02-17T17:55:09.022" v="45" actId="14100"/>
          <ac:spMkLst>
            <pc:docMk/>
            <pc:sldMk cId="1727233495" sldId="389"/>
            <ac:spMk id="4" creationId="{27C4577D-B052-AAEC-439E-90202E89CC48}"/>
          </ac:spMkLst>
        </pc:spChg>
        <pc:spChg chg="add del">
          <ac:chgData name="Samuel Adebayo (SAdebayo)" userId="b2148acf-58f9-4dce-98a3-9dd9a651296f" providerId="ADAL" clId="{F873C05F-6CAF-4DD0-A63B-1D06FC53EC2A}" dt="2023-02-17T17:54:05.024" v="20" actId="22"/>
          <ac:spMkLst>
            <pc:docMk/>
            <pc:sldMk cId="1727233495" sldId="389"/>
            <ac:spMk id="8" creationId="{0C1290BE-1364-40DA-90F7-E948FAFE3239}"/>
          </ac:spMkLst>
        </pc:spChg>
        <pc:spChg chg="add mod">
          <ac:chgData name="Samuel Adebayo (SAdebayo)" userId="b2148acf-58f9-4dce-98a3-9dd9a651296f" providerId="ADAL" clId="{F873C05F-6CAF-4DD0-A63B-1D06FC53EC2A}" dt="2023-02-17T17:54:04.631" v="19" actId="571"/>
          <ac:spMkLst>
            <pc:docMk/>
            <pc:sldMk cId="1727233495" sldId="389"/>
            <ac:spMk id="10" creationId="{E85334A2-3E9A-4BE7-98C9-6CEA0944E7EB}"/>
          </ac:spMkLst>
        </pc:spChg>
        <pc:spChg chg="add mod">
          <ac:chgData name="Samuel Adebayo (SAdebayo)" userId="b2148acf-58f9-4dce-98a3-9dd9a651296f" providerId="ADAL" clId="{F873C05F-6CAF-4DD0-A63B-1D06FC53EC2A}" dt="2023-02-17T17:54:25.577" v="32" actId="571"/>
          <ac:spMkLst>
            <pc:docMk/>
            <pc:sldMk cId="1727233495" sldId="389"/>
            <ac:spMk id="12" creationId="{DC144004-5109-49FD-A57B-73A82DD6506B}"/>
          </ac:spMkLst>
        </pc:spChg>
      </pc:sldChg>
      <pc:sldChg chg="modSp add mod">
        <pc:chgData name="Samuel Adebayo (SAdebayo)" userId="b2148acf-58f9-4dce-98a3-9dd9a651296f" providerId="ADAL" clId="{F873C05F-6CAF-4DD0-A63B-1D06FC53EC2A}" dt="2023-02-17T18:26:10.062" v="722" actId="20577"/>
        <pc:sldMkLst>
          <pc:docMk/>
          <pc:sldMk cId="1944666985" sldId="390"/>
        </pc:sldMkLst>
        <pc:spChg chg="mod">
          <ac:chgData name="Samuel Adebayo (SAdebayo)" userId="b2148acf-58f9-4dce-98a3-9dd9a651296f" providerId="ADAL" clId="{F873C05F-6CAF-4DD0-A63B-1D06FC53EC2A}" dt="2023-02-17T18:26:10.062" v="722" actId="20577"/>
          <ac:spMkLst>
            <pc:docMk/>
            <pc:sldMk cId="1944666985" sldId="390"/>
            <ac:spMk id="72" creationId="{B0089DAF-F2AB-C1C1-9FBF-37F77A4A2013}"/>
          </ac:spMkLst>
        </pc:spChg>
      </pc:sldChg>
      <pc:sldChg chg="addSp delSp modSp new mod modAnim">
        <pc:chgData name="Samuel Adebayo (SAdebayo)" userId="b2148acf-58f9-4dce-98a3-9dd9a651296f" providerId="ADAL" clId="{F873C05F-6CAF-4DD0-A63B-1D06FC53EC2A}" dt="2023-02-17T18:22:40.566" v="704" actId="2711"/>
        <pc:sldMkLst>
          <pc:docMk/>
          <pc:sldMk cId="1604659609" sldId="391"/>
        </pc:sldMkLst>
        <pc:spChg chg="mod">
          <ac:chgData name="Samuel Adebayo (SAdebayo)" userId="b2148acf-58f9-4dce-98a3-9dd9a651296f" providerId="ADAL" clId="{F873C05F-6CAF-4DD0-A63B-1D06FC53EC2A}" dt="2023-02-17T18:22:40.566" v="704" actId="2711"/>
          <ac:spMkLst>
            <pc:docMk/>
            <pc:sldMk cId="1604659609" sldId="391"/>
            <ac:spMk id="2" creationId="{067FD90F-7DDE-42E0-B08C-B6E209BB357B}"/>
          </ac:spMkLst>
        </pc:spChg>
        <pc:spChg chg="mod">
          <ac:chgData name="Samuel Adebayo (SAdebayo)" userId="b2148acf-58f9-4dce-98a3-9dd9a651296f" providerId="ADAL" clId="{F873C05F-6CAF-4DD0-A63B-1D06FC53EC2A}" dt="2023-02-17T18:04:56.303" v="473" actId="123"/>
          <ac:spMkLst>
            <pc:docMk/>
            <pc:sldMk cId="1604659609" sldId="391"/>
            <ac:spMk id="3" creationId="{488FDDC6-58C4-4E37-9773-707B7084B1C2}"/>
          </ac:spMkLst>
        </pc:spChg>
        <pc:spChg chg="add del mod">
          <ac:chgData name="Samuel Adebayo (SAdebayo)" userId="b2148acf-58f9-4dce-98a3-9dd9a651296f" providerId="ADAL" clId="{F873C05F-6CAF-4DD0-A63B-1D06FC53EC2A}" dt="2023-02-17T18:02:44.356" v="433" actId="478"/>
          <ac:spMkLst>
            <pc:docMk/>
            <pc:sldMk cId="1604659609" sldId="391"/>
            <ac:spMk id="4" creationId="{227789D3-980B-4DE4-BED0-DF9B81EBD35D}"/>
          </ac:spMkLst>
        </pc:spChg>
        <pc:spChg chg="add del">
          <ac:chgData name="Samuel Adebayo (SAdebayo)" userId="b2148acf-58f9-4dce-98a3-9dd9a651296f" providerId="ADAL" clId="{F873C05F-6CAF-4DD0-A63B-1D06FC53EC2A}" dt="2023-02-17T18:02:47.119" v="435"/>
          <ac:spMkLst>
            <pc:docMk/>
            <pc:sldMk cId="1604659609" sldId="391"/>
            <ac:spMk id="5" creationId="{E7E77FAB-8637-4D0C-A5D5-D5AD4A08EFC1}"/>
          </ac:spMkLst>
        </pc:spChg>
        <pc:spChg chg="add mod">
          <ac:chgData name="Samuel Adebayo (SAdebayo)" userId="b2148acf-58f9-4dce-98a3-9dd9a651296f" providerId="ADAL" clId="{F873C05F-6CAF-4DD0-A63B-1D06FC53EC2A}" dt="2023-02-17T18:04:23.729" v="471" actId="1076"/>
          <ac:spMkLst>
            <pc:docMk/>
            <pc:sldMk cId="1604659609" sldId="391"/>
            <ac:spMk id="6" creationId="{D82BD0BF-8D6A-4232-887E-C1150C1DEDB2}"/>
          </ac:spMkLst>
        </pc:spChg>
        <pc:spChg chg="add del mod">
          <ac:chgData name="Samuel Adebayo (SAdebayo)" userId="b2148acf-58f9-4dce-98a3-9dd9a651296f" providerId="ADAL" clId="{F873C05F-6CAF-4DD0-A63B-1D06FC53EC2A}" dt="2023-02-17T18:04:12.400" v="466" actId="22"/>
          <ac:spMkLst>
            <pc:docMk/>
            <pc:sldMk cId="1604659609" sldId="391"/>
            <ac:spMk id="8" creationId="{C254E380-5C26-4B46-A0E4-AC48FF990B56}"/>
          </ac:spMkLst>
        </pc:spChg>
      </pc:sldChg>
      <pc:sldChg chg="addSp delSp modSp new mod modAnim">
        <pc:chgData name="Samuel Adebayo (SAdebayo)" userId="b2148acf-58f9-4dce-98a3-9dd9a651296f" providerId="ADAL" clId="{F873C05F-6CAF-4DD0-A63B-1D06FC53EC2A}" dt="2023-02-17T18:12:24.172" v="571"/>
        <pc:sldMkLst>
          <pc:docMk/>
          <pc:sldMk cId="3163048618" sldId="392"/>
        </pc:sldMkLst>
        <pc:spChg chg="mod">
          <ac:chgData name="Samuel Adebayo (SAdebayo)" userId="b2148acf-58f9-4dce-98a3-9dd9a651296f" providerId="ADAL" clId="{F873C05F-6CAF-4DD0-A63B-1D06FC53EC2A}" dt="2023-02-17T18:05:27.492" v="497" actId="20577"/>
          <ac:spMkLst>
            <pc:docMk/>
            <pc:sldMk cId="3163048618" sldId="392"/>
            <ac:spMk id="2" creationId="{B59AB198-E51E-416A-A0B6-0E251FEB11DD}"/>
          </ac:spMkLst>
        </pc:spChg>
        <pc:spChg chg="add del mod">
          <ac:chgData name="Samuel Adebayo (SAdebayo)" userId="b2148acf-58f9-4dce-98a3-9dd9a651296f" providerId="ADAL" clId="{F873C05F-6CAF-4DD0-A63B-1D06FC53EC2A}" dt="2023-02-17T18:11:28.498" v="562" actId="20577"/>
          <ac:spMkLst>
            <pc:docMk/>
            <pc:sldMk cId="3163048618" sldId="392"/>
            <ac:spMk id="3" creationId="{9D190EC8-5611-4BD7-BD4F-54C959F36C40}"/>
          </ac:spMkLst>
        </pc:spChg>
        <pc:spChg chg="add del mod">
          <ac:chgData name="Samuel Adebayo (SAdebayo)" userId="b2148acf-58f9-4dce-98a3-9dd9a651296f" providerId="ADAL" clId="{F873C05F-6CAF-4DD0-A63B-1D06FC53EC2A}" dt="2023-02-17T18:07:49.626" v="501"/>
          <ac:spMkLst>
            <pc:docMk/>
            <pc:sldMk cId="3163048618" sldId="392"/>
            <ac:spMk id="4" creationId="{18B16E7A-CCF5-4E82-B8A1-50DE1F3CB482}"/>
          </ac:spMkLst>
        </pc:spChg>
        <pc:spChg chg="add mod">
          <ac:chgData name="Samuel Adebayo (SAdebayo)" userId="b2148acf-58f9-4dce-98a3-9dd9a651296f" providerId="ADAL" clId="{F873C05F-6CAF-4DD0-A63B-1D06FC53EC2A}" dt="2023-02-17T18:11:32.059" v="563" actId="1076"/>
          <ac:spMkLst>
            <pc:docMk/>
            <pc:sldMk cId="3163048618" sldId="392"/>
            <ac:spMk id="5" creationId="{993EE82A-EF6C-410C-B955-242F8105D709}"/>
          </ac:spMkLst>
        </pc:spChg>
        <pc:spChg chg="add mod">
          <ac:chgData name="Samuel Adebayo (SAdebayo)" userId="b2148acf-58f9-4dce-98a3-9dd9a651296f" providerId="ADAL" clId="{F873C05F-6CAF-4DD0-A63B-1D06FC53EC2A}" dt="2023-02-17T18:11:34.811" v="564" actId="1076"/>
          <ac:spMkLst>
            <pc:docMk/>
            <pc:sldMk cId="3163048618" sldId="392"/>
            <ac:spMk id="6" creationId="{43414EBB-E90C-454F-94F3-EF52416DB0D0}"/>
          </ac:spMkLst>
        </pc:spChg>
        <pc:spChg chg="add mod">
          <ac:chgData name="Samuel Adebayo (SAdebayo)" userId="b2148acf-58f9-4dce-98a3-9dd9a651296f" providerId="ADAL" clId="{F873C05F-6CAF-4DD0-A63B-1D06FC53EC2A}" dt="2023-02-17T18:11:36.816" v="565" actId="1076"/>
          <ac:spMkLst>
            <pc:docMk/>
            <pc:sldMk cId="3163048618" sldId="392"/>
            <ac:spMk id="7" creationId="{C41CF18E-2D03-4840-A1E0-3BD00809037B}"/>
          </ac:spMkLst>
        </pc:spChg>
      </pc:sldChg>
      <pc:sldChg chg="addSp delSp modSp new mod modAnim modNotesTx">
        <pc:chgData name="Samuel Adebayo (SAdebayo)" userId="b2148acf-58f9-4dce-98a3-9dd9a651296f" providerId="ADAL" clId="{F873C05F-6CAF-4DD0-A63B-1D06FC53EC2A}" dt="2023-02-17T18:16:21.204" v="627"/>
        <pc:sldMkLst>
          <pc:docMk/>
          <pc:sldMk cId="411782173" sldId="393"/>
        </pc:sldMkLst>
        <pc:spChg chg="mod">
          <ac:chgData name="Samuel Adebayo (SAdebayo)" userId="b2148acf-58f9-4dce-98a3-9dd9a651296f" providerId="ADAL" clId="{F873C05F-6CAF-4DD0-A63B-1D06FC53EC2A}" dt="2023-02-17T18:12:46.899" v="589" actId="20577"/>
          <ac:spMkLst>
            <pc:docMk/>
            <pc:sldMk cId="411782173" sldId="393"/>
            <ac:spMk id="2" creationId="{B52B7C60-B267-4463-B91F-3B9748BC8E1F}"/>
          </ac:spMkLst>
        </pc:spChg>
        <pc:spChg chg="add del mod">
          <ac:chgData name="Samuel Adebayo (SAdebayo)" userId="b2148acf-58f9-4dce-98a3-9dd9a651296f" providerId="ADAL" clId="{F873C05F-6CAF-4DD0-A63B-1D06FC53EC2A}" dt="2023-02-17T18:13:25.806" v="597" actId="21"/>
          <ac:spMkLst>
            <pc:docMk/>
            <pc:sldMk cId="411782173" sldId="393"/>
            <ac:spMk id="3" creationId="{576AD79E-D5B3-4A59-BC66-258EB985774A}"/>
          </ac:spMkLst>
        </pc:spChg>
        <pc:spChg chg="add del mod">
          <ac:chgData name="Samuel Adebayo (SAdebayo)" userId="b2148acf-58f9-4dce-98a3-9dd9a651296f" providerId="ADAL" clId="{F873C05F-6CAF-4DD0-A63B-1D06FC53EC2A}" dt="2023-02-17T18:13:10.344" v="593"/>
          <ac:spMkLst>
            <pc:docMk/>
            <pc:sldMk cId="411782173" sldId="393"/>
            <ac:spMk id="4" creationId="{61E048C0-FEED-4525-8A36-F1D30795E3B0}"/>
          </ac:spMkLst>
        </pc:spChg>
        <pc:spChg chg="add mod">
          <ac:chgData name="Samuel Adebayo (SAdebayo)" userId="b2148acf-58f9-4dce-98a3-9dd9a651296f" providerId="ADAL" clId="{F873C05F-6CAF-4DD0-A63B-1D06FC53EC2A}" dt="2023-02-17T18:15:43.797" v="624" actId="14100"/>
          <ac:spMkLst>
            <pc:docMk/>
            <pc:sldMk cId="411782173" sldId="393"/>
            <ac:spMk id="5" creationId="{6E71D7D3-D82A-4732-93A3-F1D1632BDCDC}"/>
          </ac:spMkLst>
        </pc:spChg>
        <pc:spChg chg="add mod">
          <ac:chgData name="Samuel Adebayo (SAdebayo)" userId="b2148acf-58f9-4dce-98a3-9dd9a651296f" providerId="ADAL" clId="{F873C05F-6CAF-4DD0-A63B-1D06FC53EC2A}" dt="2023-02-17T18:15:39.030" v="623" actId="14100"/>
          <ac:spMkLst>
            <pc:docMk/>
            <pc:sldMk cId="411782173" sldId="393"/>
            <ac:spMk id="6" creationId="{21831C79-0A97-422B-956F-7F2700331546}"/>
          </ac:spMkLst>
        </pc:spChg>
        <pc:spChg chg="add mod">
          <ac:chgData name="Samuel Adebayo (SAdebayo)" userId="b2148acf-58f9-4dce-98a3-9dd9a651296f" providerId="ADAL" clId="{F873C05F-6CAF-4DD0-A63B-1D06FC53EC2A}" dt="2023-02-17T18:15:35.181" v="622" actId="14100"/>
          <ac:spMkLst>
            <pc:docMk/>
            <pc:sldMk cId="411782173" sldId="393"/>
            <ac:spMk id="7" creationId="{EDE46E31-9D25-4454-9DC1-87079711AAA4}"/>
          </ac:spMkLst>
        </pc:spChg>
      </pc:sldChg>
      <pc:sldChg chg="modSp new mod">
        <pc:chgData name="Samuel Adebayo (SAdebayo)" userId="b2148acf-58f9-4dce-98a3-9dd9a651296f" providerId="ADAL" clId="{F873C05F-6CAF-4DD0-A63B-1D06FC53EC2A}" dt="2023-02-17T18:23:56.596" v="708" actId="20577"/>
        <pc:sldMkLst>
          <pc:docMk/>
          <pc:sldMk cId="214117759" sldId="394"/>
        </pc:sldMkLst>
        <pc:spChg chg="mod">
          <ac:chgData name="Samuel Adebayo (SAdebayo)" userId="b2148acf-58f9-4dce-98a3-9dd9a651296f" providerId="ADAL" clId="{F873C05F-6CAF-4DD0-A63B-1D06FC53EC2A}" dt="2023-02-17T18:23:56.596" v="708" actId="20577"/>
          <ac:spMkLst>
            <pc:docMk/>
            <pc:sldMk cId="214117759" sldId="394"/>
            <ac:spMk id="2" creationId="{8FDAEA97-A0E0-43D7-9A66-135F9A33C96E}"/>
          </ac:spMkLst>
        </pc:spChg>
        <pc:spChg chg="mod">
          <ac:chgData name="Samuel Adebayo (SAdebayo)" userId="b2148acf-58f9-4dce-98a3-9dd9a651296f" providerId="ADAL" clId="{F873C05F-6CAF-4DD0-A63B-1D06FC53EC2A}" dt="2023-02-17T18:22:00.211" v="682" actId="20577"/>
          <ac:spMkLst>
            <pc:docMk/>
            <pc:sldMk cId="214117759" sldId="394"/>
            <ac:spMk id="3" creationId="{EF0D7898-51E6-4C71-92C4-A720A4CC2095}"/>
          </ac:spMkLst>
        </pc:spChg>
      </pc:sldChg>
      <pc:sldChg chg="addSp delSp modSp new mod">
        <pc:chgData name="Samuel Adebayo (SAdebayo)" userId="b2148acf-58f9-4dce-98a3-9dd9a651296f" providerId="ADAL" clId="{F873C05F-6CAF-4DD0-A63B-1D06FC53EC2A}" dt="2023-02-17T18:24:53.578" v="717" actId="20577"/>
        <pc:sldMkLst>
          <pc:docMk/>
          <pc:sldMk cId="3763888388" sldId="395"/>
        </pc:sldMkLst>
        <pc:spChg chg="mod">
          <ac:chgData name="Samuel Adebayo (SAdebayo)" userId="b2148acf-58f9-4dce-98a3-9dd9a651296f" providerId="ADAL" clId="{F873C05F-6CAF-4DD0-A63B-1D06FC53EC2A}" dt="2023-02-17T18:22:21.095" v="703" actId="20577"/>
          <ac:spMkLst>
            <pc:docMk/>
            <pc:sldMk cId="3763888388" sldId="395"/>
            <ac:spMk id="2" creationId="{704B4D87-EE26-4693-A4AA-AD3149E43329}"/>
          </ac:spMkLst>
        </pc:spChg>
        <pc:spChg chg="add del mod">
          <ac:chgData name="Samuel Adebayo (SAdebayo)" userId="b2148acf-58f9-4dce-98a3-9dd9a651296f" providerId="ADAL" clId="{F873C05F-6CAF-4DD0-A63B-1D06FC53EC2A}" dt="2023-02-17T18:24:53.578" v="717" actId="20577"/>
          <ac:spMkLst>
            <pc:docMk/>
            <pc:sldMk cId="3763888388" sldId="395"/>
            <ac:spMk id="3" creationId="{C03B73E6-4B46-4BF7-9FC6-A9D38D381056}"/>
          </ac:spMkLst>
        </pc:spChg>
        <pc:spChg chg="add del mod">
          <ac:chgData name="Samuel Adebayo (SAdebayo)" userId="b2148acf-58f9-4dce-98a3-9dd9a651296f" providerId="ADAL" clId="{F873C05F-6CAF-4DD0-A63B-1D06FC53EC2A}" dt="2023-02-17T18:22:13.932" v="687"/>
          <ac:spMkLst>
            <pc:docMk/>
            <pc:sldMk cId="3763888388" sldId="395"/>
            <ac:spMk id="4" creationId="{9AC1443D-AD9F-4193-9370-5E6765A45DCF}"/>
          </ac:spMkLst>
        </pc:spChg>
      </pc:sldChg>
      <pc:sldChg chg="modSp add mod ord">
        <pc:chgData name="Samuel Adebayo (SAdebayo)" userId="b2148acf-58f9-4dce-98a3-9dd9a651296f" providerId="ADAL" clId="{F873C05F-6CAF-4DD0-A63B-1D06FC53EC2A}" dt="2023-02-17T18:26:50.733" v="731" actId="207"/>
        <pc:sldMkLst>
          <pc:docMk/>
          <pc:sldMk cId="2894377863" sldId="396"/>
        </pc:sldMkLst>
        <pc:spChg chg="mod">
          <ac:chgData name="Samuel Adebayo (SAdebayo)" userId="b2148acf-58f9-4dce-98a3-9dd9a651296f" providerId="ADAL" clId="{F873C05F-6CAF-4DD0-A63B-1D06FC53EC2A}" dt="2023-02-17T18:26:50.733" v="731" actId="207"/>
          <ac:spMkLst>
            <pc:docMk/>
            <pc:sldMk cId="2894377863" sldId="396"/>
            <ac:spMk id="72" creationId="{B0089DAF-F2AB-C1C1-9FBF-37F77A4A2013}"/>
          </ac:spMkLst>
        </pc:spChg>
      </pc:sldChg>
      <pc:sldChg chg="modSp add mod">
        <pc:chgData name="Samuel Adebayo (SAdebayo)" userId="b2148acf-58f9-4dce-98a3-9dd9a651296f" providerId="ADAL" clId="{F873C05F-6CAF-4DD0-A63B-1D06FC53EC2A}" dt="2023-02-17T19:39:59.448" v="1641" actId="20577"/>
        <pc:sldMkLst>
          <pc:docMk/>
          <pc:sldMk cId="3376414612" sldId="397"/>
        </pc:sldMkLst>
        <pc:spChg chg="mod">
          <ac:chgData name="Samuel Adebayo (SAdebayo)" userId="b2148acf-58f9-4dce-98a3-9dd9a651296f" providerId="ADAL" clId="{F873C05F-6CAF-4DD0-A63B-1D06FC53EC2A}" dt="2023-02-17T19:39:59.448" v="1641" actId="20577"/>
          <ac:spMkLst>
            <pc:docMk/>
            <pc:sldMk cId="3376414612" sldId="397"/>
            <ac:spMk id="72" creationId="{B0089DAF-F2AB-C1C1-9FBF-37F77A4A2013}"/>
          </ac:spMkLst>
        </pc:spChg>
      </pc:sldChg>
      <pc:sldChg chg="modSp new mod">
        <pc:chgData name="Samuel Adebayo (SAdebayo)" userId="b2148acf-58f9-4dce-98a3-9dd9a651296f" providerId="ADAL" clId="{F873C05F-6CAF-4DD0-A63B-1D06FC53EC2A}" dt="2023-02-17T18:28:24.797" v="919" actId="5793"/>
        <pc:sldMkLst>
          <pc:docMk/>
          <pc:sldMk cId="893474670" sldId="398"/>
        </pc:sldMkLst>
        <pc:spChg chg="mod">
          <ac:chgData name="Samuel Adebayo (SAdebayo)" userId="b2148acf-58f9-4dce-98a3-9dd9a651296f" providerId="ADAL" clId="{F873C05F-6CAF-4DD0-A63B-1D06FC53EC2A}" dt="2023-02-17T18:27:05.042" v="751" actId="20577"/>
          <ac:spMkLst>
            <pc:docMk/>
            <pc:sldMk cId="893474670" sldId="398"/>
            <ac:spMk id="2" creationId="{B013464A-A789-4820-93AE-001A73F22A05}"/>
          </ac:spMkLst>
        </pc:spChg>
        <pc:spChg chg="mod">
          <ac:chgData name="Samuel Adebayo (SAdebayo)" userId="b2148acf-58f9-4dce-98a3-9dd9a651296f" providerId="ADAL" clId="{F873C05F-6CAF-4DD0-A63B-1D06FC53EC2A}" dt="2023-02-17T18:28:24.797" v="919" actId="5793"/>
          <ac:spMkLst>
            <pc:docMk/>
            <pc:sldMk cId="893474670" sldId="398"/>
            <ac:spMk id="3" creationId="{55EB4526-8CA3-48AF-8320-549F70D3E24F}"/>
          </ac:spMkLst>
        </pc:spChg>
      </pc:sldChg>
      <pc:sldChg chg="addSp delSp modSp new mod modAnim">
        <pc:chgData name="Samuel Adebayo (SAdebayo)" userId="b2148acf-58f9-4dce-98a3-9dd9a651296f" providerId="ADAL" clId="{F873C05F-6CAF-4DD0-A63B-1D06FC53EC2A}" dt="2023-02-17T18:38:45.875" v="1053"/>
        <pc:sldMkLst>
          <pc:docMk/>
          <pc:sldMk cId="4063530774" sldId="399"/>
        </pc:sldMkLst>
        <pc:spChg chg="mod">
          <ac:chgData name="Samuel Adebayo (SAdebayo)" userId="b2148acf-58f9-4dce-98a3-9dd9a651296f" providerId="ADAL" clId="{F873C05F-6CAF-4DD0-A63B-1D06FC53EC2A}" dt="2023-02-17T18:29:38.808" v="958" actId="20577"/>
          <ac:spMkLst>
            <pc:docMk/>
            <pc:sldMk cId="4063530774" sldId="399"/>
            <ac:spMk id="2" creationId="{99B459DC-C8D0-49AF-9798-13D2506D0340}"/>
          </ac:spMkLst>
        </pc:spChg>
        <pc:spChg chg="add del mod">
          <ac:chgData name="Samuel Adebayo (SAdebayo)" userId="b2148acf-58f9-4dce-98a3-9dd9a651296f" providerId="ADAL" clId="{F873C05F-6CAF-4DD0-A63B-1D06FC53EC2A}" dt="2023-02-17T18:29:57.463" v="963" actId="5793"/>
          <ac:spMkLst>
            <pc:docMk/>
            <pc:sldMk cId="4063530774" sldId="399"/>
            <ac:spMk id="3" creationId="{8A1793EE-98F5-4D05-88C0-31A2ADDD16E7}"/>
          </ac:spMkLst>
        </pc:spChg>
        <pc:spChg chg="add del mod">
          <ac:chgData name="Samuel Adebayo (SAdebayo)" userId="b2148acf-58f9-4dce-98a3-9dd9a651296f" providerId="ADAL" clId="{F873C05F-6CAF-4DD0-A63B-1D06FC53EC2A}" dt="2023-02-17T18:29:25.916" v="922"/>
          <ac:spMkLst>
            <pc:docMk/>
            <pc:sldMk cId="4063530774" sldId="399"/>
            <ac:spMk id="4" creationId="{8E6CD295-6379-4F50-9CA6-E56932CCBE46}"/>
          </ac:spMkLst>
        </pc:spChg>
        <pc:spChg chg="add del mod">
          <ac:chgData name="Samuel Adebayo (SAdebayo)" userId="b2148acf-58f9-4dce-98a3-9dd9a651296f" providerId="ADAL" clId="{F873C05F-6CAF-4DD0-A63B-1D06FC53EC2A}" dt="2023-02-17T18:30:48.368" v="969"/>
          <ac:spMkLst>
            <pc:docMk/>
            <pc:sldMk cId="4063530774" sldId="399"/>
            <ac:spMk id="5" creationId="{4A16981F-D991-407D-BC84-831570AF86A3}"/>
          </ac:spMkLst>
        </pc:spChg>
        <pc:spChg chg="add mod">
          <ac:chgData name="Samuel Adebayo (SAdebayo)" userId="b2148acf-58f9-4dce-98a3-9dd9a651296f" providerId="ADAL" clId="{F873C05F-6CAF-4DD0-A63B-1D06FC53EC2A}" dt="2023-02-17T18:36:48" v="1023" actId="14100"/>
          <ac:spMkLst>
            <pc:docMk/>
            <pc:sldMk cId="4063530774" sldId="399"/>
            <ac:spMk id="6" creationId="{8463D76E-6863-4187-B787-FA33CCDECA42}"/>
          </ac:spMkLst>
        </pc:spChg>
        <pc:spChg chg="add mod">
          <ac:chgData name="Samuel Adebayo (SAdebayo)" userId="b2148acf-58f9-4dce-98a3-9dd9a651296f" providerId="ADAL" clId="{F873C05F-6CAF-4DD0-A63B-1D06FC53EC2A}" dt="2023-02-17T18:37:55.543" v="1044" actId="20577"/>
          <ac:spMkLst>
            <pc:docMk/>
            <pc:sldMk cId="4063530774" sldId="399"/>
            <ac:spMk id="7" creationId="{1D1355BB-EA35-40B0-BB1B-A0262B937F86}"/>
          </ac:spMkLst>
        </pc:spChg>
        <pc:spChg chg="add mod">
          <ac:chgData name="Samuel Adebayo (SAdebayo)" userId="b2148acf-58f9-4dce-98a3-9dd9a651296f" providerId="ADAL" clId="{F873C05F-6CAF-4DD0-A63B-1D06FC53EC2A}" dt="2023-02-17T18:36:52.445" v="1025" actId="1076"/>
          <ac:spMkLst>
            <pc:docMk/>
            <pc:sldMk cId="4063530774" sldId="399"/>
            <ac:spMk id="8" creationId="{0A02443A-E8D4-4858-8B27-D59345696BDD}"/>
          </ac:spMkLst>
        </pc:spChg>
        <pc:spChg chg="add mod">
          <ac:chgData name="Samuel Adebayo (SAdebayo)" userId="b2148acf-58f9-4dce-98a3-9dd9a651296f" providerId="ADAL" clId="{F873C05F-6CAF-4DD0-A63B-1D06FC53EC2A}" dt="2023-02-17T18:38:40.599" v="1052" actId="1076"/>
          <ac:spMkLst>
            <pc:docMk/>
            <pc:sldMk cId="4063530774" sldId="399"/>
            <ac:spMk id="10" creationId="{D8FE9F31-0FD6-46BA-8794-1E8A1D94DB83}"/>
          </ac:spMkLst>
        </pc:spChg>
      </pc:sldChg>
      <pc:sldChg chg="addSp delSp modSp new mod modAnim">
        <pc:chgData name="Samuel Adebayo (SAdebayo)" userId="b2148acf-58f9-4dce-98a3-9dd9a651296f" providerId="ADAL" clId="{F873C05F-6CAF-4DD0-A63B-1D06FC53EC2A}" dt="2023-02-17T18:54:22.619" v="1346" actId="20577"/>
        <pc:sldMkLst>
          <pc:docMk/>
          <pc:sldMk cId="1900579352" sldId="400"/>
        </pc:sldMkLst>
        <pc:spChg chg="mod">
          <ac:chgData name="Samuel Adebayo (SAdebayo)" userId="b2148acf-58f9-4dce-98a3-9dd9a651296f" providerId="ADAL" clId="{F873C05F-6CAF-4DD0-A63B-1D06FC53EC2A}" dt="2023-02-17T18:43:15.557" v="1143" actId="313"/>
          <ac:spMkLst>
            <pc:docMk/>
            <pc:sldMk cId="1900579352" sldId="400"/>
            <ac:spMk id="2" creationId="{FCDAEA62-42B7-427D-9D0A-C49DBCC68077}"/>
          </ac:spMkLst>
        </pc:spChg>
        <pc:spChg chg="add del mod">
          <ac:chgData name="Samuel Adebayo (SAdebayo)" userId="b2148acf-58f9-4dce-98a3-9dd9a651296f" providerId="ADAL" clId="{F873C05F-6CAF-4DD0-A63B-1D06FC53EC2A}" dt="2023-02-17T18:54:22.619" v="1346" actId="20577"/>
          <ac:spMkLst>
            <pc:docMk/>
            <pc:sldMk cId="1900579352" sldId="400"/>
            <ac:spMk id="3" creationId="{34C2EB8F-E7F7-4245-AF63-2C92092A01AB}"/>
          </ac:spMkLst>
        </pc:spChg>
        <pc:spChg chg="add del mod">
          <ac:chgData name="Samuel Adebayo (SAdebayo)" userId="b2148acf-58f9-4dce-98a3-9dd9a651296f" providerId="ADAL" clId="{F873C05F-6CAF-4DD0-A63B-1D06FC53EC2A}" dt="2023-02-17T18:39:58.722" v="1090"/>
          <ac:spMkLst>
            <pc:docMk/>
            <pc:sldMk cId="1900579352" sldId="400"/>
            <ac:spMk id="4" creationId="{4DD717B3-C11A-4645-9658-68AA9845DAF6}"/>
          </ac:spMkLst>
        </pc:spChg>
        <pc:spChg chg="add mod">
          <ac:chgData name="Samuel Adebayo (SAdebayo)" userId="b2148acf-58f9-4dce-98a3-9dd9a651296f" providerId="ADAL" clId="{F873C05F-6CAF-4DD0-A63B-1D06FC53EC2A}" dt="2023-02-17T18:42:25.322" v="1128" actId="1076"/>
          <ac:spMkLst>
            <pc:docMk/>
            <pc:sldMk cId="1900579352" sldId="400"/>
            <ac:spMk id="5" creationId="{AB75C553-1AB2-48C6-B3F1-EAFBB58C6F26}"/>
          </ac:spMkLst>
        </pc:spChg>
        <pc:spChg chg="add mod">
          <ac:chgData name="Samuel Adebayo (SAdebayo)" userId="b2148acf-58f9-4dce-98a3-9dd9a651296f" providerId="ADAL" clId="{F873C05F-6CAF-4DD0-A63B-1D06FC53EC2A}" dt="2023-02-17T18:42:58.200" v="1140" actId="14100"/>
          <ac:spMkLst>
            <pc:docMk/>
            <pc:sldMk cId="1900579352" sldId="400"/>
            <ac:spMk id="7" creationId="{945CB4F0-2E80-4764-BF10-770A20C57280}"/>
          </ac:spMkLst>
        </pc:spChg>
      </pc:sldChg>
      <pc:sldChg chg="addSp delSp modSp new mod modAnim">
        <pc:chgData name="Samuel Adebayo (SAdebayo)" userId="b2148acf-58f9-4dce-98a3-9dd9a651296f" providerId="ADAL" clId="{F873C05F-6CAF-4DD0-A63B-1D06FC53EC2A}" dt="2023-02-17T18:54:17.094" v="1345" actId="20577"/>
        <pc:sldMkLst>
          <pc:docMk/>
          <pc:sldMk cId="3266605776" sldId="401"/>
        </pc:sldMkLst>
        <pc:spChg chg="mod">
          <ac:chgData name="Samuel Adebayo (SAdebayo)" userId="b2148acf-58f9-4dce-98a3-9dd9a651296f" providerId="ADAL" clId="{F873C05F-6CAF-4DD0-A63B-1D06FC53EC2A}" dt="2023-02-17T18:46:02.706" v="1192" actId="20577"/>
          <ac:spMkLst>
            <pc:docMk/>
            <pc:sldMk cId="3266605776" sldId="401"/>
            <ac:spMk id="2" creationId="{CE1A19FE-D4D4-45E1-A355-34902DF3A81E}"/>
          </ac:spMkLst>
        </pc:spChg>
        <pc:spChg chg="add del mod">
          <ac:chgData name="Samuel Adebayo (SAdebayo)" userId="b2148acf-58f9-4dce-98a3-9dd9a651296f" providerId="ADAL" clId="{F873C05F-6CAF-4DD0-A63B-1D06FC53EC2A}" dt="2023-02-17T18:54:17.094" v="1345" actId="20577"/>
          <ac:spMkLst>
            <pc:docMk/>
            <pc:sldMk cId="3266605776" sldId="401"/>
            <ac:spMk id="3" creationId="{26E9172F-D07C-4880-B683-CAC32BEA031B}"/>
          </ac:spMkLst>
        </pc:spChg>
        <pc:spChg chg="add del mod">
          <ac:chgData name="Samuel Adebayo (SAdebayo)" userId="b2148acf-58f9-4dce-98a3-9dd9a651296f" providerId="ADAL" clId="{F873C05F-6CAF-4DD0-A63B-1D06FC53EC2A}" dt="2023-02-17T18:43:34.482" v="1146"/>
          <ac:spMkLst>
            <pc:docMk/>
            <pc:sldMk cId="3266605776" sldId="401"/>
            <ac:spMk id="4" creationId="{0F87E049-EEA6-47B9-A84D-6A816CA93721}"/>
          </ac:spMkLst>
        </pc:spChg>
        <pc:spChg chg="add mod">
          <ac:chgData name="Samuel Adebayo (SAdebayo)" userId="b2148acf-58f9-4dce-98a3-9dd9a651296f" providerId="ADAL" clId="{F873C05F-6CAF-4DD0-A63B-1D06FC53EC2A}" dt="2023-02-17T18:45:04.115" v="1171" actId="1076"/>
          <ac:spMkLst>
            <pc:docMk/>
            <pc:sldMk cId="3266605776" sldId="401"/>
            <ac:spMk id="5" creationId="{687B47A4-BFB6-40A2-83E2-E5B56A4FF81C}"/>
          </ac:spMkLst>
        </pc:spChg>
      </pc:sldChg>
      <pc:sldChg chg="addSp modSp new mod">
        <pc:chgData name="Samuel Adebayo (SAdebayo)" userId="b2148acf-58f9-4dce-98a3-9dd9a651296f" providerId="ADAL" clId="{F873C05F-6CAF-4DD0-A63B-1D06FC53EC2A}" dt="2023-02-17T18:48:28.361" v="1253" actId="313"/>
        <pc:sldMkLst>
          <pc:docMk/>
          <pc:sldMk cId="265200051" sldId="402"/>
        </pc:sldMkLst>
        <pc:spChg chg="mod">
          <ac:chgData name="Samuel Adebayo (SAdebayo)" userId="b2148acf-58f9-4dce-98a3-9dd9a651296f" providerId="ADAL" clId="{F873C05F-6CAF-4DD0-A63B-1D06FC53EC2A}" dt="2023-02-17T18:46:20.981" v="1210" actId="20577"/>
          <ac:spMkLst>
            <pc:docMk/>
            <pc:sldMk cId="265200051" sldId="402"/>
            <ac:spMk id="2" creationId="{B2C66055-9E00-4677-9A84-4DC5CE6665F9}"/>
          </ac:spMkLst>
        </pc:spChg>
        <pc:spChg chg="mod">
          <ac:chgData name="Samuel Adebayo (SAdebayo)" userId="b2148acf-58f9-4dce-98a3-9dd9a651296f" providerId="ADAL" clId="{F873C05F-6CAF-4DD0-A63B-1D06FC53EC2A}" dt="2023-02-17T18:48:28.361" v="1253" actId="313"/>
          <ac:spMkLst>
            <pc:docMk/>
            <pc:sldMk cId="265200051" sldId="402"/>
            <ac:spMk id="3" creationId="{64BE3662-C3D3-41BE-ABD8-B20699DD55BE}"/>
          </ac:spMkLst>
        </pc:spChg>
        <pc:spChg chg="add mod">
          <ac:chgData name="Samuel Adebayo (SAdebayo)" userId="b2148acf-58f9-4dce-98a3-9dd9a651296f" providerId="ADAL" clId="{F873C05F-6CAF-4DD0-A63B-1D06FC53EC2A}" dt="2023-02-17T18:48:25.584" v="1250" actId="1076"/>
          <ac:spMkLst>
            <pc:docMk/>
            <pc:sldMk cId="265200051" sldId="402"/>
            <ac:spMk id="4" creationId="{BFE6AC5E-E7AC-47B1-9733-19DF401C43B4}"/>
          </ac:spMkLst>
        </pc:spChg>
      </pc:sldChg>
      <pc:sldChg chg="addSp delSp modSp new mod modAnim">
        <pc:chgData name="Samuel Adebayo (SAdebayo)" userId="b2148acf-58f9-4dce-98a3-9dd9a651296f" providerId="ADAL" clId="{F873C05F-6CAF-4DD0-A63B-1D06FC53EC2A}" dt="2023-02-17T18:54:09.951" v="1344" actId="20577"/>
        <pc:sldMkLst>
          <pc:docMk/>
          <pc:sldMk cId="1860563579" sldId="403"/>
        </pc:sldMkLst>
        <pc:spChg chg="mod">
          <ac:chgData name="Samuel Adebayo (SAdebayo)" userId="b2148acf-58f9-4dce-98a3-9dd9a651296f" providerId="ADAL" clId="{F873C05F-6CAF-4DD0-A63B-1D06FC53EC2A}" dt="2023-02-17T18:49:07.527" v="1272" actId="20577"/>
          <ac:spMkLst>
            <pc:docMk/>
            <pc:sldMk cId="1860563579" sldId="403"/>
            <ac:spMk id="2" creationId="{E6C33992-83A9-4F6F-85E3-D994EE3930BA}"/>
          </ac:spMkLst>
        </pc:spChg>
        <pc:spChg chg="add del mod">
          <ac:chgData name="Samuel Adebayo (SAdebayo)" userId="b2148acf-58f9-4dce-98a3-9dd9a651296f" providerId="ADAL" clId="{F873C05F-6CAF-4DD0-A63B-1D06FC53EC2A}" dt="2023-02-17T18:54:09.951" v="1344" actId="20577"/>
          <ac:spMkLst>
            <pc:docMk/>
            <pc:sldMk cId="1860563579" sldId="403"/>
            <ac:spMk id="3" creationId="{1EFE4063-0977-4667-AF4E-6447014F244F}"/>
          </ac:spMkLst>
        </pc:spChg>
        <pc:spChg chg="add del mod">
          <ac:chgData name="Samuel Adebayo (SAdebayo)" userId="b2148acf-58f9-4dce-98a3-9dd9a651296f" providerId="ADAL" clId="{F873C05F-6CAF-4DD0-A63B-1D06FC53EC2A}" dt="2023-02-17T18:49:23.032" v="1274"/>
          <ac:spMkLst>
            <pc:docMk/>
            <pc:sldMk cId="1860563579" sldId="403"/>
            <ac:spMk id="4" creationId="{0085629F-65F6-4ED6-BF3A-AA89CA5994EE}"/>
          </ac:spMkLst>
        </pc:spChg>
        <pc:spChg chg="add mod">
          <ac:chgData name="Samuel Adebayo (SAdebayo)" userId="b2148acf-58f9-4dce-98a3-9dd9a651296f" providerId="ADAL" clId="{F873C05F-6CAF-4DD0-A63B-1D06FC53EC2A}" dt="2023-02-17T18:50:37.253" v="1299" actId="14100"/>
          <ac:spMkLst>
            <pc:docMk/>
            <pc:sldMk cId="1860563579" sldId="403"/>
            <ac:spMk id="5" creationId="{DC1E3660-5009-49D0-BFDC-E9996ECC56DF}"/>
          </ac:spMkLst>
        </pc:spChg>
        <pc:spChg chg="add mod">
          <ac:chgData name="Samuel Adebayo (SAdebayo)" userId="b2148acf-58f9-4dce-98a3-9dd9a651296f" providerId="ADAL" clId="{F873C05F-6CAF-4DD0-A63B-1D06FC53EC2A}" dt="2023-02-17T18:52:01.755" v="1330" actId="1076"/>
          <ac:spMkLst>
            <pc:docMk/>
            <pc:sldMk cId="1860563579" sldId="403"/>
            <ac:spMk id="6" creationId="{53CAD148-1A54-477D-A5D1-D87A39099752}"/>
          </ac:spMkLst>
        </pc:spChg>
        <pc:spChg chg="add del mod">
          <ac:chgData name="Samuel Adebayo (SAdebayo)" userId="b2148acf-58f9-4dce-98a3-9dd9a651296f" providerId="ADAL" clId="{F873C05F-6CAF-4DD0-A63B-1D06FC53EC2A}" dt="2023-02-17T18:51:58.074" v="1329" actId="478"/>
          <ac:spMkLst>
            <pc:docMk/>
            <pc:sldMk cId="1860563579" sldId="403"/>
            <ac:spMk id="7" creationId="{BDB32EFC-C0CC-45D1-95E9-C9ED67D67BD7}"/>
          </ac:spMkLst>
        </pc:spChg>
      </pc:sldChg>
      <pc:sldChg chg="addSp delSp modSp new mod modAnim">
        <pc:chgData name="Samuel Adebayo (SAdebayo)" userId="b2148acf-58f9-4dce-98a3-9dd9a651296f" providerId="ADAL" clId="{F873C05F-6CAF-4DD0-A63B-1D06FC53EC2A}" dt="2023-02-17T20:31:54.209" v="2327" actId="478"/>
        <pc:sldMkLst>
          <pc:docMk/>
          <pc:sldMk cId="2053478622" sldId="404"/>
        </pc:sldMkLst>
        <pc:spChg chg="mod">
          <ac:chgData name="Samuel Adebayo (SAdebayo)" userId="b2148acf-58f9-4dce-98a3-9dd9a651296f" providerId="ADAL" clId="{F873C05F-6CAF-4DD0-A63B-1D06FC53EC2A}" dt="2023-02-17T18:59:13.184" v="1425" actId="20577"/>
          <ac:spMkLst>
            <pc:docMk/>
            <pc:sldMk cId="2053478622" sldId="404"/>
            <ac:spMk id="2" creationId="{28DFBBB5-10B6-4E1C-9E09-41A9E653CD2C}"/>
          </ac:spMkLst>
        </pc:spChg>
        <pc:spChg chg="add del mod">
          <ac:chgData name="Samuel Adebayo (SAdebayo)" userId="b2148acf-58f9-4dce-98a3-9dd9a651296f" providerId="ADAL" clId="{F873C05F-6CAF-4DD0-A63B-1D06FC53EC2A}" dt="2023-02-17T18:59:06.863" v="1408" actId="20577"/>
          <ac:spMkLst>
            <pc:docMk/>
            <pc:sldMk cId="2053478622" sldId="404"/>
            <ac:spMk id="3" creationId="{E14F8649-A52D-42A7-87E0-3B4C16D4EC28}"/>
          </ac:spMkLst>
        </pc:spChg>
        <pc:spChg chg="add del mod">
          <ac:chgData name="Samuel Adebayo (SAdebayo)" userId="b2148acf-58f9-4dce-98a3-9dd9a651296f" providerId="ADAL" clId="{F873C05F-6CAF-4DD0-A63B-1D06FC53EC2A}" dt="2023-02-17T18:52:38.805" v="1338"/>
          <ac:spMkLst>
            <pc:docMk/>
            <pc:sldMk cId="2053478622" sldId="404"/>
            <ac:spMk id="4" creationId="{258F433E-558C-4BC8-8D38-540986D5B095}"/>
          </ac:spMkLst>
        </pc:spChg>
        <pc:spChg chg="add mod">
          <ac:chgData name="Samuel Adebayo (SAdebayo)" userId="b2148acf-58f9-4dce-98a3-9dd9a651296f" providerId="ADAL" clId="{F873C05F-6CAF-4DD0-A63B-1D06FC53EC2A}" dt="2023-02-17T18:56:43.124" v="1364" actId="1076"/>
          <ac:spMkLst>
            <pc:docMk/>
            <pc:sldMk cId="2053478622" sldId="404"/>
            <ac:spMk id="5" creationId="{2B91EB3D-FD33-4B1B-A5A8-A5D2F1C089CE}"/>
          </ac:spMkLst>
        </pc:spChg>
        <pc:spChg chg="add mod">
          <ac:chgData name="Samuel Adebayo (SAdebayo)" userId="b2148acf-58f9-4dce-98a3-9dd9a651296f" providerId="ADAL" clId="{F873C05F-6CAF-4DD0-A63B-1D06FC53EC2A}" dt="2023-02-17T18:57:54.236" v="1405" actId="1076"/>
          <ac:spMkLst>
            <pc:docMk/>
            <pc:sldMk cId="2053478622" sldId="404"/>
            <ac:spMk id="6" creationId="{35294F9C-6A37-468D-9084-E916AED6BD8E}"/>
          </ac:spMkLst>
        </pc:spChg>
        <pc:spChg chg="add del">
          <ac:chgData name="Samuel Adebayo (SAdebayo)" userId="b2148acf-58f9-4dce-98a3-9dd9a651296f" providerId="ADAL" clId="{F873C05F-6CAF-4DD0-A63B-1D06FC53EC2A}" dt="2023-02-17T20:31:54.209" v="2327" actId="478"/>
          <ac:spMkLst>
            <pc:docMk/>
            <pc:sldMk cId="2053478622" sldId="404"/>
            <ac:spMk id="7" creationId="{C11E58C7-9CDF-47A3-BBBB-A558A6E2A47E}"/>
          </ac:spMkLst>
        </pc:spChg>
      </pc:sldChg>
      <pc:sldChg chg="add del">
        <pc:chgData name="Samuel Adebayo (SAdebayo)" userId="b2148acf-58f9-4dce-98a3-9dd9a651296f" providerId="ADAL" clId="{F873C05F-6CAF-4DD0-A63B-1D06FC53EC2A}" dt="2023-02-17T18:59:38.871" v="1427" actId="2890"/>
        <pc:sldMkLst>
          <pc:docMk/>
          <pc:sldMk cId="1306242130" sldId="405"/>
        </pc:sldMkLst>
      </pc:sldChg>
      <pc:sldChg chg="addSp delSp modSp new mod">
        <pc:chgData name="Samuel Adebayo (SAdebayo)" userId="b2148acf-58f9-4dce-98a3-9dd9a651296f" providerId="ADAL" clId="{F873C05F-6CAF-4DD0-A63B-1D06FC53EC2A}" dt="2023-02-17T19:14:15.129" v="1614" actId="207"/>
        <pc:sldMkLst>
          <pc:docMk/>
          <pc:sldMk cId="4282275059" sldId="405"/>
        </pc:sldMkLst>
        <pc:spChg chg="mod">
          <ac:chgData name="Samuel Adebayo (SAdebayo)" userId="b2148acf-58f9-4dce-98a3-9dd9a651296f" providerId="ADAL" clId="{F873C05F-6CAF-4DD0-A63B-1D06FC53EC2A}" dt="2023-02-17T18:59:53.499" v="1457" actId="20577"/>
          <ac:spMkLst>
            <pc:docMk/>
            <pc:sldMk cId="4282275059" sldId="405"/>
            <ac:spMk id="2" creationId="{6E0AA90D-B1F7-4EF0-890A-9A635FE3E4DC}"/>
          </ac:spMkLst>
        </pc:spChg>
        <pc:spChg chg="add del mod">
          <ac:chgData name="Samuel Adebayo (SAdebayo)" userId="b2148acf-58f9-4dce-98a3-9dd9a651296f" providerId="ADAL" clId="{F873C05F-6CAF-4DD0-A63B-1D06FC53EC2A}" dt="2023-02-17T19:14:15.129" v="1614" actId="207"/>
          <ac:spMkLst>
            <pc:docMk/>
            <pc:sldMk cId="4282275059" sldId="405"/>
            <ac:spMk id="3" creationId="{306B065A-4B13-4D4D-B779-2191EDB5D638}"/>
          </ac:spMkLst>
        </pc:spChg>
        <pc:spChg chg="add del mod">
          <ac:chgData name="Samuel Adebayo (SAdebayo)" userId="b2148acf-58f9-4dce-98a3-9dd9a651296f" providerId="ADAL" clId="{F873C05F-6CAF-4DD0-A63B-1D06FC53EC2A}" dt="2023-02-17T19:00:18.131" v="1461"/>
          <ac:spMkLst>
            <pc:docMk/>
            <pc:sldMk cId="4282275059" sldId="405"/>
            <ac:spMk id="4" creationId="{C909AC17-E9C4-401E-ADAB-3D9BFDEEB810}"/>
          </ac:spMkLst>
        </pc:spChg>
      </pc:sldChg>
      <pc:sldChg chg="addSp delSp modSp new mod">
        <pc:chgData name="Samuel Adebayo (SAdebayo)" userId="b2148acf-58f9-4dce-98a3-9dd9a651296f" providerId="ADAL" clId="{F873C05F-6CAF-4DD0-A63B-1D06FC53EC2A}" dt="2023-02-17T19:06:55.991" v="1539" actId="13926"/>
        <pc:sldMkLst>
          <pc:docMk/>
          <pc:sldMk cId="798605507" sldId="406"/>
        </pc:sldMkLst>
        <pc:spChg chg="mod">
          <ac:chgData name="Samuel Adebayo (SAdebayo)" userId="b2148acf-58f9-4dce-98a3-9dd9a651296f" providerId="ADAL" clId="{F873C05F-6CAF-4DD0-A63B-1D06FC53EC2A}" dt="2023-02-17T19:06:55.991" v="1539" actId="13926"/>
          <ac:spMkLst>
            <pc:docMk/>
            <pc:sldMk cId="798605507" sldId="406"/>
            <ac:spMk id="2" creationId="{AA09ECEB-8726-4A5B-911A-5676F3FF19D0}"/>
          </ac:spMkLst>
        </pc:spChg>
        <pc:spChg chg="del mod">
          <ac:chgData name="Samuel Adebayo (SAdebayo)" userId="b2148acf-58f9-4dce-98a3-9dd9a651296f" providerId="ADAL" clId="{F873C05F-6CAF-4DD0-A63B-1D06FC53EC2A}" dt="2023-02-17T19:06:21.700" v="1515" actId="478"/>
          <ac:spMkLst>
            <pc:docMk/>
            <pc:sldMk cId="798605507" sldId="406"/>
            <ac:spMk id="3" creationId="{75D0836C-8717-4C78-8A7F-AF4C81C4D1C3}"/>
          </ac:spMkLst>
        </pc:spChg>
        <pc:spChg chg="add del mod">
          <ac:chgData name="Samuel Adebayo (SAdebayo)" userId="b2148acf-58f9-4dce-98a3-9dd9a651296f" providerId="ADAL" clId="{F873C05F-6CAF-4DD0-A63B-1D06FC53EC2A}" dt="2023-02-17T19:04:51.101" v="1512" actId="22"/>
          <ac:spMkLst>
            <pc:docMk/>
            <pc:sldMk cId="798605507" sldId="406"/>
            <ac:spMk id="5" creationId="{5E73ED31-8907-44DE-B756-BE2E07317F6B}"/>
          </ac:spMkLst>
        </pc:spChg>
        <pc:spChg chg="add del">
          <ac:chgData name="Samuel Adebayo (SAdebayo)" userId="b2148acf-58f9-4dce-98a3-9dd9a651296f" providerId="ADAL" clId="{F873C05F-6CAF-4DD0-A63B-1D06FC53EC2A}" dt="2023-02-17T19:05:03.273" v="1514"/>
          <ac:spMkLst>
            <pc:docMk/>
            <pc:sldMk cId="798605507" sldId="406"/>
            <ac:spMk id="6" creationId="{1C1A6EF8-9883-4020-833D-282DC166D1E0}"/>
          </ac:spMkLst>
        </pc:spChg>
        <pc:spChg chg="add del mod">
          <ac:chgData name="Samuel Adebayo (SAdebayo)" userId="b2148acf-58f9-4dce-98a3-9dd9a651296f" providerId="ADAL" clId="{F873C05F-6CAF-4DD0-A63B-1D06FC53EC2A}" dt="2023-02-17T19:06:42.998" v="1520" actId="478"/>
          <ac:spMkLst>
            <pc:docMk/>
            <pc:sldMk cId="798605507" sldId="406"/>
            <ac:spMk id="9" creationId="{E9F87C50-0399-42F0-9595-BA2BF887CABC}"/>
          </ac:spMkLst>
        </pc:spChg>
        <pc:picChg chg="add mod">
          <ac:chgData name="Samuel Adebayo (SAdebayo)" userId="b2148acf-58f9-4dce-98a3-9dd9a651296f" providerId="ADAL" clId="{F873C05F-6CAF-4DD0-A63B-1D06FC53EC2A}" dt="2023-02-17T19:06:26.735" v="1517" actId="1076"/>
          <ac:picMkLst>
            <pc:docMk/>
            <pc:sldMk cId="798605507" sldId="406"/>
            <ac:picMk id="8" creationId="{ED0247BB-BFEA-4953-9D88-8B2F682A105C}"/>
          </ac:picMkLst>
        </pc:picChg>
      </pc:sldChg>
      <pc:sldChg chg="addSp delSp modSp add mod">
        <pc:chgData name="Samuel Adebayo (SAdebayo)" userId="b2148acf-58f9-4dce-98a3-9dd9a651296f" providerId="ADAL" clId="{F873C05F-6CAF-4DD0-A63B-1D06FC53EC2A}" dt="2023-02-17T19:09:02.132" v="1568" actId="1076"/>
        <pc:sldMkLst>
          <pc:docMk/>
          <pc:sldMk cId="2509345690" sldId="407"/>
        </pc:sldMkLst>
        <pc:spChg chg="mod">
          <ac:chgData name="Samuel Adebayo (SAdebayo)" userId="b2148acf-58f9-4dce-98a3-9dd9a651296f" providerId="ADAL" clId="{F873C05F-6CAF-4DD0-A63B-1D06FC53EC2A}" dt="2023-02-17T19:07:15.049" v="1553" actId="20577"/>
          <ac:spMkLst>
            <pc:docMk/>
            <pc:sldMk cId="2509345690" sldId="407"/>
            <ac:spMk id="2" creationId="{AA09ECEB-8726-4A5B-911A-5676F3FF19D0}"/>
          </ac:spMkLst>
        </pc:spChg>
        <pc:spChg chg="add del">
          <ac:chgData name="Samuel Adebayo (SAdebayo)" userId="b2148acf-58f9-4dce-98a3-9dd9a651296f" providerId="ADAL" clId="{F873C05F-6CAF-4DD0-A63B-1D06FC53EC2A}" dt="2023-02-17T19:08:35.434" v="1566"/>
          <ac:spMkLst>
            <pc:docMk/>
            <pc:sldMk cId="2509345690" sldId="407"/>
            <ac:spMk id="5" creationId="{05B2A889-E013-40B5-9C61-94AE84205449}"/>
          </ac:spMkLst>
        </pc:spChg>
        <pc:picChg chg="add del mod">
          <ac:chgData name="Samuel Adebayo (SAdebayo)" userId="b2148acf-58f9-4dce-98a3-9dd9a651296f" providerId="ADAL" clId="{F873C05F-6CAF-4DD0-A63B-1D06FC53EC2A}" dt="2023-02-17T19:08:10.409" v="1563" actId="22"/>
          <ac:picMkLst>
            <pc:docMk/>
            <pc:sldMk cId="2509345690" sldId="407"/>
            <ac:picMk id="4" creationId="{C9A86F3B-8B44-4C94-9BD6-A1F58AA3ABF1}"/>
          </ac:picMkLst>
        </pc:picChg>
        <pc:picChg chg="add mod">
          <ac:chgData name="Samuel Adebayo (SAdebayo)" userId="b2148acf-58f9-4dce-98a3-9dd9a651296f" providerId="ADAL" clId="{F873C05F-6CAF-4DD0-A63B-1D06FC53EC2A}" dt="2023-02-17T19:09:02.132" v="1568" actId="1076"/>
          <ac:picMkLst>
            <pc:docMk/>
            <pc:sldMk cId="2509345690" sldId="407"/>
            <ac:picMk id="7" creationId="{BD272045-0418-4EC5-A966-F20E10A277CB}"/>
          </ac:picMkLst>
        </pc:picChg>
        <pc:picChg chg="add del">
          <ac:chgData name="Samuel Adebayo (SAdebayo)" userId="b2148acf-58f9-4dce-98a3-9dd9a651296f" providerId="ADAL" clId="{F873C05F-6CAF-4DD0-A63B-1D06FC53EC2A}" dt="2023-02-17T19:08:33.406" v="1564" actId="478"/>
          <ac:picMkLst>
            <pc:docMk/>
            <pc:sldMk cId="2509345690" sldId="407"/>
            <ac:picMk id="8" creationId="{ED0247BB-BFEA-4953-9D88-8B2F682A105C}"/>
          </ac:picMkLst>
        </pc:picChg>
      </pc:sldChg>
      <pc:sldChg chg="addSp delSp modSp add mod modAnim">
        <pc:chgData name="Samuel Adebayo (SAdebayo)" userId="b2148acf-58f9-4dce-98a3-9dd9a651296f" providerId="ADAL" clId="{F873C05F-6CAF-4DD0-A63B-1D06FC53EC2A}" dt="2023-02-17T19:11:04.159" v="1588"/>
        <pc:sldMkLst>
          <pc:docMk/>
          <pc:sldMk cId="178711145" sldId="408"/>
        </pc:sldMkLst>
        <pc:spChg chg="mod">
          <ac:chgData name="Samuel Adebayo (SAdebayo)" userId="b2148acf-58f9-4dce-98a3-9dd9a651296f" providerId="ADAL" clId="{F873C05F-6CAF-4DD0-A63B-1D06FC53EC2A}" dt="2023-02-17T19:09:59.972" v="1576" actId="20577"/>
          <ac:spMkLst>
            <pc:docMk/>
            <pc:sldMk cId="178711145" sldId="408"/>
            <ac:spMk id="2" creationId="{AA09ECEB-8726-4A5B-911A-5676F3FF19D0}"/>
          </ac:spMkLst>
        </pc:spChg>
        <pc:spChg chg="add del mod">
          <ac:chgData name="Samuel Adebayo (SAdebayo)" userId="b2148acf-58f9-4dce-98a3-9dd9a651296f" providerId="ADAL" clId="{F873C05F-6CAF-4DD0-A63B-1D06FC53EC2A}" dt="2023-02-17T19:10:38.135" v="1585" actId="478"/>
          <ac:spMkLst>
            <pc:docMk/>
            <pc:sldMk cId="178711145" sldId="408"/>
            <ac:spMk id="8" creationId="{FC0E8551-00EA-4FCF-BEA9-3E73F28D6FB9}"/>
          </ac:spMkLst>
        </pc:spChg>
        <pc:picChg chg="add mod">
          <ac:chgData name="Samuel Adebayo (SAdebayo)" userId="b2148acf-58f9-4dce-98a3-9dd9a651296f" providerId="ADAL" clId="{F873C05F-6CAF-4DD0-A63B-1D06FC53EC2A}" dt="2023-02-17T19:10:16.713" v="1582" actId="14100"/>
          <ac:picMkLst>
            <pc:docMk/>
            <pc:sldMk cId="178711145" sldId="408"/>
            <ac:picMk id="4" creationId="{CEC8011A-74C9-46F7-A63E-6153CC90EF35}"/>
          </ac:picMkLst>
        </pc:picChg>
        <pc:picChg chg="del">
          <ac:chgData name="Samuel Adebayo (SAdebayo)" userId="b2148acf-58f9-4dce-98a3-9dd9a651296f" providerId="ADAL" clId="{F873C05F-6CAF-4DD0-A63B-1D06FC53EC2A}" dt="2023-02-17T19:10:05.778" v="1578" actId="478"/>
          <ac:picMkLst>
            <pc:docMk/>
            <pc:sldMk cId="178711145" sldId="408"/>
            <ac:picMk id="7" creationId="{BD272045-0418-4EC5-A966-F20E10A277CB}"/>
          </ac:picMkLst>
        </pc:picChg>
        <pc:picChg chg="add mod">
          <ac:chgData name="Samuel Adebayo (SAdebayo)" userId="b2148acf-58f9-4dce-98a3-9dd9a651296f" providerId="ADAL" clId="{F873C05F-6CAF-4DD0-A63B-1D06FC53EC2A}" dt="2023-02-17T19:10:53.387" v="1587" actId="1076"/>
          <ac:picMkLst>
            <pc:docMk/>
            <pc:sldMk cId="178711145" sldId="408"/>
            <ac:picMk id="9" creationId="{239D8ED0-DFC7-4E69-B7F1-771E5FAC549E}"/>
          </ac:picMkLst>
        </pc:picChg>
      </pc:sldChg>
      <pc:sldChg chg="addSp delSp modSp new mod modAnim">
        <pc:chgData name="Samuel Adebayo (SAdebayo)" userId="b2148acf-58f9-4dce-98a3-9dd9a651296f" providerId="ADAL" clId="{F873C05F-6CAF-4DD0-A63B-1D06FC53EC2A}" dt="2023-02-17T19:15:39.861" v="1636" actId="20577"/>
        <pc:sldMkLst>
          <pc:docMk/>
          <pc:sldMk cId="524318343" sldId="409"/>
        </pc:sldMkLst>
        <pc:spChg chg="mod">
          <ac:chgData name="Samuel Adebayo (SAdebayo)" userId="b2148acf-58f9-4dce-98a3-9dd9a651296f" providerId="ADAL" clId="{F873C05F-6CAF-4DD0-A63B-1D06FC53EC2A}" dt="2023-02-17T19:15:39.861" v="1636" actId="20577"/>
          <ac:spMkLst>
            <pc:docMk/>
            <pc:sldMk cId="524318343" sldId="409"/>
            <ac:spMk id="2" creationId="{AC6D452E-F210-44EC-86B8-E9EA1C2139A9}"/>
          </ac:spMkLst>
        </pc:spChg>
        <pc:spChg chg="add del mod">
          <ac:chgData name="Samuel Adebayo (SAdebayo)" userId="b2148acf-58f9-4dce-98a3-9dd9a651296f" providerId="ADAL" clId="{F873C05F-6CAF-4DD0-A63B-1D06FC53EC2A}" dt="2023-02-17T19:15:10.429" v="1622" actId="13926"/>
          <ac:spMkLst>
            <pc:docMk/>
            <pc:sldMk cId="524318343" sldId="409"/>
            <ac:spMk id="3" creationId="{0CF2F001-4CB8-4A5F-AE00-2493028BC5FA}"/>
          </ac:spMkLst>
        </pc:spChg>
        <pc:spChg chg="add del mod">
          <ac:chgData name="Samuel Adebayo (SAdebayo)" userId="b2148acf-58f9-4dce-98a3-9dd9a651296f" providerId="ADAL" clId="{F873C05F-6CAF-4DD0-A63B-1D06FC53EC2A}" dt="2023-02-17T19:13:25.996" v="1604"/>
          <ac:spMkLst>
            <pc:docMk/>
            <pc:sldMk cId="524318343" sldId="409"/>
            <ac:spMk id="4" creationId="{1369E3AE-3644-4ED4-94CF-2E510FABBC15}"/>
          </ac:spMkLst>
        </pc:spChg>
      </pc:sldChg>
      <pc:sldChg chg="addSp delSp modSp add mod delAnim modAnim">
        <pc:chgData name="Samuel Adebayo (SAdebayo)" userId="b2148acf-58f9-4dce-98a3-9dd9a651296f" providerId="ADAL" clId="{F873C05F-6CAF-4DD0-A63B-1D06FC53EC2A}" dt="2023-02-17T19:12:57.625" v="1602"/>
        <pc:sldMkLst>
          <pc:docMk/>
          <pc:sldMk cId="4214501339" sldId="410"/>
        </pc:sldMkLst>
        <pc:spChg chg="mod">
          <ac:chgData name="Samuel Adebayo (SAdebayo)" userId="b2148acf-58f9-4dce-98a3-9dd9a651296f" providerId="ADAL" clId="{F873C05F-6CAF-4DD0-A63B-1D06FC53EC2A}" dt="2023-02-17T19:12:04.388" v="1594" actId="20577"/>
          <ac:spMkLst>
            <pc:docMk/>
            <pc:sldMk cId="4214501339" sldId="410"/>
            <ac:spMk id="2" creationId="{AA09ECEB-8726-4A5B-911A-5676F3FF19D0}"/>
          </ac:spMkLst>
        </pc:spChg>
        <pc:picChg chg="del">
          <ac:chgData name="Samuel Adebayo (SAdebayo)" userId="b2148acf-58f9-4dce-98a3-9dd9a651296f" providerId="ADAL" clId="{F873C05F-6CAF-4DD0-A63B-1D06FC53EC2A}" dt="2023-02-17T19:12:27.772" v="1595" actId="478"/>
          <ac:picMkLst>
            <pc:docMk/>
            <pc:sldMk cId="4214501339" sldId="410"/>
            <ac:picMk id="4" creationId="{CEC8011A-74C9-46F7-A63E-6153CC90EF35}"/>
          </ac:picMkLst>
        </pc:picChg>
        <pc:picChg chg="add mod">
          <ac:chgData name="Samuel Adebayo (SAdebayo)" userId="b2148acf-58f9-4dce-98a3-9dd9a651296f" providerId="ADAL" clId="{F873C05F-6CAF-4DD0-A63B-1D06FC53EC2A}" dt="2023-02-17T19:12:31.535" v="1597" actId="1076"/>
          <ac:picMkLst>
            <pc:docMk/>
            <pc:sldMk cId="4214501339" sldId="410"/>
            <ac:picMk id="5" creationId="{D7DA6827-3F41-4958-9F8E-39226E0B8231}"/>
          </ac:picMkLst>
        </pc:picChg>
        <pc:picChg chg="add mod">
          <ac:chgData name="Samuel Adebayo (SAdebayo)" userId="b2148acf-58f9-4dce-98a3-9dd9a651296f" providerId="ADAL" clId="{F873C05F-6CAF-4DD0-A63B-1D06FC53EC2A}" dt="2023-02-17T19:12:52.278" v="1601" actId="14100"/>
          <ac:picMkLst>
            <pc:docMk/>
            <pc:sldMk cId="4214501339" sldId="410"/>
            <ac:picMk id="7" creationId="{0D18B200-8632-4E3B-9B5A-16878623C5EF}"/>
          </ac:picMkLst>
        </pc:picChg>
        <pc:picChg chg="del">
          <ac:chgData name="Samuel Adebayo (SAdebayo)" userId="b2148acf-58f9-4dce-98a3-9dd9a651296f" providerId="ADAL" clId="{F873C05F-6CAF-4DD0-A63B-1D06FC53EC2A}" dt="2023-02-17T19:12:45.388" v="1598" actId="478"/>
          <ac:picMkLst>
            <pc:docMk/>
            <pc:sldMk cId="4214501339" sldId="410"/>
            <ac:picMk id="9" creationId="{239D8ED0-DFC7-4E69-B7F1-771E5FAC549E}"/>
          </ac:picMkLst>
        </pc:picChg>
      </pc:sldChg>
      <pc:sldChg chg="modSp add mod ord">
        <pc:chgData name="Samuel Adebayo (SAdebayo)" userId="b2148acf-58f9-4dce-98a3-9dd9a651296f" providerId="ADAL" clId="{F873C05F-6CAF-4DD0-A63B-1D06FC53EC2A}" dt="2023-02-17T20:56:40.204" v="2497" actId="207"/>
        <pc:sldMkLst>
          <pc:docMk/>
          <pc:sldMk cId="1275584060" sldId="411"/>
        </pc:sldMkLst>
        <pc:spChg chg="mod">
          <ac:chgData name="Samuel Adebayo (SAdebayo)" userId="b2148acf-58f9-4dce-98a3-9dd9a651296f" providerId="ADAL" clId="{F873C05F-6CAF-4DD0-A63B-1D06FC53EC2A}" dt="2023-02-17T20:56:40.204" v="2497" actId="207"/>
          <ac:spMkLst>
            <pc:docMk/>
            <pc:sldMk cId="1275584060" sldId="411"/>
            <ac:spMk id="72" creationId="{B0089DAF-F2AB-C1C1-9FBF-37F77A4A2013}"/>
          </ac:spMkLst>
        </pc:spChg>
      </pc:sldChg>
      <pc:sldChg chg="addSp delSp modSp new mod modAnim">
        <pc:chgData name="Samuel Adebayo (SAdebayo)" userId="b2148acf-58f9-4dce-98a3-9dd9a651296f" providerId="ADAL" clId="{F873C05F-6CAF-4DD0-A63B-1D06FC53EC2A}" dt="2023-02-17T19:46:08.996" v="1691"/>
        <pc:sldMkLst>
          <pc:docMk/>
          <pc:sldMk cId="1123711497" sldId="412"/>
        </pc:sldMkLst>
        <pc:spChg chg="mod">
          <ac:chgData name="Samuel Adebayo (SAdebayo)" userId="b2148acf-58f9-4dce-98a3-9dd9a651296f" providerId="ADAL" clId="{F873C05F-6CAF-4DD0-A63B-1D06FC53EC2A}" dt="2023-02-17T19:43:57.832" v="1675" actId="13926"/>
          <ac:spMkLst>
            <pc:docMk/>
            <pc:sldMk cId="1123711497" sldId="412"/>
            <ac:spMk id="2" creationId="{59A2AE09-2266-415D-8B10-EEEA78172F0A}"/>
          </ac:spMkLst>
        </pc:spChg>
        <pc:spChg chg="add del mod">
          <ac:chgData name="Samuel Adebayo (SAdebayo)" userId="b2148acf-58f9-4dce-98a3-9dd9a651296f" providerId="ADAL" clId="{F873C05F-6CAF-4DD0-A63B-1D06FC53EC2A}" dt="2023-02-17T19:44:42.138" v="1684" actId="14100"/>
          <ac:spMkLst>
            <pc:docMk/>
            <pc:sldMk cId="1123711497" sldId="412"/>
            <ac:spMk id="3" creationId="{F28923F6-F4B2-4EB5-8A99-B353440873AF}"/>
          </ac:spMkLst>
        </pc:spChg>
        <pc:spChg chg="add del mod">
          <ac:chgData name="Samuel Adebayo (SAdebayo)" userId="b2148acf-58f9-4dce-98a3-9dd9a651296f" providerId="ADAL" clId="{F873C05F-6CAF-4DD0-A63B-1D06FC53EC2A}" dt="2023-02-17T19:44:19.262" v="1678"/>
          <ac:spMkLst>
            <pc:docMk/>
            <pc:sldMk cId="1123711497" sldId="412"/>
            <ac:spMk id="4" creationId="{2F3C7560-3460-48E1-BD35-9D6469327372}"/>
          </ac:spMkLst>
        </pc:spChg>
        <pc:picChg chg="add mod">
          <ac:chgData name="Samuel Adebayo (SAdebayo)" userId="b2148acf-58f9-4dce-98a3-9dd9a651296f" providerId="ADAL" clId="{F873C05F-6CAF-4DD0-A63B-1D06FC53EC2A}" dt="2023-02-17T19:45:21.349" v="1686" actId="1076"/>
          <ac:picMkLst>
            <pc:docMk/>
            <pc:sldMk cId="1123711497" sldId="412"/>
            <ac:picMk id="6" creationId="{30C05935-215B-4ACE-8D84-C7CE8CD9A802}"/>
          </ac:picMkLst>
        </pc:picChg>
        <pc:picChg chg="add mod">
          <ac:chgData name="Samuel Adebayo (SAdebayo)" userId="b2148acf-58f9-4dce-98a3-9dd9a651296f" providerId="ADAL" clId="{F873C05F-6CAF-4DD0-A63B-1D06FC53EC2A}" dt="2023-02-17T19:46:00.396" v="1689" actId="1076"/>
          <ac:picMkLst>
            <pc:docMk/>
            <pc:sldMk cId="1123711497" sldId="412"/>
            <ac:picMk id="8" creationId="{380262F1-E67D-41F7-9AE4-AB8673AFB741}"/>
          </ac:picMkLst>
        </pc:picChg>
      </pc:sldChg>
      <pc:sldChg chg="addSp delSp modSp add mod delAnim modAnim">
        <pc:chgData name="Samuel Adebayo (SAdebayo)" userId="b2148acf-58f9-4dce-98a3-9dd9a651296f" providerId="ADAL" clId="{F873C05F-6CAF-4DD0-A63B-1D06FC53EC2A}" dt="2023-02-17T19:47:53.403" v="1788"/>
        <pc:sldMkLst>
          <pc:docMk/>
          <pc:sldMk cId="279564968" sldId="413"/>
        </pc:sldMkLst>
        <pc:spChg chg="mod">
          <ac:chgData name="Samuel Adebayo (SAdebayo)" userId="b2148acf-58f9-4dce-98a3-9dd9a651296f" providerId="ADAL" clId="{F873C05F-6CAF-4DD0-A63B-1D06FC53EC2A}" dt="2023-02-17T19:46:23.596" v="1697" actId="20577"/>
          <ac:spMkLst>
            <pc:docMk/>
            <pc:sldMk cId="279564968" sldId="413"/>
            <ac:spMk id="2" creationId="{59A2AE09-2266-415D-8B10-EEEA78172F0A}"/>
          </ac:spMkLst>
        </pc:spChg>
        <pc:spChg chg="mod">
          <ac:chgData name="Samuel Adebayo (SAdebayo)" userId="b2148acf-58f9-4dce-98a3-9dd9a651296f" providerId="ADAL" clId="{F873C05F-6CAF-4DD0-A63B-1D06FC53EC2A}" dt="2023-02-17T19:47:03.814" v="1779" actId="20577"/>
          <ac:spMkLst>
            <pc:docMk/>
            <pc:sldMk cId="279564968" sldId="413"/>
            <ac:spMk id="3" creationId="{F28923F6-F4B2-4EB5-8A99-B353440873AF}"/>
          </ac:spMkLst>
        </pc:spChg>
        <pc:spChg chg="add del">
          <ac:chgData name="Samuel Adebayo (SAdebayo)" userId="b2148acf-58f9-4dce-98a3-9dd9a651296f" providerId="ADAL" clId="{F873C05F-6CAF-4DD0-A63B-1D06FC53EC2A}" dt="2023-02-17T19:46:34.790" v="1699"/>
          <ac:spMkLst>
            <pc:docMk/>
            <pc:sldMk cId="279564968" sldId="413"/>
            <ac:spMk id="4" creationId="{A114EC55-B597-4C59-A606-104D23BE64A6}"/>
          </ac:spMkLst>
        </pc:spChg>
        <pc:spChg chg="add del">
          <ac:chgData name="Samuel Adebayo (SAdebayo)" userId="b2148acf-58f9-4dce-98a3-9dd9a651296f" providerId="ADAL" clId="{F873C05F-6CAF-4DD0-A63B-1D06FC53EC2A}" dt="2023-02-17T19:46:40.013" v="1701"/>
          <ac:spMkLst>
            <pc:docMk/>
            <pc:sldMk cId="279564968" sldId="413"/>
            <ac:spMk id="5" creationId="{3A059654-DC52-4083-99FF-107C86D5970E}"/>
          </ac:spMkLst>
        </pc:spChg>
        <pc:picChg chg="del">
          <ac:chgData name="Samuel Adebayo (SAdebayo)" userId="b2148acf-58f9-4dce-98a3-9dd9a651296f" providerId="ADAL" clId="{F873C05F-6CAF-4DD0-A63B-1D06FC53EC2A}" dt="2023-02-17T19:47:33.173" v="1781" actId="478"/>
          <ac:picMkLst>
            <pc:docMk/>
            <pc:sldMk cId="279564968" sldId="413"/>
            <ac:picMk id="6" creationId="{30C05935-215B-4ACE-8D84-C7CE8CD9A802}"/>
          </ac:picMkLst>
        </pc:picChg>
        <pc:picChg chg="del mod">
          <ac:chgData name="Samuel Adebayo (SAdebayo)" userId="b2148acf-58f9-4dce-98a3-9dd9a651296f" providerId="ADAL" clId="{F873C05F-6CAF-4DD0-A63B-1D06FC53EC2A}" dt="2023-02-17T19:47:37.263" v="1784" actId="478"/>
          <ac:picMkLst>
            <pc:docMk/>
            <pc:sldMk cId="279564968" sldId="413"/>
            <ac:picMk id="8" creationId="{380262F1-E67D-41F7-9AE4-AB8673AFB741}"/>
          </ac:picMkLst>
        </pc:picChg>
        <pc:picChg chg="add mod">
          <ac:chgData name="Samuel Adebayo (SAdebayo)" userId="b2148acf-58f9-4dce-98a3-9dd9a651296f" providerId="ADAL" clId="{F873C05F-6CAF-4DD0-A63B-1D06FC53EC2A}" dt="2023-02-17T19:47:34.602" v="1782" actId="1076"/>
          <ac:picMkLst>
            <pc:docMk/>
            <pc:sldMk cId="279564968" sldId="413"/>
            <ac:picMk id="9" creationId="{C6D9C75F-E651-42A6-805C-05F1F8D6A6D3}"/>
          </ac:picMkLst>
        </pc:picChg>
        <pc:picChg chg="add mod">
          <ac:chgData name="Samuel Adebayo (SAdebayo)" userId="b2148acf-58f9-4dce-98a3-9dd9a651296f" providerId="ADAL" clId="{F873C05F-6CAF-4DD0-A63B-1D06FC53EC2A}" dt="2023-02-17T19:47:46.466" v="1786" actId="1076"/>
          <ac:picMkLst>
            <pc:docMk/>
            <pc:sldMk cId="279564968" sldId="413"/>
            <ac:picMk id="11" creationId="{9FC078E1-1C07-42B2-8E82-3DFDAF1CBFE3}"/>
          </ac:picMkLst>
        </pc:picChg>
      </pc:sldChg>
      <pc:sldChg chg="addSp delSp modSp add mod delAnim modAnim">
        <pc:chgData name="Samuel Adebayo (SAdebayo)" userId="b2148acf-58f9-4dce-98a3-9dd9a651296f" providerId="ADAL" clId="{F873C05F-6CAF-4DD0-A63B-1D06FC53EC2A}" dt="2023-02-17T19:49:17.377" v="1819"/>
        <pc:sldMkLst>
          <pc:docMk/>
          <pc:sldMk cId="3849129803" sldId="414"/>
        </pc:sldMkLst>
        <pc:spChg chg="mod">
          <ac:chgData name="Samuel Adebayo (SAdebayo)" userId="b2148acf-58f9-4dce-98a3-9dd9a651296f" providerId="ADAL" clId="{F873C05F-6CAF-4DD0-A63B-1D06FC53EC2A}" dt="2023-02-17T19:48:10.019" v="1794" actId="20577"/>
          <ac:spMkLst>
            <pc:docMk/>
            <pc:sldMk cId="3849129803" sldId="414"/>
            <ac:spMk id="2" creationId="{59A2AE09-2266-415D-8B10-EEEA78172F0A}"/>
          </ac:spMkLst>
        </pc:spChg>
        <pc:spChg chg="mod">
          <ac:chgData name="Samuel Adebayo (SAdebayo)" userId="b2148acf-58f9-4dce-98a3-9dd9a651296f" providerId="ADAL" clId="{F873C05F-6CAF-4DD0-A63B-1D06FC53EC2A}" dt="2023-02-17T19:48:21.981" v="1808" actId="20577"/>
          <ac:spMkLst>
            <pc:docMk/>
            <pc:sldMk cId="3849129803" sldId="414"/>
            <ac:spMk id="3" creationId="{F28923F6-F4B2-4EB5-8A99-B353440873AF}"/>
          </ac:spMkLst>
        </pc:spChg>
        <pc:picChg chg="add mod">
          <ac:chgData name="Samuel Adebayo (SAdebayo)" userId="b2148acf-58f9-4dce-98a3-9dd9a651296f" providerId="ADAL" clId="{F873C05F-6CAF-4DD0-A63B-1D06FC53EC2A}" dt="2023-02-17T19:48:44.193" v="1811" actId="1076"/>
          <ac:picMkLst>
            <pc:docMk/>
            <pc:sldMk cId="3849129803" sldId="414"/>
            <ac:picMk id="5" creationId="{B4DE64FC-B21A-4C95-A8C1-859C7237C8C0}"/>
          </ac:picMkLst>
        </pc:picChg>
        <pc:picChg chg="add mod">
          <ac:chgData name="Samuel Adebayo (SAdebayo)" userId="b2148acf-58f9-4dce-98a3-9dd9a651296f" providerId="ADAL" clId="{F873C05F-6CAF-4DD0-A63B-1D06FC53EC2A}" dt="2023-02-17T19:49:06.168" v="1815" actId="1076"/>
          <ac:picMkLst>
            <pc:docMk/>
            <pc:sldMk cId="3849129803" sldId="414"/>
            <ac:picMk id="7" creationId="{6BE1BA84-9342-4222-AB7C-3563AB08C58A}"/>
          </ac:picMkLst>
        </pc:picChg>
        <pc:picChg chg="del">
          <ac:chgData name="Samuel Adebayo (SAdebayo)" userId="b2148acf-58f9-4dce-98a3-9dd9a651296f" providerId="ADAL" clId="{F873C05F-6CAF-4DD0-A63B-1D06FC53EC2A}" dt="2023-02-17T19:48:41.770" v="1809" actId="478"/>
          <ac:picMkLst>
            <pc:docMk/>
            <pc:sldMk cId="3849129803" sldId="414"/>
            <ac:picMk id="9" creationId="{C6D9C75F-E651-42A6-805C-05F1F8D6A6D3}"/>
          </ac:picMkLst>
        </pc:picChg>
        <pc:picChg chg="del">
          <ac:chgData name="Samuel Adebayo (SAdebayo)" userId="b2148acf-58f9-4dce-98a3-9dd9a651296f" providerId="ADAL" clId="{F873C05F-6CAF-4DD0-A63B-1D06FC53EC2A}" dt="2023-02-17T19:49:01.694" v="1812" actId="478"/>
          <ac:picMkLst>
            <pc:docMk/>
            <pc:sldMk cId="3849129803" sldId="414"/>
            <ac:picMk id="11" creationId="{9FC078E1-1C07-42B2-8E82-3DFDAF1CBFE3}"/>
          </ac:picMkLst>
        </pc:picChg>
      </pc:sldChg>
      <pc:sldChg chg="addSp delSp modSp add mod delAnim modAnim">
        <pc:chgData name="Samuel Adebayo (SAdebayo)" userId="b2148acf-58f9-4dce-98a3-9dd9a651296f" providerId="ADAL" clId="{F873C05F-6CAF-4DD0-A63B-1D06FC53EC2A}" dt="2023-02-17T19:50:49.923" v="1898"/>
        <pc:sldMkLst>
          <pc:docMk/>
          <pc:sldMk cId="4014064481" sldId="415"/>
        </pc:sldMkLst>
        <pc:spChg chg="mod">
          <ac:chgData name="Samuel Adebayo (SAdebayo)" userId="b2148acf-58f9-4dce-98a3-9dd9a651296f" providerId="ADAL" clId="{F873C05F-6CAF-4DD0-A63B-1D06FC53EC2A}" dt="2023-02-17T19:49:30.164" v="1825" actId="20577"/>
          <ac:spMkLst>
            <pc:docMk/>
            <pc:sldMk cId="4014064481" sldId="415"/>
            <ac:spMk id="2" creationId="{59A2AE09-2266-415D-8B10-EEEA78172F0A}"/>
          </ac:spMkLst>
        </pc:spChg>
        <pc:spChg chg="mod">
          <ac:chgData name="Samuel Adebayo (SAdebayo)" userId="b2148acf-58f9-4dce-98a3-9dd9a651296f" providerId="ADAL" clId="{F873C05F-6CAF-4DD0-A63B-1D06FC53EC2A}" dt="2023-02-17T19:49:48.733" v="1888" actId="20577"/>
          <ac:spMkLst>
            <pc:docMk/>
            <pc:sldMk cId="4014064481" sldId="415"/>
            <ac:spMk id="3" creationId="{F28923F6-F4B2-4EB5-8A99-B353440873AF}"/>
          </ac:spMkLst>
        </pc:spChg>
        <pc:picChg chg="del">
          <ac:chgData name="Samuel Adebayo (SAdebayo)" userId="b2148acf-58f9-4dce-98a3-9dd9a651296f" providerId="ADAL" clId="{F873C05F-6CAF-4DD0-A63B-1D06FC53EC2A}" dt="2023-02-17T19:50:23.686" v="1892" actId="478"/>
          <ac:picMkLst>
            <pc:docMk/>
            <pc:sldMk cId="4014064481" sldId="415"/>
            <ac:picMk id="5" creationId="{B4DE64FC-B21A-4C95-A8C1-859C7237C8C0}"/>
          </ac:picMkLst>
        </pc:picChg>
        <pc:picChg chg="add mod">
          <ac:chgData name="Samuel Adebayo (SAdebayo)" userId="b2148acf-58f9-4dce-98a3-9dd9a651296f" providerId="ADAL" clId="{F873C05F-6CAF-4DD0-A63B-1D06FC53EC2A}" dt="2023-02-17T19:50:22.592" v="1891" actId="1076"/>
          <ac:picMkLst>
            <pc:docMk/>
            <pc:sldMk cId="4014064481" sldId="415"/>
            <ac:picMk id="6" creationId="{92522BC1-AAE8-48DD-9B48-973D2FE8600C}"/>
          </ac:picMkLst>
        </pc:picChg>
        <pc:picChg chg="del">
          <ac:chgData name="Samuel Adebayo (SAdebayo)" userId="b2148acf-58f9-4dce-98a3-9dd9a651296f" providerId="ADAL" clId="{F873C05F-6CAF-4DD0-A63B-1D06FC53EC2A}" dt="2023-02-17T19:50:19.869" v="1890" actId="478"/>
          <ac:picMkLst>
            <pc:docMk/>
            <pc:sldMk cId="4014064481" sldId="415"/>
            <ac:picMk id="7" creationId="{6BE1BA84-9342-4222-AB7C-3563AB08C58A}"/>
          </ac:picMkLst>
        </pc:picChg>
        <pc:picChg chg="add mod">
          <ac:chgData name="Samuel Adebayo (SAdebayo)" userId="b2148acf-58f9-4dce-98a3-9dd9a651296f" providerId="ADAL" clId="{F873C05F-6CAF-4DD0-A63B-1D06FC53EC2A}" dt="2023-02-17T19:50:36.022" v="1894" actId="1076"/>
          <ac:picMkLst>
            <pc:docMk/>
            <pc:sldMk cId="4014064481" sldId="415"/>
            <ac:picMk id="9" creationId="{F3D5BA54-96CF-4A13-B451-FC71D7EF2A46}"/>
          </ac:picMkLst>
        </pc:picChg>
      </pc:sldChg>
      <pc:sldChg chg="addSp delSp modSp add mod delAnim modAnim">
        <pc:chgData name="Samuel Adebayo (SAdebayo)" userId="b2148acf-58f9-4dce-98a3-9dd9a651296f" providerId="ADAL" clId="{F873C05F-6CAF-4DD0-A63B-1D06FC53EC2A}" dt="2023-02-17T19:52:53.074" v="1998"/>
        <pc:sldMkLst>
          <pc:docMk/>
          <pc:sldMk cId="921490073" sldId="416"/>
        </pc:sldMkLst>
        <pc:spChg chg="mod">
          <ac:chgData name="Samuel Adebayo (SAdebayo)" userId="b2148acf-58f9-4dce-98a3-9dd9a651296f" providerId="ADAL" clId="{F873C05F-6CAF-4DD0-A63B-1D06FC53EC2A}" dt="2023-02-17T19:51:36.350" v="1990" actId="20577"/>
          <ac:spMkLst>
            <pc:docMk/>
            <pc:sldMk cId="921490073" sldId="416"/>
            <ac:spMk id="2" creationId="{59A2AE09-2266-415D-8B10-EEEA78172F0A}"/>
          </ac:spMkLst>
        </pc:spChg>
        <pc:spChg chg="mod">
          <ac:chgData name="Samuel Adebayo (SAdebayo)" userId="b2148acf-58f9-4dce-98a3-9dd9a651296f" providerId="ADAL" clId="{F873C05F-6CAF-4DD0-A63B-1D06FC53EC2A}" dt="2023-02-17T19:51:31.594" v="1985" actId="27636"/>
          <ac:spMkLst>
            <pc:docMk/>
            <pc:sldMk cId="921490073" sldId="416"/>
            <ac:spMk id="3" creationId="{F28923F6-F4B2-4EB5-8A99-B353440873AF}"/>
          </ac:spMkLst>
        </pc:spChg>
        <pc:spChg chg="add del">
          <ac:chgData name="Samuel Adebayo (SAdebayo)" userId="b2148acf-58f9-4dce-98a3-9dd9a651296f" providerId="ADAL" clId="{F873C05F-6CAF-4DD0-A63B-1D06FC53EC2A}" dt="2023-02-17T19:51:05.580" v="1901"/>
          <ac:spMkLst>
            <pc:docMk/>
            <pc:sldMk cId="921490073" sldId="416"/>
            <ac:spMk id="4" creationId="{7985D158-00B5-4F10-9E87-7B8E85A4AB0D}"/>
          </ac:spMkLst>
        </pc:spChg>
        <pc:picChg chg="del">
          <ac:chgData name="Samuel Adebayo (SAdebayo)" userId="b2148acf-58f9-4dce-98a3-9dd9a651296f" providerId="ADAL" clId="{F873C05F-6CAF-4DD0-A63B-1D06FC53EC2A}" dt="2023-02-17T19:51:40.526" v="1992" actId="478"/>
          <ac:picMkLst>
            <pc:docMk/>
            <pc:sldMk cId="921490073" sldId="416"/>
            <ac:picMk id="6" creationId="{92522BC1-AAE8-48DD-9B48-973D2FE8600C}"/>
          </ac:picMkLst>
        </pc:picChg>
        <pc:picChg chg="add mod">
          <ac:chgData name="Samuel Adebayo (SAdebayo)" userId="b2148acf-58f9-4dce-98a3-9dd9a651296f" providerId="ADAL" clId="{F873C05F-6CAF-4DD0-A63B-1D06FC53EC2A}" dt="2023-02-17T19:52:13.376" v="1994" actId="1076"/>
          <ac:picMkLst>
            <pc:docMk/>
            <pc:sldMk cId="921490073" sldId="416"/>
            <ac:picMk id="7" creationId="{EED4C0C8-E555-4000-A66F-BC9F256E0650}"/>
          </ac:picMkLst>
        </pc:picChg>
        <pc:picChg chg="del">
          <ac:chgData name="Samuel Adebayo (SAdebayo)" userId="b2148acf-58f9-4dce-98a3-9dd9a651296f" providerId="ADAL" clId="{F873C05F-6CAF-4DD0-A63B-1D06FC53EC2A}" dt="2023-02-17T19:51:39.646" v="1991" actId="478"/>
          <ac:picMkLst>
            <pc:docMk/>
            <pc:sldMk cId="921490073" sldId="416"/>
            <ac:picMk id="9" creationId="{F3D5BA54-96CF-4A13-B451-FC71D7EF2A46}"/>
          </ac:picMkLst>
        </pc:picChg>
        <pc:picChg chg="add mod">
          <ac:chgData name="Samuel Adebayo (SAdebayo)" userId="b2148acf-58f9-4dce-98a3-9dd9a651296f" providerId="ADAL" clId="{F873C05F-6CAF-4DD0-A63B-1D06FC53EC2A}" dt="2023-02-17T19:52:46.244" v="1996" actId="1076"/>
          <ac:picMkLst>
            <pc:docMk/>
            <pc:sldMk cId="921490073" sldId="416"/>
            <ac:picMk id="10" creationId="{E2FCB684-A24D-4D48-BC24-11FC3FF5C775}"/>
          </ac:picMkLst>
        </pc:picChg>
      </pc:sldChg>
      <pc:sldChg chg="addSp delSp modSp add mod delAnim modAnim">
        <pc:chgData name="Samuel Adebayo (SAdebayo)" userId="b2148acf-58f9-4dce-98a3-9dd9a651296f" providerId="ADAL" clId="{F873C05F-6CAF-4DD0-A63B-1D06FC53EC2A}" dt="2023-02-17T19:54:57.753" v="2123"/>
        <pc:sldMkLst>
          <pc:docMk/>
          <pc:sldMk cId="4094961751" sldId="417"/>
        </pc:sldMkLst>
        <pc:spChg chg="mod">
          <ac:chgData name="Samuel Adebayo (SAdebayo)" userId="b2148acf-58f9-4dce-98a3-9dd9a651296f" providerId="ADAL" clId="{F873C05F-6CAF-4DD0-A63B-1D06FC53EC2A}" dt="2023-02-17T19:53:21.976" v="2004" actId="20577"/>
          <ac:spMkLst>
            <pc:docMk/>
            <pc:sldMk cId="4094961751" sldId="417"/>
            <ac:spMk id="2" creationId="{59A2AE09-2266-415D-8B10-EEEA78172F0A}"/>
          </ac:spMkLst>
        </pc:spChg>
        <pc:spChg chg="mod">
          <ac:chgData name="Samuel Adebayo (SAdebayo)" userId="b2148acf-58f9-4dce-98a3-9dd9a651296f" providerId="ADAL" clId="{F873C05F-6CAF-4DD0-A63B-1D06FC53EC2A}" dt="2023-02-17T19:54:06.149" v="2113" actId="27636"/>
          <ac:spMkLst>
            <pc:docMk/>
            <pc:sldMk cId="4094961751" sldId="417"/>
            <ac:spMk id="3" creationId="{F28923F6-F4B2-4EB5-8A99-B353440873AF}"/>
          </ac:spMkLst>
        </pc:spChg>
        <pc:picChg chg="add mod">
          <ac:chgData name="Samuel Adebayo (SAdebayo)" userId="b2148acf-58f9-4dce-98a3-9dd9a651296f" providerId="ADAL" clId="{F873C05F-6CAF-4DD0-A63B-1D06FC53EC2A}" dt="2023-02-17T19:54:32.706" v="2117" actId="1076"/>
          <ac:picMkLst>
            <pc:docMk/>
            <pc:sldMk cId="4094961751" sldId="417"/>
            <ac:picMk id="5" creationId="{FEA3C0A7-AE77-4F8D-BF44-2C473F313173}"/>
          </ac:picMkLst>
        </pc:picChg>
        <pc:picChg chg="del">
          <ac:chgData name="Samuel Adebayo (SAdebayo)" userId="b2148acf-58f9-4dce-98a3-9dd9a651296f" providerId="ADAL" clId="{F873C05F-6CAF-4DD0-A63B-1D06FC53EC2A}" dt="2023-02-17T19:54:09.689" v="2114" actId="478"/>
          <ac:picMkLst>
            <pc:docMk/>
            <pc:sldMk cId="4094961751" sldId="417"/>
            <ac:picMk id="7" creationId="{EED4C0C8-E555-4000-A66F-BC9F256E0650}"/>
          </ac:picMkLst>
        </pc:picChg>
        <pc:picChg chg="add mod">
          <ac:chgData name="Samuel Adebayo (SAdebayo)" userId="b2148acf-58f9-4dce-98a3-9dd9a651296f" providerId="ADAL" clId="{F873C05F-6CAF-4DD0-A63B-1D06FC53EC2A}" dt="2023-02-17T19:54:49.448" v="2121" actId="1076"/>
          <ac:picMkLst>
            <pc:docMk/>
            <pc:sldMk cId="4094961751" sldId="417"/>
            <ac:picMk id="8" creationId="{6A44E50F-DB6C-4D92-8B09-146A609EF5AA}"/>
          </ac:picMkLst>
        </pc:picChg>
        <pc:picChg chg="del">
          <ac:chgData name="Samuel Adebayo (SAdebayo)" userId="b2148acf-58f9-4dce-98a3-9dd9a651296f" providerId="ADAL" clId="{F873C05F-6CAF-4DD0-A63B-1D06FC53EC2A}" dt="2023-02-17T19:54:09.689" v="2114" actId="478"/>
          <ac:picMkLst>
            <pc:docMk/>
            <pc:sldMk cId="4094961751" sldId="417"/>
            <ac:picMk id="10" creationId="{E2FCB684-A24D-4D48-BC24-11FC3FF5C775}"/>
          </ac:picMkLst>
        </pc:picChg>
      </pc:sldChg>
      <pc:sldChg chg="addSp delSp modSp new mod modAnim">
        <pc:chgData name="Samuel Adebayo (SAdebayo)" userId="b2148acf-58f9-4dce-98a3-9dd9a651296f" providerId="ADAL" clId="{F873C05F-6CAF-4DD0-A63B-1D06FC53EC2A}" dt="2023-02-17T20:39:28.192" v="2369" actId="113"/>
        <pc:sldMkLst>
          <pc:docMk/>
          <pc:sldMk cId="646384151" sldId="418"/>
        </pc:sldMkLst>
        <pc:spChg chg="mod">
          <ac:chgData name="Samuel Adebayo (SAdebayo)" userId="b2148acf-58f9-4dce-98a3-9dd9a651296f" providerId="ADAL" clId="{F873C05F-6CAF-4DD0-A63B-1D06FC53EC2A}" dt="2023-02-17T20:35:58.572" v="2347" actId="20577"/>
          <ac:spMkLst>
            <pc:docMk/>
            <pc:sldMk cId="646384151" sldId="418"/>
            <ac:spMk id="2" creationId="{90474D18-AB8D-409A-9607-7F2046C564D0}"/>
          </ac:spMkLst>
        </pc:spChg>
        <pc:spChg chg="add del mod">
          <ac:chgData name="Samuel Adebayo (SAdebayo)" userId="b2148acf-58f9-4dce-98a3-9dd9a651296f" providerId="ADAL" clId="{F873C05F-6CAF-4DD0-A63B-1D06FC53EC2A}" dt="2023-02-17T20:39:28.192" v="2369" actId="113"/>
          <ac:spMkLst>
            <pc:docMk/>
            <pc:sldMk cId="646384151" sldId="418"/>
            <ac:spMk id="3" creationId="{CD6ECD4E-D47C-41AF-832F-8A65CD048DC6}"/>
          </ac:spMkLst>
        </pc:spChg>
        <pc:spChg chg="add del mod">
          <ac:chgData name="Samuel Adebayo (SAdebayo)" userId="b2148acf-58f9-4dce-98a3-9dd9a651296f" providerId="ADAL" clId="{F873C05F-6CAF-4DD0-A63B-1D06FC53EC2A}" dt="2023-02-17T20:36:21.988" v="2351"/>
          <ac:spMkLst>
            <pc:docMk/>
            <pc:sldMk cId="646384151" sldId="418"/>
            <ac:spMk id="4" creationId="{A0BA3B18-E4B9-4761-938F-767F5312013F}"/>
          </ac:spMkLst>
        </pc:spChg>
        <pc:picChg chg="add mod">
          <ac:chgData name="Samuel Adebayo (SAdebayo)" userId="b2148acf-58f9-4dce-98a3-9dd9a651296f" providerId="ADAL" clId="{F873C05F-6CAF-4DD0-A63B-1D06FC53EC2A}" dt="2023-02-17T20:38:08.572" v="2362" actId="1076"/>
          <ac:picMkLst>
            <pc:docMk/>
            <pc:sldMk cId="646384151" sldId="418"/>
            <ac:picMk id="6" creationId="{DFD61463-9D22-4015-9CF0-A8921382A137}"/>
          </ac:picMkLst>
        </pc:picChg>
        <pc:picChg chg="add mod">
          <ac:chgData name="Samuel Adebayo (SAdebayo)" userId="b2148acf-58f9-4dce-98a3-9dd9a651296f" providerId="ADAL" clId="{F873C05F-6CAF-4DD0-A63B-1D06FC53EC2A}" dt="2023-02-17T20:38:29.396" v="2365" actId="1076"/>
          <ac:picMkLst>
            <pc:docMk/>
            <pc:sldMk cId="646384151" sldId="418"/>
            <ac:picMk id="8" creationId="{B3B30F52-4384-4F7E-85FE-10351A57857E}"/>
          </ac:picMkLst>
        </pc:picChg>
      </pc:sldChg>
      <pc:sldChg chg="addSp delSp modSp add mod delAnim modAnim">
        <pc:chgData name="Samuel Adebayo (SAdebayo)" userId="b2148acf-58f9-4dce-98a3-9dd9a651296f" providerId="ADAL" clId="{F873C05F-6CAF-4DD0-A63B-1D06FC53EC2A}" dt="2023-02-17T19:56:36.498" v="2224"/>
        <pc:sldMkLst>
          <pc:docMk/>
          <pc:sldMk cId="491773619" sldId="419"/>
        </pc:sldMkLst>
        <pc:spChg chg="mod">
          <ac:chgData name="Samuel Adebayo (SAdebayo)" userId="b2148acf-58f9-4dce-98a3-9dd9a651296f" providerId="ADAL" clId="{F873C05F-6CAF-4DD0-A63B-1D06FC53EC2A}" dt="2023-02-17T19:55:19.799" v="2134" actId="20577"/>
          <ac:spMkLst>
            <pc:docMk/>
            <pc:sldMk cId="491773619" sldId="419"/>
            <ac:spMk id="2" creationId="{59A2AE09-2266-415D-8B10-EEEA78172F0A}"/>
          </ac:spMkLst>
        </pc:spChg>
        <pc:spChg chg="mod">
          <ac:chgData name="Samuel Adebayo (SAdebayo)" userId="b2148acf-58f9-4dce-98a3-9dd9a651296f" providerId="ADAL" clId="{F873C05F-6CAF-4DD0-A63B-1D06FC53EC2A}" dt="2023-02-17T19:55:47.145" v="2215" actId="20577"/>
          <ac:spMkLst>
            <pc:docMk/>
            <pc:sldMk cId="491773619" sldId="419"/>
            <ac:spMk id="3" creationId="{F28923F6-F4B2-4EB5-8A99-B353440873AF}"/>
          </ac:spMkLst>
        </pc:spChg>
        <pc:spChg chg="add del">
          <ac:chgData name="Samuel Adebayo (SAdebayo)" userId="b2148acf-58f9-4dce-98a3-9dd9a651296f" providerId="ADAL" clId="{F873C05F-6CAF-4DD0-A63B-1D06FC53EC2A}" dt="2023-02-17T19:56:03.468" v="2218" actId="22"/>
          <ac:spMkLst>
            <pc:docMk/>
            <pc:sldMk cId="491773619" sldId="419"/>
            <ac:spMk id="7" creationId="{20384B92-225D-481C-AD55-EBBACC12113D}"/>
          </ac:spMkLst>
        </pc:spChg>
        <pc:picChg chg="del">
          <ac:chgData name="Samuel Adebayo (SAdebayo)" userId="b2148acf-58f9-4dce-98a3-9dd9a651296f" providerId="ADAL" clId="{F873C05F-6CAF-4DD0-A63B-1D06FC53EC2A}" dt="2023-02-17T19:55:53.425" v="2216" actId="478"/>
          <ac:picMkLst>
            <pc:docMk/>
            <pc:sldMk cId="491773619" sldId="419"/>
            <ac:picMk id="5" creationId="{FEA3C0A7-AE77-4F8D-BF44-2C473F313173}"/>
          </ac:picMkLst>
        </pc:picChg>
        <pc:picChg chg="del">
          <ac:chgData name="Samuel Adebayo (SAdebayo)" userId="b2148acf-58f9-4dce-98a3-9dd9a651296f" providerId="ADAL" clId="{F873C05F-6CAF-4DD0-A63B-1D06FC53EC2A}" dt="2023-02-17T19:55:53.425" v="2216" actId="478"/>
          <ac:picMkLst>
            <pc:docMk/>
            <pc:sldMk cId="491773619" sldId="419"/>
            <ac:picMk id="8" creationId="{6A44E50F-DB6C-4D92-8B09-146A609EF5AA}"/>
          </ac:picMkLst>
        </pc:picChg>
        <pc:picChg chg="add mod">
          <ac:chgData name="Samuel Adebayo (SAdebayo)" userId="b2148acf-58f9-4dce-98a3-9dd9a651296f" providerId="ADAL" clId="{F873C05F-6CAF-4DD0-A63B-1D06FC53EC2A}" dt="2023-02-17T19:56:20.496" v="2220" actId="1076"/>
          <ac:picMkLst>
            <pc:docMk/>
            <pc:sldMk cId="491773619" sldId="419"/>
            <ac:picMk id="9" creationId="{1A442183-81FE-445A-871E-132F78CBC090}"/>
          </ac:picMkLst>
        </pc:picChg>
        <pc:picChg chg="add mod">
          <ac:chgData name="Samuel Adebayo (SAdebayo)" userId="b2148acf-58f9-4dce-98a3-9dd9a651296f" providerId="ADAL" clId="{F873C05F-6CAF-4DD0-A63B-1D06FC53EC2A}" dt="2023-02-17T19:56:30.358" v="2222" actId="1076"/>
          <ac:picMkLst>
            <pc:docMk/>
            <pc:sldMk cId="491773619" sldId="419"/>
            <ac:picMk id="11" creationId="{44001147-B3CC-4268-90C8-0FE189023074}"/>
          </ac:picMkLst>
        </pc:picChg>
      </pc:sldChg>
      <pc:sldChg chg="addSp delSp modSp add mod delAnim modAnim">
        <pc:chgData name="Samuel Adebayo (SAdebayo)" userId="b2148acf-58f9-4dce-98a3-9dd9a651296f" providerId="ADAL" clId="{F873C05F-6CAF-4DD0-A63B-1D06FC53EC2A}" dt="2023-02-17T19:58:24.088" v="2268" actId="20577"/>
        <pc:sldMkLst>
          <pc:docMk/>
          <pc:sldMk cId="4173965204" sldId="420"/>
        </pc:sldMkLst>
        <pc:spChg chg="mod">
          <ac:chgData name="Samuel Adebayo (SAdebayo)" userId="b2148acf-58f9-4dce-98a3-9dd9a651296f" providerId="ADAL" clId="{F873C05F-6CAF-4DD0-A63B-1D06FC53EC2A}" dt="2023-02-17T19:57:01.852" v="2241" actId="20577"/>
          <ac:spMkLst>
            <pc:docMk/>
            <pc:sldMk cId="4173965204" sldId="420"/>
            <ac:spMk id="2" creationId="{59A2AE09-2266-415D-8B10-EEEA78172F0A}"/>
          </ac:spMkLst>
        </pc:spChg>
        <pc:spChg chg="mod">
          <ac:chgData name="Samuel Adebayo (SAdebayo)" userId="b2148acf-58f9-4dce-98a3-9dd9a651296f" providerId="ADAL" clId="{F873C05F-6CAF-4DD0-A63B-1D06FC53EC2A}" dt="2023-02-17T19:58:24.088" v="2268" actId="20577"/>
          <ac:spMkLst>
            <pc:docMk/>
            <pc:sldMk cId="4173965204" sldId="420"/>
            <ac:spMk id="3" creationId="{F28923F6-F4B2-4EB5-8A99-B353440873AF}"/>
          </ac:spMkLst>
        </pc:spChg>
        <pc:picChg chg="add mod">
          <ac:chgData name="Samuel Adebayo (SAdebayo)" userId="b2148acf-58f9-4dce-98a3-9dd9a651296f" providerId="ADAL" clId="{F873C05F-6CAF-4DD0-A63B-1D06FC53EC2A}" dt="2023-02-17T19:57:23.841" v="2244" actId="1076"/>
          <ac:picMkLst>
            <pc:docMk/>
            <pc:sldMk cId="4173965204" sldId="420"/>
            <ac:picMk id="5" creationId="{EBA2F3EC-FF8C-4B48-A20D-3AE234D2DEB5}"/>
          </ac:picMkLst>
        </pc:picChg>
        <pc:picChg chg="add mod">
          <ac:chgData name="Samuel Adebayo (SAdebayo)" userId="b2148acf-58f9-4dce-98a3-9dd9a651296f" providerId="ADAL" clId="{F873C05F-6CAF-4DD0-A63B-1D06FC53EC2A}" dt="2023-02-17T19:57:35.350" v="2247" actId="1076"/>
          <ac:picMkLst>
            <pc:docMk/>
            <pc:sldMk cId="4173965204" sldId="420"/>
            <ac:picMk id="7" creationId="{43D16B27-EF85-4916-881B-0731B9448866}"/>
          </ac:picMkLst>
        </pc:picChg>
        <pc:picChg chg="del">
          <ac:chgData name="Samuel Adebayo (SAdebayo)" userId="b2148acf-58f9-4dce-98a3-9dd9a651296f" providerId="ADAL" clId="{F873C05F-6CAF-4DD0-A63B-1D06FC53EC2A}" dt="2023-02-17T19:57:25.456" v="2245" actId="478"/>
          <ac:picMkLst>
            <pc:docMk/>
            <pc:sldMk cId="4173965204" sldId="420"/>
            <ac:picMk id="9" creationId="{1A442183-81FE-445A-871E-132F78CBC090}"/>
          </ac:picMkLst>
        </pc:picChg>
        <pc:picChg chg="del">
          <ac:chgData name="Samuel Adebayo (SAdebayo)" userId="b2148acf-58f9-4dce-98a3-9dd9a651296f" providerId="ADAL" clId="{F873C05F-6CAF-4DD0-A63B-1D06FC53EC2A}" dt="2023-02-17T19:57:20.633" v="2242" actId="478"/>
          <ac:picMkLst>
            <pc:docMk/>
            <pc:sldMk cId="4173965204" sldId="420"/>
            <ac:picMk id="11" creationId="{44001147-B3CC-4268-90C8-0FE189023074}"/>
          </ac:picMkLst>
        </pc:picChg>
      </pc:sldChg>
      <pc:sldChg chg="addSp delSp modSp add mod delAnim">
        <pc:chgData name="Samuel Adebayo (SAdebayo)" userId="b2148acf-58f9-4dce-98a3-9dd9a651296f" providerId="ADAL" clId="{F873C05F-6CAF-4DD0-A63B-1D06FC53EC2A}" dt="2023-02-17T19:59:19.772" v="2326" actId="1076"/>
        <pc:sldMkLst>
          <pc:docMk/>
          <pc:sldMk cId="3110105003" sldId="421"/>
        </pc:sldMkLst>
        <pc:spChg chg="mod">
          <ac:chgData name="Samuel Adebayo (SAdebayo)" userId="b2148acf-58f9-4dce-98a3-9dd9a651296f" providerId="ADAL" clId="{F873C05F-6CAF-4DD0-A63B-1D06FC53EC2A}" dt="2023-02-17T19:58:09.548" v="2257" actId="20577"/>
          <ac:spMkLst>
            <pc:docMk/>
            <pc:sldMk cId="3110105003" sldId="421"/>
            <ac:spMk id="2" creationId="{59A2AE09-2266-415D-8B10-EEEA78172F0A}"/>
          </ac:spMkLst>
        </pc:spChg>
        <pc:spChg chg="mod">
          <ac:chgData name="Samuel Adebayo (SAdebayo)" userId="b2148acf-58f9-4dce-98a3-9dd9a651296f" providerId="ADAL" clId="{F873C05F-6CAF-4DD0-A63B-1D06FC53EC2A}" dt="2023-02-17T19:58:46.471" v="2320" actId="20577"/>
          <ac:spMkLst>
            <pc:docMk/>
            <pc:sldMk cId="3110105003" sldId="421"/>
            <ac:spMk id="3" creationId="{F28923F6-F4B2-4EB5-8A99-B353440873AF}"/>
          </ac:spMkLst>
        </pc:spChg>
        <pc:picChg chg="del">
          <ac:chgData name="Samuel Adebayo (SAdebayo)" userId="b2148acf-58f9-4dce-98a3-9dd9a651296f" providerId="ADAL" clId="{F873C05F-6CAF-4DD0-A63B-1D06FC53EC2A}" dt="2023-02-17T19:59:06.185" v="2324" actId="478"/>
          <ac:picMkLst>
            <pc:docMk/>
            <pc:sldMk cId="3110105003" sldId="421"/>
            <ac:picMk id="5" creationId="{EBA2F3EC-FF8C-4B48-A20D-3AE234D2DEB5}"/>
          </ac:picMkLst>
        </pc:picChg>
        <pc:picChg chg="add mod">
          <ac:chgData name="Samuel Adebayo (SAdebayo)" userId="b2148acf-58f9-4dce-98a3-9dd9a651296f" providerId="ADAL" clId="{F873C05F-6CAF-4DD0-A63B-1D06FC53EC2A}" dt="2023-02-17T19:59:04.773" v="2323" actId="1076"/>
          <ac:picMkLst>
            <pc:docMk/>
            <pc:sldMk cId="3110105003" sldId="421"/>
            <ac:picMk id="6" creationId="{F97A5296-A010-475D-B06C-C6C95CC48995}"/>
          </ac:picMkLst>
        </pc:picChg>
        <pc:picChg chg="del">
          <ac:chgData name="Samuel Adebayo (SAdebayo)" userId="b2148acf-58f9-4dce-98a3-9dd9a651296f" providerId="ADAL" clId="{F873C05F-6CAF-4DD0-A63B-1D06FC53EC2A}" dt="2023-02-17T19:59:02.587" v="2321" actId="478"/>
          <ac:picMkLst>
            <pc:docMk/>
            <pc:sldMk cId="3110105003" sldId="421"/>
            <ac:picMk id="7" creationId="{43D16B27-EF85-4916-881B-0731B9448866}"/>
          </ac:picMkLst>
        </pc:picChg>
        <pc:picChg chg="add mod">
          <ac:chgData name="Samuel Adebayo (SAdebayo)" userId="b2148acf-58f9-4dce-98a3-9dd9a651296f" providerId="ADAL" clId="{F873C05F-6CAF-4DD0-A63B-1D06FC53EC2A}" dt="2023-02-17T19:59:19.772" v="2326" actId="1076"/>
          <ac:picMkLst>
            <pc:docMk/>
            <pc:sldMk cId="3110105003" sldId="421"/>
            <ac:picMk id="9" creationId="{23FD0E5F-2A37-461E-976C-56B9A487560F}"/>
          </ac:picMkLst>
        </pc:picChg>
      </pc:sldChg>
      <pc:sldChg chg="addSp delSp modSp add mod delAnim modAnim">
        <pc:chgData name="Samuel Adebayo (SAdebayo)" userId="b2148acf-58f9-4dce-98a3-9dd9a651296f" providerId="ADAL" clId="{F873C05F-6CAF-4DD0-A63B-1D06FC53EC2A}" dt="2023-02-17T20:41:44.996" v="2395"/>
        <pc:sldMkLst>
          <pc:docMk/>
          <pc:sldMk cId="993719254" sldId="422"/>
        </pc:sldMkLst>
        <pc:spChg chg="add del mod">
          <ac:chgData name="Samuel Adebayo (SAdebayo)" userId="b2148acf-58f9-4dce-98a3-9dd9a651296f" providerId="ADAL" clId="{F873C05F-6CAF-4DD0-A63B-1D06FC53EC2A}" dt="2023-02-17T20:40:19.547" v="2387" actId="113"/>
          <ac:spMkLst>
            <pc:docMk/>
            <pc:sldMk cId="993719254" sldId="422"/>
            <ac:spMk id="3" creationId="{CD6ECD4E-D47C-41AF-832F-8A65CD048DC6}"/>
          </ac:spMkLst>
        </pc:spChg>
        <pc:spChg chg="add del">
          <ac:chgData name="Samuel Adebayo (SAdebayo)" userId="b2148acf-58f9-4dce-98a3-9dd9a651296f" providerId="ADAL" clId="{F873C05F-6CAF-4DD0-A63B-1D06FC53EC2A}" dt="2023-02-17T20:39:45.944" v="2371"/>
          <ac:spMkLst>
            <pc:docMk/>
            <pc:sldMk cId="993719254" sldId="422"/>
            <ac:spMk id="4" creationId="{D2BCCBD3-6C4A-4AA8-A8F8-299DED5E43DE}"/>
          </ac:spMkLst>
        </pc:spChg>
        <pc:spChg chg="add del">
          <ac:chgData name="Samuel Adebayo (SAdebayo)" userId="b2148acf-58f9-4dce-98a3-9dd9a651296f" providerId="ADAL" clId="{F873C05F-6CAF-4DD0-A63B-1D06FC53EC2A}" dt="2023-02-17T20:39:54.087" v="2375"/>
          <ac:spMkLst>
            <pc:docMk/>
            <pc:sldMk cId="993719254" sldId="422"/>
            <ac:spMk id="5" creationId="{905A525B-BB73-40B1-8B15-382059890994}"/>
          </ac:spMkLst>
        </pc:spChg>
        <pc:spChg chg="add del mod">
          <ac:chgData name="Samuel Adebayo (SAdebayo)" userId="b2148acf-58f9-4dce-98a3-9dd9a651296f" providerId="ADAL" clId="{F873C05F-6CAF-4DD0-A63B-1D06FC53EC2A}" dt="2023-02-17T20:40:06.533" v="2383"/>
          <ac:spMkLst>
            <pc:docMk/>
            <pc:sldMk cId="993719254" sldId="422"/>
            <ac:spMk id="7" creationId="{9F8442D1-AC79-4BA4-832E-53428D5D3ECF}"/>
          </ac:spMkLst>
        </pc:spChg>
        <pc:picChg chg="del">
          <ac:chgData name="Samuel Adebayo (SAdebayo)" userId="b2148acf-58f9-4dce-98a3-9dd9a651296f" providerId="ADAL" clId="{F873C05F-6CAF-4DD0-A63B-1D06FC53EC2A}" dt="2023-02-17T20:39:48.259" v="2372" actId="478"/>
          <ac:picMkLst>
            <pc:docMk/>
            <pc:sldMk cId="993719254" sldId="422"/>
            <ac:picMk id="6" creationId="{DFD61463-9D22-4015-9CF0-A8921382A137}"/>
          </ac:picMkLst>
        </pc:picChg>
        <pc:picChg chg="del">
          <ac:chgData name="Samuel Adebayo (SAdebayo)" userId="b2148acf-58f9-4dce-98a3-9dd9a651296f" providerId="ADAL" clId="{F873C05F-6CAF-4DD0-A63B-1D06FC53EC2A}" dt="2023-02-17T20:39:49.004" v="2373" actId="478"/>
          <ac:picMkLst>
            <pc:docMk/>
            <pc:sldMk cId="993719254" sldId="422"/>
            <ac:picMk id="8" creationId="{B3B30F52-4384-4F7E-85FE-10351A57857E}"/>
          </ac:picMkLst>
        </pc:picChg>
        <pc:picChg chg="add mod">
          <ac:chgData name="Samuel Adebayo (SAdebayo)" userId="b2148acf-58f9-4dce-98a3-9dd9a651296f" providerId="ADAL" clId="{F873C05F-6CAF-4DD0-A63B-1D06FC53EC2A}" dt="2023-02-17T20:41:18.797" v="2390" actId="14100"/>
          <ac:picMkLst>
            <pc:docMk/>
            <pc:sldMk cId="993719254" sldId="422"/>
            <ac:picMk id="10" creationId="{433258AA-837C-4998-BC29-4B7ACECDE0AF}"/>
          </ac:picMkLst>
        </pc:picChg>
        <pc:picChg chg="add mod">
          <ac:chgData name="Samuel Adebayo (SAdebayo)" userId="b2148acf-58f9-4dce-98a3-9dd9a651296f" providerId="ADAL" clId="{F873C05F-6CAF-4DD0-A63B-1D06FC53EC2A}" dt="2023-02-17T20:41:31.363" v="2392" actId="1076"/>
          <ac:picMkLst>
            <pc:docMk/>
            <pc:sldMk cId="993719254" sldId="422"/>
            <ac:picMk id="11" creationId="{0FF735B3-7BBE-4FAC-8F9E-16C126077A8C}"/>
          </ac:picMkLst>
        </pc:picChg>
      </pc:sldChg>
      <pc:sldChg chg="addSp delSp modSp add mod delAnim modAnim">
        <pc:chgData name="Samuel Adebayo (SAdebayo)" userId="b2148acf-58f9-4dce-98a3-9dd9a651296f" providerId="ADAL" clId="{F873C05F-6CAF-4DD0-A63B-1D06FC53EC2A}" dt="2023-02-17T20:44:48.665" v="2418"/>
        <pc:sldMkLst>
          <pc:docMk/>
          <pc:sldMk cId="4220029891" sldId="423"/>
        </pc:sldMkLst>
        <pc:spChg chg="add del mod">
          <ac:chgData name="Samuel Adebayo (SAdebayo)" userId="b2148acf-58f9-4dce-98a3-9dd9a651296f" providerId="ADAL" clId="{F873C05F-6CAF-4DD0-A63B-1D06FC53EC2A}" dt="2023-02-17T20:43:33.121" v="2411" actId="13926"/>
          <ac:spMkLst>
            <pc:docMk/>
            <pc:sldMk cId="4220029891" sldId="423"/>
            <ac:spMk id="3" creationId="{CD6ECD4E-D47C-41AF-832F-8A65CD048DC6}"/>
          </ac:spMkLst>
        </pc:spChg>
        <pc:spChg chg="add del mod">
          <ac:chgData name="Samuel Adebayo (SAdebayo)" userId="b2148acf-58f9-4dce-98a3-9dd9a651296f" providerId="ADAL" clId="{F873C05F-6CAF-4DD0-A63B-1D06FC53EC2A}" dt="2023-02-17T20:42:44.490" v="2401"/>
          <ac:spMkLst>
            <pc:docMk/>
            <pc:sldMk cId="4220029891" sldId="423"/>
            <ac:spMk id="4" creationId="{D0DB65EA-E77F-483C-90F5-00F30522419D}"/>
          </ac:spMkLst>
        </pc:spChg>
        <pc:picChg chg="add mod">
          <ac:chgData name="Samuel Adebayo (SAdebayo)" userId="b2148acf-58f9-4dce-98a3-9dd9a651296f" providerId="ADAL" clId="{F873C05F-6CAF-4DD0-A63B-1D06FC53EC2A}" dt="2023-02-17T20:44:39.186" v="2416" actId="1076"/>
          <ac:picMkLst>
            <pc:docMk/>
            <pc:sldMk cId="4220029891" sldId="423"/>
            <ac:picMk id="6" creationId="{3422B4B4-B337-451E-8A0E-C0130BFB8486}"/>
          </ac:picMkLst>
        </pc:picChg>
        <pc:picChg chg="del">
          <ac:chgData name="Samuel Adebayo (SAdebayo)" userId="b2148acf-58f9-4dce-98a3-9dd9a651296f" providerId="ADAL" clId="{F873C05F-6CAF-4DD0-A63B-1D06FC53EC2A}" dt="2023-02-17T20:44:32.773" v="2412" actId="478"/>
          <ac:picMkLst>
            <pc:docMk/>
            <pc:sldMk cId="4220029891" sldId="423"/>
            <ac:picMk id="10" creationId="{433258AA-837C-4998-BC29-4B7ACECDE0AF}"/>
          </ac:picMkLst>
        </pc:picChg>
      </pc:sldChg>
      <pc:sldChg chg="addSp delSp modSp new mod setBg modAnim">
        <pc:chgData name="Samuel Adebayo (SAdebayo)" userId="b2148acf-58f9-4dce-98a3-9dd9a651296f" providerId="ADAL" clId="{F873C05F-6CAF-4DD0-A63B-1D06FC53EC2A}" dt="2023-02-17T20:54:50.323" v="2489" actId="14100"/>
        <pc:sldMkLst>
          <pc:docMk/>
          <pc:sldMk cId="2934940719" sldId="424"/>
        </pc:sldMkLst>
        <pc:spChg chg="mod">
          <ac:chgData name="Samuel Adebayo (SAdebayo)" userId="b2148acf-58f9-4dce-98a3-9dd9a651296f" providerId="ADAL" clId="{F873C05F-6CAF-4DD0-A63B-1D06FC53EC2A}" dt="2023-02-17T20:47:46.369" v="2465" actId="26606"/>
          <ac:spMkLst>
            <pc:docMk/>
            <pc:sldMk cId="2934940719" sldId="424"/>
            <ac:spMk id="2" creationId="{16318875-8F09-4D06-BE56-5A1380ACB832}"/>
          </ac:spMkLst>
        </pc:spChg>
        <pc:spChg chg="add del mod">
          <ac:chgData name="Samuel Adebayo (SAdebayo)" userId="b2148acf-58f9-4dce-98a3-9dd9a651296f" providerId="ADAL" clId="{F873C05F-6CAF-4DD0-A63B-1D06FC53EC2A}" dt="2023-02-17T20:47:46.369" v="2465" actId="26606"/>
          <ac:spMkLst>
            <pc:docMk/>
            <pc:sldMk cId="2934940719" sldId="424"/>
            <ac:spMk id="3" creationId="{8A6FFD1A-17D5-45F1-8958-E937AF48EAF2}"/>
          </ac:spMkLst>
        </pc:spChg>
        <pc:spChg chg="add del mod">
          <ac:chgData name="Samuel Adebayo (SAdebayo)" userId="b2148acf-58f9-4dce-98a3-9dd9a651296f" providerId="ADAL" clId="{F873C05F-6CAF-4DD0-A63B-1D06FC53EC2A}" dt="2023-02-17T20:45:56.643" v="2454"/>
          <ac:spMkLst>
            <pc:docMk/>
            <pc:sldMk cId="2934940719" sldId="424"/>
            <ac:spMk id="4" creationId="{81C6E19B-C143-4AF2-A4FC-CD7F5E0518E4}"/>
          </ac:spMkLst>
        </pc:spChg>
        <pc:spChg chg="add">
          <ac:chgData name="Samuel Adebayo (SAdebayo)" userId="b2148acf-58f9-4dce-98a3-9dd9a651296f" providerId="ADAL" clId="{F873C05F-6CAF-4DD0-A63B-1D06FC53EC2A}" dt="2023-02-17T20:47:46.369" v="2465" actId="26606"/>
          <ac:spMkLst>
            <pc:docMk/>
            <pc:sldMk cId="2934940719" sldId="424"/>
            <ac:spMk id="11" creationId="{0288C6B4-AFC3-407F-A595-EFFD38D4CCAF}"/>
          </ac:spMkLst>
        </pc:spChg>
        <pc:spChg chg="add">
          <ac:chgData name="Samuel Adebayo (SAdebayo)" userId="b2148acf-58f9-4dce-98a3-9dd9a651296f" providerId="ADAL" clId="{F873C05F-6CAF-4DD0-A63B-1D06FC53EC2A}" dt="2023-02-17T20:47:46.369" v="2465" actId="26606"/>
          <ac:spMkLst>
            <pc:docMk/>
            <pc:sldMk cId="2934940719" sldId="424"/>
            <ac:spMk id="13" creationId="{CF236821-17FE-429B-8D2C-08E13A64EA40}"/>
          </ac:spMkLst>
        </pc:spChg>
        <pc:spChg chg="add">
          <ac:chgData name="Samuel Adebayo (SAdebayo)" userId="b2148acf-58f9-4dce-98a3-9dd9a651296f" providerId="ADAL" clId="{F873C05F-6CAF-4DD0-A63B-1D06FC53EC2A}" dt="2023-02-17T20:47:46.369" v="2465" actId="26606"/>
          <ac:spMkLst>
            <pc:docMk/>
            <pc:sldMk cId="2934940719" sldId="424"/>
            <ac:spMk id="15" creationId="{C0BDBCD2-E081-43AB-9119-C55465E59757}"/>
          </ac:spMkLst>
        </pc:spChg>
        <pc:spChg chg="add">
          <ac:chgData name="Samuel Adebayo (SAdebayo)" userId="b2148acf-58f9-4dce-98a3-9dd9a651296f" providerId="ADAL" clId="{F873C05F-6CAF-4DD0-A63B-1D06FC53EC2A}" dt="2023-02-17T20:47:46.369" v="2465" actId="26606"/>
          <ac:spMkLst>
            <pc:docMk/>
            <pc:sldMk cId="2934940719" sldId="424"/>
            <ac:spMk id="17" creationId="{98E79BE4-34FE-485A-98A5-92CE8F7C4743}"/>
          </ac:spMkLst>
        </pc:spChg>
        <pc:spChg chg="add">
          <ac:chgData name="Samuel Adebayo (SAdebayo)" userId="b2148acf-58f9-4dce-98a3-9dd9a651296f" providerId="ADAL" clId="{F873C05F-6CAF-4DD0-A63B-1D06FC53EC2A}" dt="2023-02-17T20:47:46.369" v="2465" actId="26606"/>
          <ac:spMkLst>
            <pc:docMk/>
            <pc:sldMk cId="2934940719" sldId="424"/>
            <ac:spMk id="19" creationId="{7A5F0580-5EE9-419F-96EE-B6529EF6E7D0}"/>
          </ac:spMkLst>
        </pc:spChg>
        <pc:picChg chg="add del mod">
          <ac:chgData name="Samuel Adebayo (SAdebayo)" userId="b2148acf-58f9-4dce-98a3-9dd9a651296f" providerId="ADAL" clId="{F873C05F-6CAF-4DD0-A63B-1D06FC53EC2A}" dt="2023-02-17T20:48:23.901" v="2471" actId="478"/>
          <ac:picMkLst>
            <pc:docMk/>
            <pc:sldMk cId="2934940719" sldId="424"/>
            <ac:picMk id="6" creationId="{5291C85B-848B-4F2F-90D7-5577D0CFFD50}"/>
          </ac:picMkLst>
        </pc:picChg>
        <pc:picChg chg="add mod">
          <ac:chgData name="Samuel Adebayo (SAdebayo)" userId="b2148acf-58f9-4dce-98a3-9dd9a651296f" providerId="ADAL" clId="{F873C05F-6CAF-4DD0-A63B-1D06FC53EC2A}" dt="2023-02-17T20:48:33.311" v="2475" actId="1076"/>
          <ac:picMkLst>
            <pc:docMk/>
            <pc:sldMk cId="2934940719" sldId="424"/>
            <ac:picMk id="8" creationId="{5354C8AD-9F29-4DAA-B525-C5BEA235E4D1}"/>
          </ac:picMkLst>
        </pc:picChg>
        <pc:picChg chg="add mod">
          <ac:chgData name="Samuel Adebayo (SAdebayo)" userId="b2148acf-58f9-4dce-98a3-9dd9a651296f" providerId="ADAL" clId="{F873C05F-6CAF-4DD0-A63B-1D06FC53EC2A}" dt="2023-02-17T20:54:50.323" v="2489" actId="14100"/>
          <ac:picMkLst>
            <pc:docMk/>
            <pc:sldMk cId="2934940719" sldId="424"/>
            <ac:picMk id="10" creationId="{AA62EA30-738E-4267-A278-9E314BBFB94D}"/>
          </ac:picMkLst>
        </pc:picChg>
      </pc:sldChg>
      <pc:sldChg chg="modSp add mod">
        <pc:chgData name="Samuel Adebayo (SAdebayo)" userId="b2148acf-58f9-4dce-98a3-9dd9a651296f" providerId="ADAL" clId="{F873C05F-6CAF-4DD0-A63B-1D06FC53EC2A}" dt="2023-02-17T21:05:04.322" v="2500" actId="207"/>
        <pc:sldMkLst>
          <pc:docMk/>
          <pc:sldMk cId="1642329962" sldId="425"/>
        </pc:sldMkLst>
        <pc:spChg chg="mod">
          <ac:chgData name="Samuel Adebayo (SAdebayo)" userId="b2148acf-58f9-4dce-98a3-9dd9a651296f" providerId="ADAL" clId="{F873C05F-6CAF-4DD0-A63B-1D06FC53EC2A}" dt="2023-02-17T21:05:04.322" v="2500" actId="207"/>
          <ac:spMkLst>
            <pc:docMk/>
            <pc:sldMk cId="1642329962" sldId="425"/>
            <ac:spMk id="72" creationId="{B0089DAF-F2AB-C1C1-9FBF-37F77A4A2013}"/>
          </ac:spMkLst>
        </pc:spChg>
      </pc:sldChg>
      <pc:sldChg chg="modSp add mod">
        <pc:chgData name="Samuel Adebayo (SAdebayo)" userId="b2148acf-58f9-4dce-98a3-9dd9a651296f" providerId="ADAL" clId="{F873C05F-6CAF-4DD0-A63B-1D06FC53EC2A}" dt="2023-02-17T21:21:34.148" v="2785" actId="12"/>
        <pc:sldMkLst>
          <pc:docMk/>
          <pc:sldMk cId="1296113941" sldId="426"/>
        </pc:sldMkLst>
        <pc:spChg chg="mod">
          <ac:chgData name="Samuel Adebayo (SAdebayo)" userId="b2148acf-58f9-4dce-98a3-9dd9a651296f" providerId="ADAL" clId="{F873C05F-6CAF-4DD0-A63B-1D06FC53EC2A}" dt="2023-02-17T21:21:34.148" v="2785" actId="12"/>
          <ac:spMkLst>
            <pc:docMk/>
            <pc:sldMk cId="1296113941" sldId="426"/>
            <ac:spMk id="72" creationId="{B0089DAF-F2AB-C1C1-9FBF-37F77A4A2013}"/>
          </ac:spMkLst>
        </pc:spChg>
      </pc:sldChg>
      <pc:sldChg chg="addSp delSp modSp new mod modAnim">
        <pc:chgData name="Samuel Adebayo (SAdebayo)" userId="b2148acf-58f9-4dce-98a3-9dd9a651296f" providerId="ADAL" clId="{F873C05F-6CAF-4DD0-A63B-1D06FC53EC2A}" dt="2023-02-17T21:16:04.772" v="2738" actId="113"/>
        <pc:sldMkLst>
          <pc:docMk/>
          <pc:sldMk cId="3234127369" sldId="427"/>
        </pc:sldMkLst>
        <pc:spChg chg="mod">
          <ac:chgData name="Samuel Adebayo (SAdebayo)" userId="b2148acf-58f9-4dce-98a3-9dd9a651296f" providerId="ADAL" clId="{F873C05F-6CAF-4DD0-A63B-1D06FC53EC2A}" dt="2023-02-17T21:05:45.725" v="2524" actId="20577"/>
          <ac:spMkLst>
            <pc:docMk/>
            <pc:sldMk cId="3234127369" sldId="427"/>
            <ac:spMk id="2" creationId="{B47DB3E9-70A8-4D80-AA7E-FCB506454231}"/>
          </ac:spMkLst>
        </pc:spChg>
        <pc:spChg chg="add del mod">
          <ac:chgData name="Samuel Adebayo (SAdebayo)" userId="b2148acf-58f9-4dce-98a3-9dd9a651296f" providerId="ADAL" clId="{F873C05F-6CAF-4DD0-A63B-1D06FC53EC2A}" dt="2023-02-17T21:16:04.772" v="2738" actId="113"/>
          <ac:spMkLst>
            <pc:docMk/>
            <pc:sldMk cId="3234127369" sldId="427"/>
            <ac:spMk id="3" creationId="{E93D987A-5533-443D-A1BC-048F6596CEC6}"/>
          </ac:spMkLst>
        </pc:spChg>
        <pc:spChg chg="add del mod">
          <ac:chgData name="Samuel Adebayo (SAdebayo)" userId="b2148acf-58f9-4dce-98a3-9dd9a651296f" providerId="ADAL" clId="{F873C05F-6CAF-4DD0-A63B-1D06FC53EC2A}" dt="2023-02-17T21:06:01.494" v="2526"/>
          <ac:spMkLst>
            <pc:docMk/>
            <pc:sldMk cId="3234127369" sldId="427"/>
            <ac:spMk id="4" creationId="{3F2C9B15-B77D-4F89-8DD5-38EF768412DA}"/>
          </ac:spMkLst>
        </pc:spChg>
        <pc:picChg chg="add mod">
          <ac:chgData name="Samuel Adebayo (SAdebayo)" userId="b2148acf-58f9-4dce-98a3-9dd9a651296f" providerId="ADAL" clId="{F873C05F-6CAF-4DD0-A63B-1D06FC53EC2A}" dt="2023-02-17T21:07:20.807" v="2537" actId="14100"/>
          <ac:picMkLst>
            <pc:docMk/>
            <pc:sldMk cId="3234127369" sldId="427"/>
            <ac:picMk id="6" creationId="{94B301EA-BA1C-421B-89B6-650A371FC960}"/>
          </ac:picMkLst>
        </pc:picChg>
        <pc:picChg chg="add mod">
          <ac:chgData name="Samuel Adebayo (SAdebayo)" userId="b2148acf-58f9-4dce-98a3-9dd9a651296f" providerId="ADAL" clId="{F873C05F-6CAF-4DD0-A63B-1D06FC53EC2A}" dt="2023-02-17T21:10:30.801" v="2637" actId="1076"/>
          <ac:picMkLst>
            <pc:docMk/>
            <pc:sldMk cId="3234127369" sldId="427"/>
            <ac:picMk id="8" creationId="{4348F0E5-6397-4DE8-A55C-EDED36C417A9}"/>
          </ac:picMkLst>
        </pc:picChg>
        <pc:picChg chg="add mod">
          <ac:chgData name="Samuel Adebayo (SAdebayo)" userId="b2148acf-58f9-4dce-98a3-9dd9a651296f" providerId="ADAL" clId="{F873C05F-6CAF-4DD0-A63B-1D06FC53EC2A}" dt="2023-02-17T21:10:32.360" v="2638" actId="571"/>
          <ac:picMkLst>
            <pc:docMk/>
            <pc:sldMk cId="3234127369" sldId="427"/>
            <ac:picMk id="9" creationId="{7A2A2558-10EF-43C3-A040-CFE82079430D}"/>
          </ac:picMkLst>
        </pc:picChg>
        <pc:picChg chg="add mod">
          <ac:chgData name="Samuel Adebayo (SAdebayo)" userId="b2148acf-58f9-4dce-98a3-9dd9a651296f" providerId="ADAL" clId="{F873C05F-6CAF-4DD0-A63B-1D06FC53EC2A}" dt="2023-02-17T21:10:32.360" v="2638" actId="571"/>
          <ac:picMkLst>
            <pc:docMk/>
            <pc:sldMk cId="3234127369" sldId="427"/>
            <ac:picMk id="10" creationId="{1E50A508-2C20-49A6-ADDF-F9DC319E044D}"/>
          </ac:picMkLst>
        </pc:picChg>
      </pc:sldChg>
      <pc:sldChg chg="addSp delSp modSp add mod modAnim">
        <pc:chgData name="Samuel Adebayo (SAdebayo)" userId="b2148acf-58f9-4dce-98a3-9dd9a651296f" providerId="ADAL" clId="{F873C05F-6CAF-4DD0-A63B-1D06FC53EC2A}" dt="2023-02-17T21:16:10.676" v="2740" actId="113"/>
        <pc:sldMkLst>
          <pc:docMk/>
          <pc:sldMk cId="1475261298" sldId="428"/>
        </pc:sldMkLst>
        <pc:spChg chg="mod">
          <ac:chgData name="Samuel Adebayo (SAdebayo)" userId="b2148acf-58f9-4dce-98a3-9dd9a651296f" providerId="ADAL" clId="{F873C05F-6CAF-4DD0-A63B-1D06FC53EC2A}" dt="2023-02-17T21:16:10.676" v="2740" actId="113"/>
          <ac:spMkLst>
            <pc:docMk/>
            <pc:sldMk cId="1475261298" sldId="428"/>
            <ac:spMk id="3" creationId="{E93D987A-5533-443D-A1BC-048F6596CEC6}"/>
          </ac:spMkLst>
        </pc:spChg>
        <pc:picChg chg="add mod">
          <ac:chgData name="Samuel Adebayo (SAdebayo)" userId="b2148acf-58f9-4dce-98a3-9dd9a651296f" providerId="ADAL" clId="{F873C05F-6CAF-4DD0-A63B-1D06FC53EC2A}" dt="2023-02-17T21:11:17.276" v="2643" actId="1076"/>
          <ac:picMkLst>
            <pc:docMk/>
            <pc:sldMk cId="1475261298" sldId="428"/>
            <ac:picMk id="5" creationId="{8CD5C7ED-911A-4098-9FE6-C98C09F78E24}"/>
          </ac:picMkLst>
        </pc:picChg>
        <pc:picChg chg="mod">
          <ac:chgData name="Samuel Adebayo (SAdebayo)" userId="b2148acf-58f9-4dce-98a3-9dd9a651296f" providerId="ADAL" clId="{F873C05F-6CAF-4DD0-A63B-1D06FC53EC2A}" dt="2023-02-17T21:11:17.276" v="2643" actId="1076"/>
          <ac:picMkLst>
            <pc:docMk/>
            <pc:sldMk cId="1475261298" sldId="428"/>
            <ac:picMk id="6" creationId="{94B301EA-BA1C-421B-89B6-650A371FC960}"/>
          </ac:picMkLst>
        </pc:picChg>
        <pc:picChg chg="add del">
          <ac:chgData name="Samuel Adebayo (SAdebayo)" userId="b2148acf-58f9-4dce-98a3-9dd9a651296f" providerId="ADAL" clId="{F873C05F-6CAF-4DD0-A63B-1D06FC53EC2A}" dt="2023-02-17T21:09:42.836" v="2628" actId="22"/>
          <ac:picMkLst>
            <pc:docMk/>
            <pc:sldMk cId="1475261298" sldId="428"/>
            <ac:picMk id="8" creationId="{6B19BB98-3DD6-4FAB-9751-D6B87F8019E2}"/>
          </ac:picMkLst>
        </pc:picChg>
        <pc:picChg chg="add mod">
          <ac:chgData name="Samuel Adebayo (SAdebayo)" userId="b2148acf-58f9-4dce-98a3-9dd9a651296f" providerId="ADAL" clId="{F873C05F-6CAF-4DD0-A63B-1D06FC53EC2A}" dt="2023-02-17T21:11:17.276" v="2643" actId="1076"/>
          <ac:picMkLst>
            <pc:docMk/>
            <pc:sldMk cId="1475261298" sldId="428"/>
            <ac:picMk id="10" creationId="{5378CD6E-8DD5-4E77-A688-14C46CE52319}"/>
          </ac:picMkLst>
        </pc:picChg>
      </pc:sldChg>
      <pc:sldChg chg="addSp delSp modSp add mod delAnim modAnim">
        <pc:chgData name="Samuel Adebayo (SAdebayo)" userId="b2148acf-58f9-4dce-98a3-9dd9a651296f" providerId="ADAL" clId="{F873C05F-6CAF-4DD0-A63B-1D06FC53EC2A}" dt="2023-02-17T21:16:45.038" v="2749"/>
        <pc:sldMkLst>
          <pc:docMk/>
          <pc:sldMk cId="406681227" sldId="429"/>
        </pc:sldMkLst>
        <pc:spChg chg="mod">
          <ac:chgData name="Samuel Adebayo (SAdebayo)" userId="b2148acf-58f9-4dce-98a3-9dd9a651296f" providerId="ADAL" clId="{F873C05F-6CAF-4DD0-A63B-1D06FC53EC2A}" dt="2023-02-17T21:16:16.575" v="2742" actId="207"/>
          <ac:spMkLst>
            <pc:docMk/>
            <pc:sldMk cId="406681227" sldId="429"/>
            <ac:spMk id="3" creationId="{E93D987A-5533-443D-A1BC-048F6596CEC6}"/>
          </ac:spMkLst>
        </pc:spChg>
        <pc:picChg chg="del mod">
          <ac:chgData name="Samuel Adebayo (SAdebayo)" userId="b2148acf-58f9-4dce-98a3-9dd9a651296f" providerId="ADAL" clId="{F873C05F-6CAF-4DD0-A63B-1D06FC53EC2A}" dt="2023-02-17T21:12:26.230" v="2653" actId="478"/>
          <ac:picMkLst>
            <pc:docMk/>
            <pc:sldMk cId="406681227" sldId="429"/>
            <ac:picMk id="5" creationId="{8CD5C7ED-911A-4098-9FE6-C98C09F78E24}"/>
          </ac:picMkLst>
        </pc:picChg>
        <pc:picChg chg="del mod">
          <ac:chgData name="Samuel Adebayo (SAdebayo)" userId="b2148acf-58f9-4dce-98a3-9dd9a651296f" providerId="ADAL" clId="{F873C05F-6CAF-4DD0-A63B-1D06FC53EC2A}" dt="2023-02-17T21:12:26.230" v="2653" actId="478"/>
          <ac:picMkLst>
            <pc:docMk/>
            <pc:sldMk cId="406681227" sldId="429"/>
            <ac:picMk id="6" creationId="{94B301EA-BA1C-421B-89B6-650A371FC960}"/>
          </ac:picMkLst>
        </pc:picChg>
        <pc:picChg chg="add mod">
          <ac:chgData name="Samuel Adebayo (SAdebayo)" userId="b2148acf-58f9-4dce-98a3-9dd9a651296f" providerId="ADAL" clId="{F873C05F-6CAF-4DD0-A63B-1D06FC53EC2A}" dt="2023-02-17T21:13:20.202" v="2657" actId="1076"/>
          <ac:picMkLst>
            <pc:docMk/>
            <pc:sldMk cId="406681227" sldId="429"/>
            <ac:picMk id="7" creationId="{ED030D2F-1AA8-4680-9649-E34774AC9836}"/>
          </ac:picMkLst>
        </pc:picChg>
        <pc:picChg chg="add mod">
          <ac:chgData name="Samuel Adebayo (SAdebayo)" userId="b2148acf-58f9-4dce-98a3-9dd9a651296f" providerId="ADAL" clId="{F873C05F-6CAF-4DD0-A63B-1D06FC53EC2A}" dt="2023-02-17T21:13:34.039" v="2659" actId="1076"/>
          <ac:picMkLst>
            <pc:docMk/>
            <pc:sldMk cId="406681227" sldId="429"/>
            <ac:picMk id="9" creationId="{548175DF-8612-4FB1-873C-81E6D44EBC86}"/>
          </ac:picMkLst>
        </pc:picChg>
        <pc:picChg chg="del mod">
          <ac:chgData name="Samuel Adebayo (SAdebayo)" userId="b2148acf-58f9-4dce-98a3-9dd9a651296f" providerId="ADAL" clId="{F873C05F-6CAF-4DD0-A63B-1D06FC53EC2A}" dt="2023-02-17T21:12:26.230" v="2653" actId="478"/>
          <ac:picMkLst>
            <pc:docMk/>
            <pc:sldMk cId="406681227" sldId="429"/>
            <ac:picMk id="10" creationId="{5378CD6E-8DD5-4E77-A688-14C46CE52319}"/>
          </ac:picMkLst>
        </pc:picChg>
        <pc:picChg chg="add mod">
          <ac:chgData name="Samuel Adebayo (SAdebayo)" userId="b2148acf-58f9-4dce-98a3-9dd9a651296f" providerId="ADAL" clId="{F873C05F-6CAF-4DD0-A63B-1D06FC53EC2A}" dt="2023-02-17T21:13:59.305" v="2661"/>
          <ac:picMkLst>
            <pc:docMk/>
            <pc:sldMk cId="406681227" sldId="429"/>
            <ac:picMk id="11" creationId="{4ABC4436-FF91-4118-9E3B-B69BB60FB7CA}"/>
          </ac:picMkLst>
        </pc:picChg>
      </pc:sldChg>
      <pc:sldChg chg="addSp delSp modSp add mod delAnim modAnim">
        <pc:chgData name="Samuel Adebayo (SAdebayo)" userId="b2148acf-58f9-4dce-98a3-9dd9a651296f" providerId="ADAL" clId="{F873C05F-6CAF-4DD0-A63B-1D06FC53EC2A}" dt="2023-02-17T21:16:35.078" v="2747"/>
        <pc:sldMkLst>
          <pc:docMk/>
          <pc:sldMk cId="3012781701" sldId="430"/>
        </pc:sldMkLst>
        <pc:spChg chg="mod">
          <ac:chgData name="Samuel Adebayo (SAdebayo)" userId="b2148acf-58f9-4dce-98a3-9dd9a651296f" providerId="ADAL" clId="{F873C05F-6CAF-4DD0-A63B-1D06FC53EC2A}" dt="2023-02-17T21:16:23.031" v="2744" actId="207"/>
          <ac:spMkLst>
            <pc:docMk/>
            <pc:sldMk cId="3012781701" sldId="430"/>
            <ac:spMk id="3" creationId="{E93D987A-5533-443D-A1BC-048F6596CEC6}"/>
          </ac:spMkLst>
        </pc:spChg>
        <pc:spChg chg="add del">
          <ac:chgData name="Samuel Adebayo (SAdebayo)" userId="b2148acf-58f9-4dce-98a3-9dd9a651296f" providerId="ADAL" clId="{F873C05F-6CAF-4DD0-A63B-1D06FC53EC2A}" dt="2023-02-17T21:14:10.033" v="2665" actId="22"/>
          <ac:spMkLst>
            <pc:docMk/>
            <pc:sldMk cId="3012781701" sldId="430"/>
            <ac:spMk id="8" creationId="{40DB44A9-C8C6-48E3-9C2F-86F53F848C32}"/>
          </ac:spMkLst>
        </pc:spChg>
        <pc:picChg chg="add mod">
          <ac:chgData name="Samuel Adebayo (SAdebayo)" userId="b2148acf-58f9-4dce-98a3-9dd9a651296f" providerId="ADAL" clId="{F873C05F-6CAF-4DD0-A63B-1D06FC53EC2A}" dt="2023-02-17T21:16:29.401" v="2745" actId="1076"/>
          <ac:picMkLst>
            <pc:docMk/>
            <pc:sldMk cId="3012781701" sldId="430"/>
            <ac:picMk id="6" creationId="{4A795865-01DA-48A7-A8BA-E96FCE0B1B46}"/>
          </ac:picMkLst>
        </pc:picChg>
        <pc:picChg chg="del">
          <ac:chgData name="Samuel Adebayo (SAdebayo)" userId="b2148acf-58f9-4dce-98a3-9dd9a651296f" providerId="ADAL" clId="{F873C05F-6CAF-4DD0-A63B-1D06FC53EC2A}" dt="2023-02-17T21:14:06.549" v="2663" actId="478"/>
          <ac:picMkLst>
            <pc:docMk/>
            <pc:sldMk cId="3012781701" sldId="430"/>
            <ac:picMk id="7" creationId="{ED030D2F-1AA8-4680-9649-E34774AC9836}"/>
          </ac:picMkLst>
        </pc:picChg>
        <pc:picChg chg="del">
          <ac:chgData name="Samuel Adebayo (SAdebayo)" userId="b2148acf-58f9-4dce-98a3-9dd9a651296f" providerId="ADAL" clId="{F873C05F-6CAF-4DD0-A63B-1D06FC53EC2A}" dt="2023-02-17T21:14:40.670" v="2670" actId="478"/>
          <ac:picMkLst>
            <pc:docMk/>
            <pc:sldMk cId="3012781701" sldId="430"/>
            <ac:picMk id="9" creationId="{548175DF-8612-4FB1-873C-81E6D44EBC86}"/>
          </ac:picMkLst>
        </pc:picChg>
        <pc:picChg chg="add mod">
          <ac:chgData name="Samuel Adebayo (SAdebayo)" userId="b2148acf-58f9-4dce-98a3-9dd9a651296f" providerId="ADAL" clId="{F873C05F-6CAF-4DD0-A63B-1D06FC53EC2A}" dt="2023-02-17T21:16:30.807" v="2746" actId="1076"/>
          <ac:picMkLst>
            <pc:docMk/>
            <pc:sldMk cId="3012781701" sldId="430"/>
            <ac:picMk id="11" creationId="{5A08331A-34FA-4DEF-BA81-B41329F8D37E}"/>
          </ac:picMkLst>
        </pc:picChg>
      </pc:sldChg>
      <pc:sldChg chg="addSp delSp modSp add mod delAnim modAnim">
        <pc:chgData name="Samuel Adebayo (SAdebayo)" userId="b2148acf-58f9-4dce-98a3-9dd9a651296f" providerId="ADAL" clId="{F873C05F-6CAF-4DD0-A63B-1D06FC53EC2A}" dt="2023-02-17T21:21:02.706" v="2784" actId="1076"/>
        <pc:sldMkLst>
          <pc:docMk/>
          <pc:sldMk cId="3822813378" sldId="431"/>
        </pc:sldMkLst>
        <pc:spChg chg="add del mod">
          <ac:chgData name="Samuel Adebayo (SAdebayo)" userId="b2148acf-58f9-4dce-98a3-9dd9a651296f" providerId="ADAL" clId="{F873C05F-6CAF-4DD0-A63B-1D06FC53EC2A}" dt="2023-02-17T21:17:56.238" v="2765" actId="13926"/>
          <ac:spMkLst>
            <pc:docMk/>
            <pc:sldMk cId="3822813378" sldId="431"/>
            <ac:spMk id="3" creationId="{E93D987A-5533-443D-A1BC-048F6596CEC6}"/>
          </ac:spMkLst>
        </pc:spChg>
        <pc:spChg chg="add del">
          <ac:chgData name="Samuel Adebayo (SAdebayo)" userId="b2148acf-58f9-4dce-98a3-9dd9a651296f" providerId="ADAL" clId="{F873C05F-6CAF-4DD0-A63B-1D06FC53EC2A}" dt="2023-02-17T21:17:12.937" v="2752"/>
          <ac:spMkLst>
            <pc:docMk/>
            <pc:sldMk cId="3822813378" sldId="431"/>
            <ac:spMk id="4" creationId="{57C4E7F0-B57D-4F56-B4FD-853D40C0410D}"/>
          </ac:spMkLst>
        </pc:spChg>
        <pc:spChg chg="add del mod">
          <ac:chgData name="Samuel Adebayo (SAdebayo)" userId="b2148acf-58f9-4dce-98a3-9dd9a651296f" providerId="ADAL" clId="{F873C05F-6CAF-4DD0-A63B-1D06FC53EC2A}" dt="2023-02-17T21:17:17.148" v="2755"/>
          <ac:spMkLst>
            <pc:docMk/>
            <pc:sldMk cId="3822813378" sldId="431"/>
            <ac:spMk id="5" creationId="{AF1368B9-ADA4-4B0B-A9D5-599CEFBA1995}"/>
          </ac:spMkLst>
        </pc:spChg>
        <pc:picChg chg="del mod">
          <ac:chgData name="Samuel Adebayo (SAdebayo)" userId="b2148acf-58f9-4dce-98a3-9dd9a651296f" providerId="ADAL" clId="{F873C05F-6CAF-4DD0-A63B-1D06FC53EC2A}" dt="2023-02-17T21:19:10.214" v="2766" actId="478"/>
          <ac:picMkLst>
            <pc:docMk/>
            <pc:sldMk cId="3822813378" sldId="431"/>
            <ac:picMk id="6" creationId="{4A795865-01DA-48A7-A8BA-E96FCE0B1B46}"/>
          </ac:picMkLst>
        </pc:picChg>
        <pc:picChg chg="add mod">
          <ac:chgData name="Samuel Adebayo (SAdebayo)" userId="b2148acf-58f9-4dce-98a3-9dd9a651296f" providerId="ADAL" clId="{F873C05F-6CAF-4DD0-A63B-1D06FC53EC2A}" dt="2023-02-17T21:21:02.706" v="2784" actId="1076"/>
          <ac:picMkLst>
            <pc:docMk/>
            <pc:sldMk cId="3822813378" sldId="431"/>
            <ac:picMk id="8" creationId="{F2DBD770-8C72-4FDA-A5D9-BC71A44A5432}"/>
          </ac:picMkLst>
        </pc:picChg>
        <pc:picChg chg="add mod">
          <ac:chgData name="Samuel Adebayo (SAdebayo)" userId="b2148acf-58f9-4dce-98a3-9dd9a651296f" providerId="ADAL" clId="{F873C05F-6CAF-4DD0-A63B-1D06FC53EC2A}" dt="2023-02-17T21:20:58.763" v="2783" actId="1076"/>
          <ac:picMkLst>
            <pc:docMk/>
            <pc:sldMk cId="3822813378" sldId="431"/>
            <ac:picMk id="10" creationId="{3D64A119-4FFB-47B2-86F9-83F8754813B3}"/>
          </ac:picMkLst>
        </pc:picChg>
        <pc:picChg chg="del mod">
          <ac:chgData name="Samuel Adebayo (SAdebayo)" userId="b2148acf-58f9-4dce-98a3-9dd9a651296f" providerId="ADAL" clId="{F873C05F-6CAF-4DD0-A63B-1D06FC53EC2A}" dt="2023-02-17T21:19:38.592" v="2779" actId="478"/>
          <ac:picMkLst>
            <pc:docMk/>
            <pc:sldMk cId="3822813378" sldId="431"/>
            <ac:picMk id="11" creationId="{5A08331A-34FA-4DEF-BA81-B41329F8D37E}"/>
          </ac:picMkLst>
        </pc:picChg>
      </pc:sldChg>
      <pc:sldMasterChg chg="modSp">
        <pc:chgData name="Samuel Adebayo (SAdebayo)" userId="b2148acf-58f9-4dce-98a3-9dd9a651296f" providerId="ADAL" clId="{F873C05F-6CAF-4DD0-A63B-1D06FC53EC2A}" dt="2023-02-17T18:23:16.388" v="705" actId="2711"/>
        <pc:sldMasterMkLst>
          <pc:docMk/>
          <pc:sldMasterMk cId="3291099965" sldId="2147483966"/>
        </pc:sldMasterMkLst>
        <pc:spChg chg="mod">
          <ac:chgData name="Samuel Adebayo (SAdebayo)" userId="b2148acf-58f9-4dce-98a3-9dd9a651296f" providerId="ADAL" clId="{F873C05F-6CAF-4DD0-A63B-1D06FC53EC2A}" dt="2023-02-17T18:23:16.388" v="705" actId="2711"/>
          <ac:spMkLst>
            <pc:docMk/>
            <pc:sldMasterMk cId="3291099965" sldId="2147483966"/>
            <ac:spMk id="2" creationId="{BB325BDE-35A4-4AAD-960B-C1415864ADD9}"/>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02B20C-1BD4-5349-BE02-B61F07762F5A}" type="datetimeFigureOut">
              <a:rPr lang="en-US" smtClean="0"/>
              <a:t>2/17/2023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52C592-C808-AD4B-AA37-74576E82D23A}" type="slidenum">
              <a:rPr lang="en-US" smtClean="0"/>
              <a:t>‹#›</a:t>
            </a:fld>
            <a:endParaRPr lang="en-US"/>
          </a:p>
        </p:txBody>
      </p:sp>
    </p:spTree>
    <p:extLst>
      <p:ext uri="{BB962C8B-B14F-4D97-AF65-F5344CB8AC3E}">
        <p14:creationId xmlns:p14="http://schemas.microsoft.com/office/powerpoint/2010/main" val="2519315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52C592-C808-AD4B-AA37-74576E82D23A}" type="slidenum">
              <a:rPr lang="en-US" smtClean="0"/>
              <a:t>4</a:t>
            </a:fld>
            <a:endParaRPr lang="en-US"/>
          </a:p>
        </p:txBody>
      </p:sp>
    </p:spTree>
    <p:extLst>
      <p:ext uri="{BB962C8B-B14F-4D97-AF65-F5344CB8AC3E}">
        <p14:creationId xmlns:p14="http://schemas.microsoft.com/office/powerpoint/2010/main" val="1832461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52C592-C808-AD4B-AA37-74576E82D23A}" type="slidenum">
              <a:rPr lang="en-US" smtClean="0"/>
              <a:t>5</a:t>
            </a:fld>
            <a:endParaRPr lang="en-US"/>
          </a:p>
        </p:txBody>
      </p:sp>
    </p:spTree>
    <p:extLst>
      <p:ext uri="{BB962C8B-B14F-4D97-AF65-F5344CB8AC3E}">
        <p14:creationId xmlns:p14="http://schemas.microsoft.com/office/powerpoint/2010/main" val="1874867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my_string1 = </a:t>
            </a:r>
            <a:r>
              <a:rPr lang="en-GB" dirty="0">
                <a:solidFill>
                  <a:srgbClr val="6A8759"/>
                </a:solidFill>
                <a:effectLst/>
              </a:rPr>
              <a:t>"Hello World" </a:t>
            </a:r>
            <a:r>
              <a:rPr lang="en-GB" dirty="0">
                <a:solidFill>
                  <a:srgbClr val="CC7832"/>
                </a:solidFill>
                <a:effectLst/>
              </a:rPr>
              <a:t>is </a:t>
            </a:r>
            <a:r>
              <a:rPr lang="en-GB" dirty="0"/>
              <a:t>a string literal</a:t>
            </a:r>
            <a:br>
              <a:rPr lang="en-GB" dirty="0"/>
            </a:br>
            <a:r>
              <a:rPr lang="en-GB" dirty="0"/>
              <a:t>my_string2 = </a:t>
            </a:r>
            <a:r>
              <a:rPr lang="en-GB" dirty="0">
                <a:solidFill>
                  <a:srgbClr val="6A8759"/>
                </a:solidFill>
                <a:effectLst/>
              </a:rPr>
              <a:t>"Python is awesome!" </a:t>
            </a:r>
            <a:r>
              <a:rPr lang="en-GB" dirty="0">
                <a:solidFill>
                  <a:srgbClr val="CC7832"/>
                </a:solidFill>
                <a:effectLst/>
              </a:rPr>
              <a:t>is </a:t>
            </a:r>
            <a:r>
              <a:rPr lang="en-GB" dirty="0"/>
              <a:t>another string literal</a:t>
            </a:r>
            <a:br>
              <a:rPr lang="en-GB" dirty="0"/>
            </a:br>
            <a:r>
              <a:rPr lang="en-GB" dirty="0"/>
              <a:t>my_string3 = </a:t>
            </a:r>
            <a:r>
              <a:rPr lang="en-GB" dirty="0">
                <a:solidFill>
                  <a:srgbClr val="6A8759"/>
                </a:solidFill>
                <a:effectLst/>
              </a:rPr>
              <a:t>"I can use special characters like </a:t>
            </a:r>
            <a:r>
              <a:rPr lang="en-GB" dirty="0">
                <a:solidFill>
                  <a:srgbClr val="CC7832"/>
                </a:solidFill>
                <a:effectLst/>
              </a:rPr>
              <a:t>\\</a:t>
            </a:r>
            <a:r>
              <a:rPr lang="en-GB" dirty="0">
                <a:solidFill>
                  <a:srgbClr val="6A8759"/>
                </a:solidFill>
                <a:effectLst/>
              </a:rPr>
              <a:t>n to create new lines." </a:t>
            </a:r>
            <a:r>
              <a:rPr lang="en-GB" dirty="0"/>
              <a:t>uses a special character (\n) to create a new line </a:t>
            </a:r>
            <a:r>
              <a:rPr lang="en-GB" dirty="0">
                <a:solidFill>
                  <a:srgbClr val="CC7832"/>
                </a:solidFill>
                <a:effectLst/>
              </a:rPr>
              <a:t>in </a:t>
            </a:r>
            <a:r>
              <a:rPr lang="en-GB" dirty="0"/>
              <a:t>the string.</a:t>
            </a:r>
          </a:p>
        </p:txBody>
      </p:sp>
      <p:sp>
        <p:nvSpPr>
          <p:cNvPr id="4" name="Slide Number Placeholder 3"/>
          <p:cNvSpPr>
            <a:spLocks noGrp="1"/>
          </p:cNvSpPr>
          <p:nvPr>
            <p:ph type="sldNum" sz="quarter" idx="5"/>
          </p:nvPr>
        </p:nvSpPr>
        <p:spPr/>
        <p:txBody>
          <a:bodyPr/>
          <a:lstStyle/>
          <a:p>
            <a:fld id="{2A52C592-C808-AD4B-AA37-74576E82D23A}" type="slidenum">
              <a:rPr lang="en-US" smtClean="0"/>
              <a:t>8</a:t>
            </a:fld>
            <a:endParaRPr lang="en-US"/>
          </a:p>
        </p:txBody>
      </p:sp>
    </p:spTree>
    <p:extLst>
      <p:ext uri="{BB962C8B-B14F-4D97-AF65-F5344CB8AC3E}">
        <p14:creationId xmlns:p14="http://schemas.microsoft.com/office/powerpoint/2010/main" val="4154493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52C592-C808-AD4B-AA37-74576E82D23A}" type="slidenum">
              <a:rPr lang="en-US" smtClean="0"/>
              <a:t>11</a:t>
            </a:fld>
            <a:endParaRPr lang="en-US"/>
          </a:p>
        </p:txBody>
      </p:sp>
    </p:spTree>
    <p:extLst>
      <p:ext uri="{BB962C8B-B14F-4D97-AF65-F5344CB8AC3E}">
        <p14:creationId xmlns:p14="http://schemas.microsoft.com/office/powerpoint/2010/main" val="3133664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52C592-C808-AD4B-AA37-74576E82D23A}" type="slidenum">
              <a:rPr lang="en-US" smtClean="0"/>
              <a:t>25</a:t>
            </a:fld>
            <a:endParaRPr lang="en-US"/>
          </a:p>
        </p:txBody>
      </p:sp>
    </p:spTree>
    <p:extLst>
      <p:ext uri="{BB962C8B-B14F-4D97-AF65-F5344CB8AC3E}">
        <p14:creationId xmlns:p14="http://schemas.microsoft.com/office/powerpoint/2010/main" val="3520669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52C592-C808-AD4B-AA37-74576E82D23A}" type="slidenum">
              <a:rPr lang="en-US" smtClean="0"/>
              <a:t>35</a:t>
            </a:fld>
            <a:endParaRPr lang="en-US"/>
          </a:p>
        </p:txBody>
      </p:sp>
    </p:spTree>
    <p:extLst>
      <p:ext uri="{BB962C8B-B14F-4D97-AF65-F5344CB8AC3E}">
        <p14:creationId xmlns:p14="http://schemas.microsoft.com/office/powerpoint/2010/main" val="3971400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52C592-C808-AD4B-AA37-74576E82D23A}" type="slidenum">
              <a:rPr lang="en-US" smtClean="0"/>
              <a:t>40</a:t>
            </a:fld>
            <a:endParaRPr lang="en-US"/>
          </a:p>
        </p:txBody>
      </p:sp>
    </p:spTree>
    <p:extLst>
      <p:ext uri="{BB962C8B-B14F-4D97-AF65-F5344CB8AC3E}">
        <p14:creationId xmlns:p14="http://schemas.microsoft.com/office/powerpoint/2010/main" val="3617470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52C592-C808-AD4B-AA37-74576E82D23A}" type="slidenum">
              <a:rPr lang="en-US" smtClean="0"/>
              <a:t>46</a:t>
            </a:fld>
            <a:endParaRPr lang="en-US"/>
          </a:p>
        </p:txBody>
      </p:sp>
    </p:spTree>
    <p:extLst>
      <p:ext uri="{BB962C8B-B14F-4D97-AF65-F5344CB8AC3E}">
        <p14:creationId xmlns:p14="http://schemas.microsoft.com/office/powerpoint/2010/main" val="3377966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2/17/2023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0615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2/17/2023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36793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2/17/2023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64788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2/17/2023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05199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2/17/2023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49253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2/17/2023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24773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2/17/2023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55602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2/17/2023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5491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2/17/2023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25427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2/17/2023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24229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2/17/2023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68973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2/17/2023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291099965"/>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5" r:id="rId10"/>
    <p:sldLayoutId id="2147483964" r:id="rId11"/>
  </p:sldLayoutIdLst>
  <p:txStyles>
    <p:titleStyle>
      <a:lvl1pPr algn="l" defTabSz="914400" rtl="0" eaLnBrk="1" latinLnBrk="0" hangingPunct="1">
        <a:lnSpc>
          <a:spcPct val="90000"/>
        </a:lnSpc>
        <a:spcBef>
          <a:spcPct val="0"/>
        </a:spcBef>
        <a:buNone/>
        <a:defRPr sz="4000" b="1" kern="1200">
          <a:solidFill>
            <a:schemeClr val="tx1"/>
          </a:solidFill>
          <a:latin typeface="Aharoni" panose="02010803020104030203" pitchFamily="2" charset="-79"/>
          <a:ea typeface="+mj-ea"/>
          <a:cs typeface="Aharoni" panose="02010803020104030203" pitchFamily="2" charset="-79"/>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03" name="Rectangle 110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Logo, company name&#10;&#10;Description automatically generated">
            <a:extLst>
              <a:ext uri="{FF2B5EF4-FFF2-40B4-BE49-F238E27FC236}">
                <a16:creationId xmlns:a16="http://schemas.microsoft.com/office/drawing/2014/main" id="{10E79C56-8F13-1960-16C0-98261D0DE7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902" r="-1" b="11983"/>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105" name="Rectangle 110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309F36F-1076-BE30-DBC1-E718EAE23634}"/>
              </a:ext>
            </a:extLst>
          </p:cNvPr>
          <p:cNvSpPr>
            <a:spLocks noGrp="1"/>
          </p:cNvSpPr>
          <p:nvPr>
            <p:ph type="ctrTitle"/>
          </p:nvPr>
        </p:nvSpPr>
        <p:spPr>
          <a:xfrm>
            <a:off x="477980" y="1122363"/>
            <a:ext cx="4303881" cy="3204134"/>
          </a:xfrm>
        </p:spPr>
        <p:txBody>
          <a:bodyPr vert="horz" lIns="91440" tIns="45720" rIns="91440" bIns="45720" rtlCol="0" anchor="b">
            <a:normAutofit/>
          </a:bodyPr>
          <a:lstStyle/>
          <a:p>
            <a:r>
              <a:rPr lang="en-US" sz="4800" dirty="0"/>
              <a:t>Strings</a:t>
            </a:r>
          </a:p>
        </p:txBody>
      </p:sp>
      <p:sp>
        <p:nvSpPr>
          <p:cNvPr id="3" name="Subtitle 2">
            <a:extLst>
              <a:ext uri="{FF2B5EF4-FFF2-40B4-BE49-F238E27FC236}">
                <a16:creationId xmlns:a16="http://schemas.microsoft.com/office/drawing/2014/main" id="{80CF3987-380A-6D1A-DD24-D486BA0E90C6}"/>
              </a:ext>
            </a:extLst>
          </p:cNvPr>
          <p:cNvSpPr>
            <a:spLocks noGrp="1"/>
          </p:cNvSpPr>
          <p:nvPr>
            <p:ph type="subTitle" idx="1"/>
          </p:nvPr>
        </p:nvSpPr>
        <p:spPr>
          <a:xfrm>
            <a:off x="477980" y="4872922"/>
            <a:ext cx="4023359" cy="1208141"/>
          </a:xfrm>
        </p:spPr>
        <p:txBody>
          <a:bodyPr vert="horz" lIns="91440" tIns="45720" rIns="91440" bIns="45720" rtlCol="0">
            <a:normAutofit/>
          </a:bodyPr>
          <a:lstStyle/>
          <a:p>
            <a:r>
              <a:rPr lang="en-US" sz="2000" dirty="0"/>
              <a:t>Samuel A.</a:t>
            </a:r>
          </a:p>
        </p:txBody>
      </p:sp>
      <p:sp>
        <p:nvSpPr>
          <p:cNvPr id="1107" name="Rectangle 110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9" name="Rectangle 110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376F726-965E-A15F-96F3-E72553CD1D41}"/>
              </a:ext>
            </a:extLst>
          </p:cNvPr>
          <p:cNvSpPr txBox="1">
            <a:spLocks/>
          </p:cNvSpPr>
          <p:nvPr/>
        </p:nvSpPr>
        <p:spPr>
          <a:xfrm>
            <a:off x="289997" y="809039"/>
            <a:ext cx="5066001" cy="66583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spcAft>
                <a:spcPts val="600"/>
              </a:spcAft>
            </a:pPr>
            <a:r>
              <a:rPr lang="en-US" sz="2200"/>
              <a:t>Programming Principles in Python</a:t>
            </a:r>
          </a:p>
        </p:txBody>
      </p:sp>
    </p:spTree>
    <p:extLst>
      <p:ext uri="{BB962C8B-B14F-4D97-AF65-F5344CB8AC3E}">
        <p14:creationId xmlns:p14="http://schemas.microsoft.com/office/powerpoint/2010/main" val="316660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4"/>
                                        </p:tgtEl>
                                        <p:attrNameLst>
                                          <p:attrName>style.visibility</p:attrName>
                                        </p:attrNameLst>
                                      </p:cBhvr>
                                      <p:to>
                                        <p:strVal val="visible"/>
                                      </p:to>
                                    </p:set>
                                    <p:animEffect transition="in" filter="fade">
                                      <p:cBhvr>
                                        <p:cTn id="13"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B4D87-EE26-4693-A4AA-AD3149E43329}"/>
              </a:ext>
            </a:extLst>
          </p:cNvPr>
          <p:cNvSpPr>
            <a:spLocks noGrp="1"/>
          </p:cNvSpPr>
          <p:nvPr>
            <p:ph type="title"/>
          </p:nvPr>
        </p:nvSpPr>
        <p:spPr/>
        <p:txBody>
          <a:bodyPr/>
          <a:lstStyle/>
          <a:p>
            <a:r>
              <a:rPr lang="en-GB" dirty="0"/>
              <a:t>String Slicing</a:t>
            </a:r>
          </a:p>
        </p:txBody>
      </p:sp>
      <p:sp>
        <p:nvSpPr>
          <p:cNvPr id="3" name="Content Placeholder 2">
            <a:extLst>
              <a:ext uri="{FF2B5EF4-FFF2-40B4-BE49-F238E27FC236}">
                <a16:creationId xmlns:a16="http://schemas.microsoft.com/office/drawing/2014/main" id="{C03B73E6-4B46-4BF7-9FC6-A9D38D381056}"/>
              </a:ext>
            </a:extLst>
          </p:cNvPr>
          <p:cNvSpPr>
            <a:spLocks noGrp="1"/>
          </p:cNvSpPr>
          <p:nvPr>
            <p:ph idx="1"/>
          </p:nvPr>
        </p:nvSpPr>
        <p:spPr>
          <a:xfrm>
            <a:off x="502503" y="2270206"/>
            <a:ext cx="11187269" cy="4224112"/>
          </a:xfrm>
        </p:spPr>
        <p:txBody>
          <a:bodyPr/>
          <a:lstStyle/>
          <a:p>
            <a:pPr algn="just"/>
            <a:r>
              <a:rPr lang="en-GB" dirty="0"/>
              <a:t>Slicing is used to extract a part of a string. It is done using the colon </a:t>
            </a:r>
            <a:r>
              <a:rPr lang="en-GB" dirty="0">
                <a:highlight>
                  <a:srgbClr val="FFFF00"/>
                </a:highlight>
              </a:rPr>
              <a:t>:</a:t>
            </a:r>
            <a:r>
              <a:rPr lang="en-GB" dirty="0"/>
              <a:t> operator. For example, in the string </a:t>
            </a:r>
            <a:r>
              <a:rPr lang="en-GB" dirty="0">
                <a:highlight>
                  <a:srgbClr val="FFFF00"/>
                </a:highlight>
              </a:rPr>
              <a:t>"Hello World"</a:t>
            </a:r>
            <a:r>
              <a:rPr lang="en-GB" dirty="0"/>
              <a:t>, the slice </a:t>
            </a:r>
            <a:r>
              <a:rPr lang="en-GB" dirty="0">
                <a:highlight>
                  <a:srgbClr val="FFFF00"/>
                </a:highlight>
              </a:rPr>
              <a:t>[0:5]</a:t>
            </a:r>
            <a:r>
              <a:rPr lang="en-GB" dirty="0"/>
              <a:t> would return "Hello", while the slice </a:t>
            </a:r>
            <a:r>
              <a:rPr lang="en-GB" dirty="0">
                <a:highlight>
                  <a:srgbClr val="FFFF00"/>
                </a:highlight>
              </a:rPr>
              <a:t>[6:]</a:t>
            </a:r>
            <a:r>
              <a:rPr lang="en-GB" dirty="0"/>
              <a:t> would return "World".</a:t>
            </a:r>
          </a:p>
          <a:p>
            <a:pPr algn="just"/>
            <a:endParaRPr lang="en-GB" dirty="0"/>
          </a:p>
          <a:p>
            <a:pPr algn="just"/>
            <a:endParaRPr lang="en-GB" dirty="0"/>
          </a:p>
        </p:txBody>
      </p:sp>
    </p:spTree>
    <p:extLst>
      <p:ext uri="{BB962C8B-B14F-4D97-AF65-F5344CB8AC3E}">
        <p14:creationId xmlns:p14="http://schemas.microsoft.com/office/powerpoint/2010/main" val="3763888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57FB75-15C1-54E2-29C1-319714639FA5}"/>
              </a:ext>
            </a:extLst>
          </p:cNvPr>
          <p:cNvSpPr>
            <a:spLocks noGrp="1"/>
          </p:cNvSpPr>
          <p:nvPr>
            <p:ph type="title"/>
          </p:nvPr>
        </p:nvSpPr>
        <p:spPr>
          <a:xfrm>
            <a:off x="1045029" y="1092857"/>
            <a:ext cx="3669704" cy="4389120"/>
          </a:xfrm>
        </p:spPr>
        <p:txBody>
          <a:bodyPr>
            <a:normAutofit/>
          </a:bodyPr>
          <a:lstStyle/>
          <a:p>
            <a:r>
              <a:rPr lang="en-GB" dirty="0"/>
              <a:t>Outline</a:t>
            </a:r>
          </a:p>
        </p:txBody>
      </p:sp>
      <p:sp>
        <p:nvSpPr>
          <p:cNvPr id="71"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Content Placeholder 2">
            <a:extLst>
              <a:ext uri="{FF2B5EF4-FFF2-40B4-BE49-F238E27FC236}">
                <a16:creationId xmlns:a16="http://schemas.microsoft.com/office/drawing/2014/main" id="{B0089DAF-F2AB-C1C1-9FBF-37F77A4A2013}"/>
              </a:ext>
            </a:extLst>
          </p:cNvPr>
          <p:cNvSpPr>
            <a:spLocks noGrp="1"/>
          </p:cNvSpPr>
          <p:nvPr>
            <p:ph idx="1"/>
          </p:nvPr>
        </p:nvSpPr>
        <p:spPr>
          <a:xfrm>
            <a:off x="5572679" y="1092857"/>
            <a:ext cx="5670087" cy="4389120"/>
          </a:xfrm>
        </p:spPr>
        <p:txBody>
          <a:bodyPr anchor="ctr">
            <a:normAutofit/>
          </a:bodyPr>
          <a:lstStyle/>
          <a:p>
            <a:r>
              <a:rPr lang="en-GB" sz="2000" dirty="0"/>
              <a:t>Introduction to Strings</a:t>
            </a:r>
          </a:p>
          <a:p>
            <a:r>
              <a:rPr lang="en-GB" sz="2000" b="1" dirty="0">
                <a:solidFill>
                  <a:srgbClr val="00B0F0"/>
                </a:solidFill>
              </a:rPr>
              <a:t>String Operations</a:t>
            </a:r>
          </a:p>
          <a:p>
            <a:r>
              <a:rPr lang="en-GB" sz="2000" dirty="0">
                <a:solidFill>
                  <a:schemeClr val="tx2"/>
                </a:solidFill>
              </a:rPr>
              <a:t>String Methods </a:t>
            </a:r>
          </a:p>
          <a:p>
            <a:r>
              <a:rPr lang="en-GB" sz="2000" dirty="0">
                <a:solidFill>
                  <a:schemeClr val="tx2"/>
                </a:solidFill>
              </a:rPr>
              <a:t>String Manipulation Techniques</a:t>
            </a:r>
          </a:p>
          <a:p>
            <a:r>
              <a:rPr lang="en-GB" sz="2000" dirty="0">
                <a:solidFill>
                  <a:schemeClr val="tx2"/>
                </a:solidFill>
              </a:rPr>
              <a:t>Miscellaneous topics</a:t>
            </a:r>
          </a:p>
        </p:txBody>
      </p:sp>
    </p:spTree>
    <p:extLst>
      <p:ext uri="{BB962C8B-B14F-4D97-AF65-F5344CB8AC3E}">
        <p14:creationId xmlns:p14="http://schemas.microsoft.com/office/powerpoint/2010/main" val="2894377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3464A-A789-4820-93AE-001A73F22A05}"/>
              </a:ext>
            </a:extLst>
          </p:cNvPr>
          <p:cNvSpPr>
            <a:spLocks noGrp="1"/>
          </p:cNvSpPr>
          <p:nvPr>
            <p:ph type="title"/>
          </p:nvPr>
        </p:nvSpPr>
        <p:spPr/>
        <p:txBody>
          <a:bodyPr/>
          <a:lstStyle/>
          <a:p>
            <a:r>
              <a:rPr lang="en-GB" dirty="0"/>
              <a:t>String operations</a:t>
            </a:r>
          </a:p>
        </p:txBody>
      </p:sp>
      <p:sp>
        <p:nvSpPr>
          <p:cNvPr id="3" name="Content Placeholder 2">
            <a:extLst>
              <a:ext uri="{FF2B5EF4-FFF2-40B4-BE49-F238E27FC236}">
                <a16:creationId xmlns:a16="http://schemas.microsoft.com/office/drawing/2014/main" id="{55EB4526-8CA3-48AF-8320-549F70D3E24F}"/>
              </a:ext>
            </a:extLst>
          </p:cNvPr>
          <p:cNvSpPr>
            <a:spLocks noGrp="1"/>
          </p:cNvSpPr>
          <p:nvPr>
            <p:ph idx="1"/>
          </p:nvPr>
        </p:nvSpPr>
        <p:spPr>
          <a:xfrm>
            <a:off x="575240" y="2332551"/>
            <a:ext cx="11104142" cy="4120204"/>
          </a:xfrm>
        </p:spPr>
        <p:txBody>
          <a:bodyPr/>
          <a:lstStyle/>
          <a:p>
            <a:r>
              <a:rPr lang="en-GB" dirty="0"/>
              <a:t>String Concatenation</a:t>
            </a:r>
          </a:p>
          <a:p>
            <a:r>
              <a:rPr lang="en-GB" dirty="0"/>
              <a:t>String repetition </a:t>
            </a:r>
          </a:p>
          <a:p>
            <a:r>
              <a:rPr lang="en-GB" dirty="0"/>
              <a:t>String Length </a:t>
            </a:r>
          </a:p>
          <a:p>
            <a:r>
              <a:rPr lang="en-GB" dirty="0"/>
              <a:t>Negative Indexing </a:t>
            </a:r>
          </a:p>
          <a:p>
            <a:r>
              <a:rPr lang="en-GB" dirty="0"/>
              <a:t>String Comparison</a:t>
            </a:r>
          </a:p>
          <a:p>
            <a:r>
              <a:rPr lang="en-GB" dirty="0"/>
              <a:t>String membership testing</a:t>
            </a:r>
          </a:p>
          <a:p>
            <a:r>
              <a:rPr lang="en-GB" dirty="0"/>
              <a:t>Regular expressions</a:t>
            </a:r>
          </a:p>
          <a:p>
            <a:pPr marL="0" indent="0">
              <a:buNone/>
            </a:pPr>
            <a:endParaRPr lang="en-GB" dirty="0"/>
          </a:p>
        </p:txBody>
      </p:sp>
    </p:spTree>
    <p:extLst>
      <p:ext uri="{BB962C8B-B14F-4D97-AF65-F5344CB8AC3E}">
        <p14:creationId xmlns:p14="http://schemas.microsoft.com/office/powerpoint/2010/main" val="893474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459DC-C8D0-49AF-9798-13D2506D0340}"/>
              </a:ext>
            </a:extLst>
          </p:cNvPr>
          <p:cNvSpPr>
            <a:spLocks noGrp="1"/>
          </p:cNvSpPr>
          <p:nvPr>
            <p:ph type="title"/>
          </p:nvPr>
        </p:nvSpPr>
        <p:spPr/>
        <p:txBody>
          <a:bodyPr/>
          <a:lstStyle/>
          <a:p>
            <a:r>
              <a:rPr lang="en-GB" dirty="0"/>
              <a:t>String Concatenation</a:t>
            </a:r>
          </a:p>
        </p:txBody>
      </p:sp>
      <p:sp>
        <p:nvSpPr>
          <p:cNvPr id="3" name="Content Placeholder 2">
            <a:extLst>
              <a:ext uri="{FF2B5EF4-FFF2-40B4-BE49-F238E27FC236}">
                <a16:creationId xmlns:a16="http://schemas.microsoft.com/office/drawing/2014/main" id="{8A1793EE-98F5-4D05-88C0-31A2ADDD16E7}"/>
              </a:ext>
            </a:extLst>
          </p:cNvPr>
          <p:cNvSpPr>
            <a:spLocks noGrp="1"/>
          </p:cNvSpPr>
          <p:nvPr>
            <p:ph idx="1"/>
          </p:nvPr>
        </p:nvSpPr>
        <p:spPr>
          <a:xfrm>
            <a:off x="477981" y="2478024"/>
            <a:ext cx="11357263" cy="3694176"/>
          </a:xfrm>
        </p:spPr>
        <p:txBody>
          <a:bodyPr/>
          <a:lstStyle/>
          <a:p>
            <a:pPr marL="0" indent="0" algn="just">
              <a:buNone/>
            </a:pPr>
            <a:r>
              <a:rPr lang="en-GB" dirty="0"/>
              <a:t>You can concatenate strings using the + operator. For example, "Hello " + "World" would return the string "Hello World".</a:t>
            </a:r>
          </a:p>
        </p:txBody>
      </p:sp>
      <p:sp>
        <p:nvSpPr>
          <p:cNvPr id="6" name="Rectangle 3">
            <a:extLst>
              <a:ext uri="{FF2B5EF4-FFF2-40B4-BE49-F238E27FC236}">
                <a16:creationId xmlns:a16="http://schemas.microsoft.com/office/drawing/2014/main" id="{8463D76E-6863-4187-B787-FA33CCDECA42}"/>
              </a:ext>
            </a:extLst>
          </p:cNvPr>
          <p:cNvSpPr>
            <a:spLocks noChangeArrowheads="1"/>
          </p:cNvSpPr>
          <p:nvPr/>
        </p:nvSpPr>
        <p:spPr bwMode="auto">
          <a:xfrm>
            <a:off x="4177146" y="3570993"/>
            <a:ext cx="3106882"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9B7C6"/>
                </a:solidFill>
                <a:effectLst/>
                <a:latin typeface="+mj-lt"/>
              </a:rPr>
              <a:t>Name = </a:t>
            </a:r>
            <a:r>
              <a:rPr kumimoji="0" lang="en-US" altLang="en-US" b="0" i="0" u="none" strike="noStrike" cap="none" normalizeH="0" baseline="0" dirty="0">
                <a:ln>
                  <a:noFill/>
                </a:ln>
                <a:solidFill>
                  <a:srgbClr val="6A8759"/>
                </a:solidFill>
                <a:effectLst/>
                <a:latin typeface="+mj-lt"/>
              </a:rPr>
              <a:t>'Suzannah Smyth'</a:t>
            </a:r>
            <a:br>
              <a:rPr kumimoji="0" lang="en-US" altLang="en-US" b="0" i="0" u="none" strike="noStrike" cap="none" normalizeH="0" baseline="0" dirty="0">
                <a:ln>
                  <a:noFill/>
                </a:ln>
                <a:solidFill>
                  <a:srgbClr val="6A8759"/>
                </a:solidFill>
                <a:effectLst/>
                <a:latin typeface="+mj-lt"/>
              </a:rPr>
            </a:br>
            <a:r>
              <a:rPr kumimoji="0" lang="en-US" altLang="en-US" b="0" i="0" u="none" strike="noStrike" cap="none" normalizeH="0" baseline="0" dirty="0">
                <a:ln>
                  <a:noFill/>
                </a:ln>
                <a:solidFill>
                  <a:srgbClr val="A9B7C6"/>
                </a:solidFill>
                <a:effectLst/>
                <a:latin typeface="+mj-lt"/>
              </a:rPr>
              <a:t>Description = </a:t>
            </a:r>
            <a:r>
              <a:rPr kumimoji="0" lang="en-US" altLang="en-US" b="0" i="0" u="none" strike="noStrike" cap="none" normalizeH="0" baseline="0" dirty="0">
                <a:ln>
                  <a:noFill/>
                </a:ln>
                <a:solidFill>
                  <a:srgbClr val="6A8759"/>
                </a:solidFill>
                <a:effectLst/>
                <a:latin typeface="+mj-lt"/>
              </a:rPr>
              <a:t>'My name is '</a:t>
            </a:r>
            <a:endParaRPr kumimoji="0" lang="en-US" altLang="en-US" sz="4400" b="0" i="0" u="none" strike="noStrike" cap="none" normalizeH="0" baseline="0" dirty="0">
              <a:ln>
                <a:noFill/>
              </a:ln>
              <a:solidFill>
                <a:schemeClr val="tx1"/>
              </a:solidFill>
              <a:effectLst/>
              <a:latin typeface="+mj-lt"/>
            </a:endParaRPr>
          </a:p>
        </p:txBody>
      </p:sp>
      <p:sp>
        <p:nvSpPr>
          <p:cNvPr id="7" name="Rectangle 4">
            <a:extLst>
              <a:ext uri="{FF2B5EF4-FFF2-40B4-BE49-F238E27FC236}">
                <a16:creationId xmlns:a16="http://schemas.microsoft.com/office/drawing/2014/main" id="{1D1355BB-EA35-40B0-BB1B-A0262B937F86}"/>
              </a:ext>
            </a:extLst>
          </p:cNvPr>
          <p:cNvSpPr>
            <a:spLocks noChangeArrowheads="1"/>
          </p:cNvSpPr>
          <p:nvPr/>
        </p:nvSpPr>
        <p:spPr bwMode="auto">
          <a:xfrm>
            <a:off x="4177146" y="4516251"/>
            <a:ext cx="4130388"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A9B7C6"/>
                </a:solidFill>
                <a:effectLst/>
                <a:latin typeface="+mj-lt"/>
              </a:rPr>
              <a:t>Full_Sentence</a:t>
            </a:r>
            <a:r>
              <a:rPr kumimoji="0" lang="en-US" altLang="en-US" b="0" i="0" u="none" strike="noStrike" cap="none" normalizeH="0" baseline="0" dirty="0">
                <a:ln>
                  <a:noFill/>
                </a:ln>
                <a:solidFill>
                  <a:srgbClr val="A9B7C6"/>
                </a:solidFill>
                <a:effectLst/>
                <a:latin typeface="+mj-lt"/>
              </a:rPr>
              <a:t> = Description + Name</a:t>
            </a:r>
            <a:endParaRPr kumimoji="0" lang="en-US" altLang="en-US" sz="4400" b="0" i="0" u="none" strike="noStrike" cap="none" normalizeH="0" baseline="0" dirty="0">
              <a:ln>
                <a:noFill/>
              </a:ln>
              <a:solidFill>
                <a:schemeClr val="tx1"/>
              </a:solidFill>
              <a:effectLst/>
              <a:latin typeface="+mj-lt"/>
            </a:endParaRPr>
          </a:p>
        </p:txBody>
      </p:sp>
      <p:sp>
        <p:nvSpPr>
          <p:cNvPr id="8" name="Rectangle 5">
            <a:extLst>
              <a:ext uri="{FF2B5EF4-FFF2-40B4-BE49-F238E27FC236}">
                <a16:creationId xmlns:a16="http://schemas.microsoft.com/office/drawing/2014/main" id="{0A02443A-E8D4-4858-8B27-D59345696BDD}"/>
              </a:ext>
            </a:extLst>
          </p:cNvPr>
          <p:cNvSpPr>
            <a:spLocks noChangeArrowheads="1"/>
          </p:cNvSpPr>
          <p:nvPr/>
        </p:nvSpPr>
        <p:spPr bwMode="auto">
          <a:xfrm>
            <a:off x="4177146" y="5189148"/>
            <a:ext cx="2478234"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888C6"/>
                </a:solidFill>
                <a:effectLst/>
                <a:latin typeface="+mj-lt"/>
              </a:rPr>
              <a:t>print</a:t>
            </a:r>
            <a:r>
              <a:rPr kumimoji="0" lang="en-US" altLang="en-US" b="0" i="0" u="none" strike="noStrike" cap="none" normalizeH="0" baseline="0" dirty="0">
                <a:ln>
                  <a:noFill/>
                </a:ln>
                <a:solidFill>
                  <a:srgbClr val="A9B7C6"/>
                </a:solidFill>
                <a:effectLst/>
                <a:latin typeface="+mj-lt"/>
              </a:rPr>
              <a:t>(</a:t>
            </a:r>
            <a:r>
              <a:rPr kumimoji="0" lang="en-US" altLang="en-US" b="0" i="0" u="none" strike="noStrike" cap="none" normalizeH="0" baseline="0" dirty="0" err="1">
                <a:ln>
                  <a:noFill/>
                </a:ln>
                <a:solidFill>
                  <a:srgbClr val="A9B7C6"/>
                </a:solidFill>
                <a:effectLst/>
                <a:latin typeface="+mj-lt"/>
              </a:rPr>
              <a:t>Full_Sentence</a:t>
            </a:r>
            <a:r>
              <a:rPr kumimoji="0" lang="en-US" altLang="en-US" b="0" i="0" u="none" strike="noStrike" cap="none" normalizeH="0" baseline="0" dirty="0">
                <a:ln>
                  <a:noFill/>
                </a:ln>
                <a:solidFill>
                  <a:srgbClr val="A9B7C6"/>
                </a:solidFill>
                <a:effectLst/>
                <a:latin typeface="+mj-lt"/>
              </a:rPr>
              <a:t>)</a:t>
            </a:r>
            <a:endParaRPr kumimoji="0" lang="en-US" altLang="en-US" sz="4400" b="0" i="0" u="none" strike="noStrike" cap="none" normalizeH="0" baseline="0" dirty="0">
              <a:ln>
                <a:noFill/>
              </a:ln>
              <a:solidFill>
                <a:schemeClr val="tx1"/>
              </a:solidFill>
              <a:effectLst/>
              <a:latin typeface="+mj-lt"/>
            </a:endParaRPr>
          </a:p>
        </p:txBody>
      </p:sp>
      <p:sp>
        <p:nvSpPr>
          <p:cNvPr id="10" name="TextBox 9">
            <a:extLst>
              <a:ext uri="{FF2B5EF4-FFF2-40B4-BE49-F238E27FC236}">
                <a16:creationId xmlns:a16="http://schemas.microsoft.com/office/drawing/2014/main" id="{D8FE9F31-0FD6-46BA-8794-1E8A1D94DB83}"/>
              </a:ext>
            </a:extLst>
          </p:cNvPr>
          <p:cNvSpPr txBox="1"/>
          <p:nvPr/>
        </p:nvSpPr>
        <p:spPr>
          <a:xfrm>
            <a:off x="4117830" y="5987534"/>
            <a:ext cx="3956339" cy="369332"/>
          </a:xfrm>
          <a:prstGeom prst="rect">
            <a:avLst/>
          </a:prstGeom>
          <a:noFill/>
        </p:spPr>
        <p:txBody>
          <a:bodyPr wrap="square">
            <a:spAutoFit/>
          </a:bodyPr>
          <a:lstStyle/>
          <a:p>
            <a:r>
              <a:rPr lang="en-GB" dirty="0"/>
              <a:t>&gt;&gt;&gt; My name is Suzannah Smyth</a:t>
            </a:r>
          </a:p>
        </p:txBody>
      </p:sp>
    </p:spTree>
    <p:extLst>
      <p:ext uri="{BB962C8B-B14F-4D97-AF65-F5344CB8AC3E}">
        <p14:creationId xmlns:p14="http://schemas.microsoft.com/office/powerpoint/2010/main" val="406353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AEA62-42B7-427D-9D0A-C49DBCC68077}"/>
              </a:ext>
            </a:extLst>
          </p:cNvPr>
          <p:cNvSpPr>
            <a:spLocks noGrp="1"/>
          </p:cNvSpPr>
          <p:nvPr>
            <p:ph type="title"/>
          </p:nvPr>
        </p:nvSpPr>
        <p:spPr/>
        <p:txBody>
          <a:bodyPr/>
          <a:lstStyle/>
          <a:p>
            <a:r>
              <a:rPr lang="en-GB" dirty="0"/>
              <a:t>String Repetition</a:t>
            </a:r>
          </a:p>
        </p:txBody>
      </p:sp>
      <p:sp>
        <p:nvSpPr>
          <p:cNvPr id="3" name="Content Placeholder 2">
            <a:extLst>
              <a:ext uri="{FF2B5EF4-FFF2-40B4-BE49-F238E27FC236}">
                <a16:creationId xmlns:a16="http://schemas.microsoft.com/office/drawing/2014/main" id="{34C2EB8F-E7F7-4245-AF63-2C92092A01AB}"/>
              </a:ext>
            </a:extLst>
          </p:cNvPr>
          <p:cNvSpPr>
            <a:spLocks noGrp="1"/>
          </p:cNvSpPr>
          <p:nvPr>
            <p:ph idx="1"/>
          </p:nvPr>
        </p:nvSpPr>
        <p:spPr>
          <a:xfrm>
            <a:off x="440158" y="2301379"/>
            <a:ext cx="11415869" cy="3694176"/>
          </a:xfrm>
        </p:spPr>
        <p:txBody>
          <a:bodyPr/>
          <a:lstStyle/>
          <a:p>
            <a:r>
              <a:rPr lang="en-GB" dirty="0"/>
              <a:t>You can repeat a string by using the * operator. </a:t>
            </a:r>
          </a:p>
          <a:p>
            <a:endParaRPr lang="en-GB" dirty="0"/>
          </a:p>
          <a:p>
            <a:r>
              <a:rPr lang="en-GB" dirty="0"/>
              <a:t>For example: 			would return the string</a:t>
            </a:r>
          </a:p>
        </p:txBody>
      </p:sp>
      <p:sp>
        <p:nvSpPr>
          <p:cNvPr id="5" name="Rectangle 2">
            <a:extLst>
              <a:ext uri="{FF2B5EF4-FFF2-40B4-BE49-F238E27FC236}">
                <a16:creationId xmlns:a16="http://schemas.microsoft.com/office/drawing/2014/main" id="{AB75C553-1AB2-48C6-B3F1-EAFBB58C6F26}"/>
              </a:ext>
            </a:extLst>
          </p:cNvPr>
          <p:cNvSpPr>
            <a:spLocks noChangeArrowheads="1"/>
          </p:cNvSpPr>
          <p:nvPr/>
        </p:nvSpPr>
        <p:spPr bwMode="auto">
          <a:xfrm>
            <a:off x="2857499" y="3429000"/>
            <a:ext cx="1974273"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888C6"/>
                </a:solidFill>
                <a:effectLst/>
                <a:latin typeface="+mj-lt"/>
              </a:rPr>
              <a:t>print</a:t>
            </a:r>
            <a:r>
              <a:rPr kumimoji="0" lang="en-US" altLang="en-US" b="0" i="0" u="none" strike="noStrike" cap="none" normalizeH="0" baseline="0" dirty="0">
                <a:ln>
                  <a:noFill/>
                </a:ln>
                <a:solidFill>
                  <a:srgbClr val="A9B7C6"/>
                </a:solidFill>
                <a:effectLst/>
                <a:latin typeface="+mj-lt"/>
              </a:rPr>
              <a:t>(</a:t>
            </a:r>
            <a:r>
              <a:rPr kumimoji="0" lang="en-US" altLang="en-US" b="0" i="0" u="none" strike="noStrike" cap="none" normalizeH="0" baseline="0" dirty="0">
                <a:ln>
                  <a:noFill/>
                </a:ln>
                <a:solidFill>
                  <a:srgbClr val="6A8759"/>
                </a:solidFill>
                <a:effectLst/>
                <a:latin typeface="+mj-lt"/>
              </a:rPr>
              <a:t>'Hello ' </a:t>
            </a:r>
            <a:r>
              <a:rPr kumimoji="0" lang="en-US" altLang="en-US" b="0" i="0" u="none" strike="noStrike" cap="none" normalizeH="0" baseline="0" dirty="0">
                <a:ln>
                  <a:noFill/>
                </a:ln>
                <a:solidFill>
                  <a:srgbClr val="A9B7C6"/>
                </a:solidFill>
                <a:effectLst/>
                <a:latin typeface="+mj-lt"/>
              </a:rPr>
              <a:t>* </a:t>
            </a:r>
            <a:r>
              <a:rPr kumimoji="0" lang="en-US" altLang="en-US" b="0" i="0" u="none" strike="noStrike" cap="none" normalizeH="0" baseline="0" dirty="0">
                <a:ln>
                  <a:noFill/>
                </a:ln>
                <a:solidFill>
                  <a:srgbClr val="6897BB"/>
                </a:solidFill>
                <a:effectLst/>
                <a:latin typeface="+mj-lt"/>
              </a:rPr>
              <a:t>3</a:t>
            </a:r>
            <a:r>
              <a:rPr kumimoji="0" lang="en-US" altLang="en-US" b="0" i="0" u="none" strike="noStrike" cap="none" normalizeH="0" baseline="0" dirty="0">
                <a:ln>
                  <a:noFill/>
                </a:ln>
                <a:solidFill>
                  <a:srgbClr val="A9B7C6"/>
                </a:solidFill>
                <a:effectLst/>
                <a:latin typeface="+mj-lt"/>
              </a:rPr>
              <a:t>)</a:t>
            </a:r>
            <a:endParaRPr kumimoji="0" lang="en-US" altLang="en-US" sz="4400" b="0" i="0" u="none" strike="noStrike" cap="none" normalizeH="0" baseline="0" dirty="0">
              <a:ln>
                <a:noFill/>
              </a:ln>
              <a:solidFill>
                <a:schemeClr val="tx1"/>
              </a:solidFill>
              <a:effectLst/>
              <a:latin typeface="+mj-lt"/>
            </a:endParaRPr>
          </a:p>
        </p:txBody>
      </p:sp>
      <p:sp>
        <p:nvSpPr>
          <p:cNvPr id="7" name="TextBox 6">
            <a:extLst>
              <a:ext uri="{FF2B5EF4-FFF2-40B4-BE49-F238E27FC236}">
                <a16:creationId xmlns:a16="http://schemas.microsoft.com/office/drawing/2014/main" id="{945CB4F0-2E80-4764-BF10-770A20C57280}"/>
              </a:ext>
            </a:extLst>
          </p:cNvPr>
          <p:cNvSpPr txBox="1"/>
          <p:nvPr/>
        </p:nvSpPr>
        <p:spPr>
          <a:xfrm>
            <a:off x="3952875" y="4022237"/>
            <a:ext cx="3435061" cy="369332"/>
          </a:xfrm>
          <a:prstGeom prst="rect">
            <a:avLst/>
          </a:prstGeom>
          <a:noFill/>
        </p:spPr>
        <p:txBody>
          <a:bodyPr wrap="square">
            <a:spAutoFit/>
          </a:bodyPr>
          <a:lstStyle/>
          <a:p>
            <a:r>
              <a:rPr lang="en-GB" dirty="0"/>
              <a:t>&gt;&gt;&gt; Hello </a:t>
            </a:r>
            <a:r>
              <a:rPr lang="en-GB" dirty="0" err="1"/>
              <a:t>Hello</a:t>
            </a:r>
            <a:r>
              <a:rPr lang="en-GB" dirty="0"/>
              <a:t> </a:t>
            </a:r>
            <a:r>
              <a:rPr lang="en-GB" dirty="0" err="1"/>
              <a:t>Hello</a:t>
            </a:r>
            <a:r>
              <a:rPr lang="en-GB" dirty="0"/>
              <a:t> </a:t>
            </a:r>
          </a:p>
        </p:txBody>
      </p:sp>
    </p:spTree>
    <p:extLst>
      <p:ext uri="{BB962C8B-B14F-4D97-AF65-F5344CB8AC3E}">
        <p14:creationId xmlns:p14="http://schemas.microsoft.com/office/powerpoint/2010/main" val="190057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A19FE-D4D4-45E1-A355-34902DF3A81E}"/>
              </a:ext>
            </a:extLst>
          </p:cNvPr>
          <p:cNvSpPr>
            <a:spLocks noGrp="1"/>
          </p:cNvSpPr>
          <p:nvPr>
            <p:ph type="title"/>
          </p:nvPr>
        </p:nvSpPr>
        <p:spPr/>
        <p:txBody>
          <a:bodyPr/>
          <a:lstStyle/>
          <a:p>
            <a:r>
              <a:rPr lang="en-GB" dirty="0"/>
              <a:t>String length</a:t>
            </a:r>
          </a:p>
        </p:txBody>
      </p:sp>
      <p:sp>
        <p:nvSpPr>
          <p:cNvPr id="3" name="Content Placeholder 2">
            <a:extLst>
              <a:ext uri="{FF2B5EF4-FFF2-40B4-BE49-F238E27FC236}">
                <a16:creationId xmlns:a16="http://schemas.microsoft.com/office/drawing/2014/main" id="{26E9172F-D07C-4880-B683-CAC32BEA031B}"/>
              </a:ext>
            </a:extLst>
          </p:cNvPr>
          <p:cNvSpPr>
            <a:spLocks noGrp="1"/>
          </p:cNvSpPr>
          <p:nvPr>
            <p:ph idx="1"/>
          </p:nvPr>
        </p:nvSpPr>
        <p:spPr>
          <a:xfrm>
            <a:off x="564849" y="2280596"/>
            <a:ext cx="11104142" cy="3694176"/>
          </a:xfrm>
        </p:spPr>
        <p:txBody>
          <a:bodyPr/>
          <a:lstStyle/>
          <a:p>
            <a:pPr algn="just"/>
            <a:r>
              <a:rPr lang="en-GB" dirty="0"/>
              <a:t>You can find the length of a string using the </a:t>
            </a:r>
            <a:r>
              <a:rPr lang="en-GB" dirty="0" err="1">
                <a:highlight>
                  <a:srgbClr val="FFFF00"/>
                </a:highlight>
              </a:rPr>
              <a:t>len</a:t>
            </a:r>
            <a:r>
              <a:rPr lang="en-GB" dirty="0">
                <a:highlight>
                  <a:srgbClr val="FFFF00"/>
                </a:highlight>
              </a:rPr>
              <a:t>()</a:t>
            </a:r>
            <a:r>
              <a:rPr lang="en-GB" dirty="0"/>
              <a:t> function. </a:t>
            </a:r>
          </a:p>
          <a:p>
            <a:pPr algn="just"/>
            <a:endParaRPr lang="en-GB" dirty="0"/>
          </a:p>
          <a:p>
            <a:pPr algn="just"/>
            <a:endParaRPr lang="en-GB" dirty="0"/>
          </a:p>
          <a:p>
            <a:pPr algn="just"/>
            <a:r>
              <a:rPr lang="en-GB" dirty="0"/>
              <a:t>For example, 			 would return 9.</a:t>
            </a:r>
          </a:p>
        </p:txBody>
      </p:sp>
      <p:sp>
        <p:nvSpPr>
          <p:cNvPr id="5" name="Rectangle 2">
            <a:extLst>
              <a:ext uri="{FF2B5EF4-FFF2-40B4-BE49-F238E27FC236}">
                <a16:creationId xmlns:a16="http://schemas.microsoft.com/office/drawing/2014/main" id="{687B47A4-BFB6-40A2-83E2-E5B56A4FF81C}"/>
              </a:ext>
            </a:extLst>
          </p:cNvPr>
          <p:cNvSpPr>
            <a:spLocks noChangeArrowheads="1"/>
          </p:cNvSpPr>
          <p:nvPr/>
        </p:nvSpPr>
        <p:spPr bwMode="auto">
          <a:xfrm>
            <a:off x="2805547" y="3943018"/>
            <a:ext cx="2431472"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888C6"/>
                </a:solidFill>
                <a:effectLst/>
                <a:latin typeface="+mj-lt"/>
              </a:rPr>
              <a:t>print</a:t>
            </a:r>
            <a:r>
              <a:rPr kumimoji="0" lang="en-US" altLang="en-US" b="0" i="0" u="none" strike="noStrike" cap="none" normalizeH="0" baseline="0" dirty="0">
                <a:ln>
                  <a:noFill/>
                </a:ln>
                <a:solidFill>
                  <a:srgbClr val="A9B7C6"/>
                </a:solidFill>
                <a:effectLst/>
                <a:latin typeface="+mj-lt"/>
              </a:rPr>
              <a:t>(</a:t>
            </a:r>
            <a:r>
              <a:rPr kumimoji="0" lang="en-US" altLang="en-US" b="0" i="0" u="none" strike="noStrike" cap="none" normalizeH="0" baseline="0" dirty="0" err="1">
                <a:ln>
                  <a:noFill/>
                </a:ln>
                <a:solidFill>
                  <a:srgbClr val="8888C6"/>
                </a:solidFill>
                <a:effectLst/>
                <a:latin typeface="+mj-lt"/>
              </a:rPr>
              <a:t>len</a:t>
            </a:r>
            <a:r>
              <a:rPr kumimoji="0" lang="en-US" altLang="en-US" b="0" i="0" u="none" strike="noStrike" cap="none" normalizeH="0" baseline="0" dirty="0">
                <a:ln>
                  <a:noFill/>
                </a:ln>
                <a:solidFill>
                  <a:srgbClr val="A9B7C6"/>
                </a:solidFill>
                <a:effectLst/>
                <a:latin typeface="+mj-lt"/>
              </a:rPr>
              <a:t>(</a:t>
            </a:r>
            <a:r>
              <a:rPr kumimoji="0" lang="en-US" altLang="en-US" b="0" i="0" u="none" strike="noStrike" cap="none" normalizeH="0" baseline="0" dirty="0">
                <a:ln>
                  <a:noFill/>
                </a:ln>
                <a:solidFill>
                  <a:srgbClr val="6A8759"/>
                </a:solidFill>
                <a:effectLst/>
                <a:latin typeface="+mj-lt"/>
              </a:rPr>
              <a:t>'Jim </a:t>
            </a:r>
            <a:r>
              <a:rPr kumimoji="0" lang="en-US" altLang="en-US" b="0" i="0" u="none" strike="noStrike" cap="none" normalizeH="0" baseline="0" dirty="0" err="1">
                <a:ln>
                  <a:noFill/>
                </a:ln>
                <a:solidFill>
                  <a:srgbClr val="6A8759"/>
                </a:solidFill>
                <a:effectLst/>
                <a:latin typeface="+mj-lt"/>
              </a:rPr>
              <a:t>Corro</a:t>
            </a:r>
            <a:r>
              <a:rPr kumimoji="0" lang="en-US" altLang="en-US" b="0" i="0" u="none" strike="noStrike" cap="none" normalizeH="0" baseline="0" dirty="0">
                <a:ln>
                  <a:noFill/>
                </a:ln>
                <a:solidFill>
                  <a:srgbClr val="6A8759"/>
                </a:solidFill>
                <a:effectLst/>
                <a:latin typeface="+mj-lt"/>
              </a:rPr>
              <a:t>'</a:t>
            </a:r>
            <a:r>
              <a:rPr kumimoji="0" lang="en-US" altLang="en-US" b="0" i="0" u="none" strike="noStrike" cap="none" normalizeH="0" baseline="0" dirty="0">
                <a:ln>
                  <a:noFill/>
                </a:ln>
                <a:solidFill>
                  <a:srgbClr val="A9B7C6"/>
                </a:solidFill>
                <a:effectLst/>
                <a:latin typeface="+mj-lt"/>
              </a:rPr>
              <a:t>))</a:t>
            </a:r>
            <a:endParaRPr kumimoji="0" lang="en-US" altLang="en-US" sz="44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26660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6055-9E00-4677-9A84-4DC5CE6665F9}"/>
              </a:ext>
            </a:extLst>
          </p:cNvPr>
          <p:cNvSpPr>
            <a:spLocks noGrp="1"/>
          </p:cNvSpPr>
          <p:nvPr>
            <p:ph type="title"/>
          </p:nvPr>
        </p:nvSpPr>
        <p:spPr/>
        <p:txBody>
          <a:bodyPr/>
          <a:lstStyle/>
          <a:p>
            <a:r>
              <a:rPr lang="en-GB" dirty="0"/>
              <a:t>Negative Indexing</a:t>
            </a:r>
          </a:p>
        </p:txBody>
      </p:sp>
      <p:sp>
        <p:nvSpPr>
          <p:cNvPr id="3" name="Content Placeholder 2">
            <a:extLst>
              <a:ext uri="{FF2B5EF4-FFF2-40B4-BE49-F238E27FC236}">
                <a16:creationId xmlns:a16="http://schemas.microsoft.com/office/drawing/2014/main" id="{64BE3662-C3D3-41BE-ABD8-B20699DD55BE}"/>
              </a:ext>
            </a:extLst>
          </p:cNvPr>
          <p:cNvSpPr>
            <a:spLocks noGrp="1"/>
          </p:cNvSpPr>
          <p:nvPr>
            <p:ph idx="1"/>
          </p:nvPr>
        </p:nvSpPr>
        <p:spPr>
          <a:xfrm>
            <a:off x="544067" y="2311769"/>
            <a:ext cx="11197659" cy="4120204"/>
          </a:xfrm>
        </p:spPr>
        <p:txBody>
          <a:bodyPr/>
          <a:lstStyle/>
          <a:p>
            <a:pPr marL="0" indent="0">
              <a:buNone/>
            </a:pPr>
            <a:r>
              <a:rPr lang="en-GB" dirty="0"/>
              <a:t>In addition to positive indexing, you can also use negative indexing to access characters from the end of a string. </a:t>
            </a:r>
          </a:p>
          <a:p>
            <a:pPr marL="0" indent="0">
              <a:buNone/>
            </a:pPr>
            <a:endParaRPr lang="en-GB" dirty="0"/>
          </a:p>
          <a:p>
            <a:r>
              <a:rPr lang="en-GB" dirty="0"/>
              <a:t>For example, in the string 		the character ‘l' can be accessed using the index -1.</a:t>
            </a:r>
          </a:p>
        </p:txBody>
      </p:sp>
      <p:sp>
        <p:nvSpPr>
          <p:cNvPr id="4" name="Rectangle 1">
            <a:extLst>
              <a:ext uri="{FF2B5EF4-FFF2-40B4-BE49-F238E27FC236}">
                <a16:creationId xmlns:a16="http://schemas.microsoft.com/office/drawing/2014/main" id="{BFE6AC5E-E7AC-47B1-9733-19DF401C43B4}"/>
              </a:ext>
            </a:extLst>
          </p:cNvPr>
          <p:cNvSpPr>
            <a:spLocks noChangeArrowheads="1"/>
          </p:cNvSpPr>
          <p:nvPr/>
        </p:nvSpPr>
        <p:spPr bwMode="auto">
          <a:xfrm>
            <a:off x="4790209" y="3888571"/>
            <a:ext cx="1143000"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A8759"/>
                </a:solidFill>
                <a:effectLst/>
                <a:latin typeface="+mj-lt"/>
              </a:rPr>
              <a:t>'Gabriel'</a:t>
            </a:r>
            <a:endParaRPr kumimoji="0" lang="en-US" altLang="en-US" sz="44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65200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3992-83A9-4F6F-85E3-D994EE3930BA}"/>
              </a:ext>
            </a:extLst>
          </p:cNvPr>
          <p:cNvSpPr>
            <a:spLocks noGrp="1"/>
          </p:cNvSpPr>
          <p:nvPr>
            <p:ph type="title"/>
          </p:nvPr>
        </p:nvSpPr>
        <p:spPr/>
        <p:txBody>
          <a:bodyPr/>
          <a:lstStyle/>
          <a:p>
            <a:r>
              <a:rPr lang="en-GB" dirty="0"/>
              <a:t>String Comparison</a:t>
            </a:r>
          </a:p>
        </p:txBody>
      </p:sp>
      <p:sp>
        <p:nvSpPr>
          <p:cNvPr id="3" name="Content Placeholder 2">
            <a:extLst>
              <a:ext uri="{FF2B5EF4-FFF2-40B4-BE49-F238E27FC236}">
                <a16:creationId xmlns:a16="http://schemas.microsoft.com/office/drawing/2014/main" id="{1EFE4063-0977-4667-AF4E-6447014F244F}"/>
              </a:ext>
            </a:extLst>
          </p:cNvPr>
          <p:cNvSpPr>
            <a:spLocks noGrp="1"/>
          </p:cNvSpPr>
          <p:nvPr>
            <p:ph idx="1"/>
          </p:nvPr>
        </p:nvSpPr>
        <p:spPr>
          <a:xfrm>
            <a:off x="509155" y="2244436"/>
            <a:ext cx="10774541" cy="3927764"/>
          </a:xfrm>
        </p:spPr>
        <p:txBody>
          <a:bodyPr/>
          <a:lstStyle/>
          <a:p>
            <a:r>
              <a:rPr lang="en-GB" dirty="0"/>
              <a:t>You can compare strings using the </a:t>
            </a:r>
            <a:r>
              <a:rPr lang="en-GB" dirty="0">
                <a:highlight>
                  <a:srgbClr val="FFFF00"/>
                </a:highlight>
              </a:rPr>
              <a:t>==</a:t>
            </a:r>
            <a:r>
              <a:rPr lang="en-GB" dirty="0"/>
              <a:t> and </a:t>
            </a:r>
            <a:r>
              <a:rPr lang="en-GB" dirty="0">
                <a:highlight>
                  <a:srgbClr val="FFFF00"/>
                </a:highlight>
              </a:rPr>
              <a:t>!=</a:t>
            </a:r>
            <a:r>
              <a:rPr lang="en-GB" dirty="0"/>
              <a:t> operators to test if they are equal or not equal, respectively. </a:t>
            </a:r>
          </a:p>
          <a:p>
            <a:endParaRPr lang="en-GB" dirty="0"/>
          </a:p>
          <a:p>
            <a:r>
              <a:rPr lang="en-GB" dirty="0"/>
              <a:t>For example, 			  would return </a:t>
            </a:r>
            <a:r>
              <a:rPr lang="en-GB" dirty="0">
                <a:highlight>
                  <a:srgbClr val="FFFF00"/>
                </a:highlight>
              </a:rPr>
              <a:t>True</a:t>
            </a:r>
            <a:r>
              <a:rPr lang="en-GB" dirty="0"/>
              <a:t>, </a:t>
            </a:r>
          </a:p>
          <a:p>
            <a:pPr marL="0" indent="0">
              <a:buNone/>
            </a:pPr>
            <a:r>
              <a:rPr lang="en-GB" dirty="0"/>
              <a:t>while 		</a:t>
            </a:r>
          </a:p>
          <a:p>
            <a:pPr marL="0" indent="0">
              <a:buNone/>
            </a:pPr>
            <a:endParaRPr lang="en-GB" dirty="0"/>
          </a:p>
          <a:p>
            <a:pPr marL="0" indent="0">
              <a:buNone/>
            </a:pPr>
            <a:r>
              <a:rPr lang="en-GB" dirty="0"/>
              <a:t>would also return True.</a:t>
            </a:r>
          </a:p>
        </p:txBody>
      </p:sp>
      <p:sp>
        <p:nvSpPr>
          <p:cNvPr id="5" name="Rectangle 2">
            <a:extLst>
              <a:ext uri="{FF2B5EF4-FFF2-40B4-BE49-F238E27FC236}">
                <a16:creationId xmlns:a16="http://schemas.microsoft.com/office/drawing/2014/main" id="{DC1E3660-5009-49D0-BFDC-E9996ECC56DF}"/>
              </a:ext>
            </a:extLst>
          </p:cNvPr>
          <p:cNvSpPr>
            <a:spLocks noChangeArrowheads="1"/>
          </p:cNvSpPr>
          <p:nvPr/>
        </p:nvSpPr>
        <p:spPr bwMode="auto">
          <a:xfrm>
            <a:off x="2805545" y="3774274"/>
            <a:ext cx="2421082"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A8759"/>
                </a:solidFill>
                <a:effectLst/>
                <a:latin typeface="+mj-lt"/>
              </a:rPr>
              <a:t>"Hello" </a:t>
            </a:r>
            <a:r>
              <a:rPr kumimoji="0" lang="en-US" altLang="en-US" b="0" i="0" u="none" strike="noStrike" cap="none" normalizeH="0" baseline="0" dirty="0">
                <a:ln>
                  <a:noFill/>
                </a:ln>
                <a:solidFill>
                  <a:srgbClr val="A9B7C6"/>
                </a:solidFill>
                <a:effectLst/>
                <a:latin typeface="+mj-lt"/>
              </a:rPr>
              <a:t>== </a:t>
            </a:r>
            <a:r>
              <a:rPr kumimoji="0" lang="en-US" altLang="en-US" b="0" i="0" u="none" strike="noStrike" cap="none" normalizeH="0" baseline="0" dirty="0">
                <a:ln>
                  <a:noFill/>
                </a:ln>
                <a:solidFill>
                  <a:srgbClr val="6A8759"/>
                </a:solidFill>
                <a:effectLst/>
                <a:latin typeface="+mj-lt"/>
              </a:rPr>
              <a:t>"Hello"</a:t>
            </a:r>
            <a:endParaRPr kumimoji="0" lang="en-US" altLang="en-US" sz="4400" b="0" i="0" u="none" strike="noStrike" cap="none" normalizeH="0" baseline="0" dirty="0">
              <a:ln>
                <a:noFill/>
              </a:ln>
              <a:solidFill>
                <a:schemeClr val="tx1"/>
              </a:solidFill>
              <a:effectLst/>
              <a:latin typeface="+mj-lt"/>
            </a:endParaRPr>
          </a:p>
        </p:txBody>
      </p:sp>
      <p:sp>
        <p:nvSpPr>
          <p:cNvPr id="6" name="Rectangle 2">
            <a:extLst>
              <a:ext uri="{FF2B5EF4-FFF2-40B4-BE49-F238E27FC236}">
                <a16:creationId xmlns:a16="http://schemas.microsoft.com/office/drawing/2014/main" id="{53CAD148-1A54-477D-A5D1-D87A39099752}"/>
              </a:ext>
            </a:extLst>
          </p:cNvPr>
          <p:cNvSpPr>
            <a:spLocks noChangeArrowheads="1"/>
          </p:cNvSpPr>
          <p:nvPr/>
        </p:nvSpPr>
        <p:spPr bwMode="auto">
          <a:xfrm>
            <a:off x="1963050" y="4688632"/>
            <a:ext cx="2640122"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A8759"/>
                </a:solidFill>
                <a:effectLst/>
                <a:latin typeface="+mj-lt"/>
              </a:rPr>
              <a:t>"Hello" </a:t>
            </a:r>
            <a:r>
              <a:rPr kumimoji="0" lang="en-US" altLang="en-US" b="0" i="0" u="none" strike="noStrike" cap="none" normalizeH="0" baseline="0" dirty="0">
                <a:ln>
                  <a:noFill/>
                </a:ln>
                <a:solidFill>
                  <a:srgbClr val="A9B7C6"/>
                </a:solidFill>
                <a:effectLst/>
                <a:latin typeface="+mj-lt"/>
              </a:rPr>
              <a:t>!= </a:t>
            </a:r>
            <a:r>
              <a:rPr kumimoji="0" lang="en-US" altLang="en-US" b="0" i="0" u="none" strike="noStrike" cap="none" normalizeH="0" baseline="0" dirty="0">
                <a:ln>
                  <a:noFill/>
                </a:ln>
                <a:solidFill>
                  <a:srgbClr val="6A8759"/>
                </a:solidFill>
                <a:effectLst/>
                <a:latin typeface="+mj-lt"/>
              </a:rPr>
              <a:t>"Hello World"</a:t>
            </a:r>
            <a:endParaRPr kumimoji="0" lang="en-US" altLang="en-US" sz="44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860563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FBBB5-10B6-4E1C-9E09-41A9E653CD2C}"/>
              </a:ext>
            </a:extLst>
          </p:cNvPr>
          <p:cNvSpPr>
            <a:spLocks noGrp="1"/>
          </p:cNvSpPr>
          <p:nvPr>
            <p:ph type="title"/>
          </p:nvPr>
        </p:nvSpPr>
        <p:spPr/>
        <p:txBody>
          <a:bodyPr/>
          <a:lstStyle/>
          <a:p>
            <a:r>
              <a:rPr lang="en-GB" dirty="0"/>
              <a:t>String Membership</a:t>
            </a:r>
          </a:p>
        </p:txBody>
      </p:sp>
      <p:sp>
        <p:nvSpPr>
          <p:cNvPr id="3" name="Content Placeholder 2">
            <a:extLst>
              <a:ext uri="{FF2B5EF4-FFF2-40B4-BE49-F238E27FC236}">
                <a16:creationId xmlns:a16="http://schemas.microsoft.com/office/drawing/2014/main" id="{E14F8649-A52D-42A7-87E0-3B4C16D4EC28}"/>
              </a:ext>
            </a:extLst>
          </p:cNvPr>
          <p:cNvSpPr>
            <a:spLocks noGrp="1"/>
          </p:cNvSpPr>
          <p:nvPr>
            <p:ph idx="1"/>
          </p:nvPr>
        </p:nvSpPr>
        <p:spPr>
          <a:xfrm>
            <a:off x="596022" y="2332550"/>
            <a:ext cx="11197659" cy="3976809"/>
          </a:xfrm>
        </p:spPr>
        <p:txBody>
          <a:bodyPr/>
          <a:lstStyle/>
          <a:p>
            <a:r>
              <a:rPr lang="en-GB" dirty="0"/>
              <a:t>You can use the </a:t>
            </a:r>
            <a:r>
              <a:rPr lang="en-GB" dirty="0">
                <a:highlight>
                  <a:srgbClr val="FFFF00"/>
                </a:highlight>
              </a:rPr>
              <a:t>in</a:t>
            </a:r>
            <a:r>
              <a:rPr lang="en-GB" dirty="0"/>
              <a:t> and </a:t>
            </a:r>
            <a:r>
              <a:rPr lang="en-GB" dirty="0">
                <a:highlight>
                  <a:srgbClr val="FFFF00"/>
                </a:highlight>
              </a:rPr>
              <a:t>not in</a:t>
            </a:r>
            <a:r>
              <a:rPr lang="en-GB" dirty="0"/>
              <a:t> operators to test if a substring is a member of a string or not. </a:t>
            </a:r>
          </a:p>
          <a:p>
            <a:endParaRPr lang="en-GB" dirty="0"/>
          </a:p>
          <a:p>
            <a:r>
              <a:rPr lang="en-GB" dirty="0"/>
              <a:t>For example, 			would return True, while </a:t>
            </a:r>
          </a:p>
          <a:p>
            <a:endParaRPr lang="en-GB" dirty="0"/>
          </a:p>
          <a:p>
            <a:r>
              <a:rPr lang="en-GB" dirty="0"/>
              <a:t> 				would also return True.</a:t>
            </a:r>
          </a:p>
        </p:txBody>
      </p:sp>
      <p:sp>
        <p:nvSpPr>
          <p:cNvPr id="5" name="Rectangle 2">
            <a:extLst>
              <a:ext uri="{FF2B5EF4-FFF2-40B4-BE49-F238E27FC236}">
                <a16:creationId xmlns:a16="http://schemas.microsoft.com/office/drawing/2014/main" id="{2B91EB3D-FD33-4B1B-A5A8-A5D2F1C089CE}"/>
              </a:ext>
            </a:extLst>
          </p:cNvPr>
          <p:cNvSpPr>
            <a:spLocks noChangeArrowheads="1"/>
          </p:cNvSpPr>
          <p:nvPr/>
        </p:nvSpPr>
        <p:spPr bwMode="auto">
          <a:xfrm>
            <a:off x="3158836" y="3838029"/>
            <a:ext cx="1652155"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A8759"/>
                </a:solidFill>
                <a:effectLst/>
                <a:latin typeface="+mj-lt"/>
              </a:rPr>
              <a:t>"ell" </a:t>
            </a:r>
            <a:r>
              <a:rPr kumimoji="0" lang="en-US" altLang="en-US" b="0" i="0" u="none" strike="noStrike" cap="none" normalizeH="0" baseline="0" dirty="0">
                <a:ln>
                  <a:noFill/>
                </a:ln>
                <a:solidFill>
                  <a:srgbClr val="CC7832"/>
                </a:solidFill>
                <a:effectLst/>
                <a:latin typeface="+mj-lt"/>
              </a:rPr>
              <a:t>in </a:t>
            </a:r>
            <a:r>
              <a:rPr kumimoji="0" lang="en-US" altLang="en-US" b="0" i="0" u="none" strike="noStrike" cap="none" normalizeH="0" baseline="0" dirty="0">
                <a:ln>
                  <a:noFill/>
                </a:ln>
                <a:solidFill>
                  <a:srgbClr val="6A8759"/>
                </a:solidFill>
                <a:effectLst/>
                <a:latin typeface="+mj-lt"/>
              </a:rPr>
              <a:t>"Hello" </a:t>
            </a:r>
            <a:endParaRPr kumimoji="0" lang="en-US" altLang="en-US" sz="4400" b="0" i="0" u="none" strike="noStrike" cap="none" normalizeH="0" baseline="0" dirty="0">
              <a:ln>
                <a:noFill/>
              </a:ln>
              <a:solidFill>
                <a:schemeClr val="tx1"/>
              </a:solidFill>
              <a:effectLst/>
              <a:latin typeface="+mj-lt"/>
            </a:endParaRPr>
          </a:p>
        </p:txBody>
      </p:sp>
      <p:sp>
        <p:nvSpPr>
          <p:cNvPr id="6" name="Rectangle 2">
            <a:extLst>
              <a:ext uri="{FF2B5EF4-FFF2-40B4-BE49-F238E27FC236}">
                <a16:creationId xmlns:a16="http://schemas.microsoft.com/office/drawing/2014/main" id="{35294F9C-6A37-468D-9084-E916AED6BD8E}"/>
              </a:ext>
            </a:extLst>
          </p:cNvPr>
          <p:cNvSpPr>
            <a:spLocks noChangeArrowheads="1"/>
          </p:cNvSpPr>
          <p:nvPr/>
        </p:nvSpPr>
        <p:spPr bwMode="auto">
          <a:xfrm>
            <a:off x="1274619" y="4889028"/>
            <a:ext cx="2618509"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A8759"/>
                </a:solidFill>
                <a:effectLst/>
                <a:latin typeface="+mj-lt"/>
              </a:rPr>
              <a:t>“world“  </a:t>
            </a:r>
            <a:r>
              <a:rPr kumimoji="0" lang="en-US" altLang="en-US" b="0" i="0" u="none" strike="noStrike" cap="none" normalizeH="0" baseline="0" dirty="0">
                <a:ln>
                  <a:noFill/>
                </a:ln>
                <a:solidFill>
                  <a:srgbClr val="CC7832"/>
                </a:solidFill>
                <a:effectLst/>
                <a:latin typeface="+mj-lt"/>
              </a:rPr>
              <a:t>not in </a:t>
            </a:r>
            <a:r>
              <a:rPr kumimoji="0" lang="en-US" altLang="en-US" b="0" i="0" u="none" strike="noStrike" cap="none" normalizeH="0" baseline="0" dirty="0">
                <a:ln>
                  <a:noFill/>
                </a:ln>
                <a:solidFill>
                  <a:srgbClr val="6A8759"/>
                </a:solidFill>
                <a:effectLst/>
                <a:latin typeface="+mj-lt"/>
              </a:rPr>
              <a:t>"Hello" </a:t>
            </a:r>
            <a:endParaRPr kumimoji="0" lang="en-US" altLang="en-US" sz="44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05347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AA90D-B1F7-4EF0-890A-9A635FE3E4DC}"/>
              </a:ext>
            </a:extLst>
          </p:cNvPr>
          <p:cNvSpPr>
            <a:spLocks noGrp="1"/>
          </p:cNvSpPr>
          <p:nvPr>
            <p:ph type="title"/>
          </p:nvPr>
        </p:nvSpPr>
        <p:spPr/>
        <p:txBody>
          <a:bodyPr/>
          <a:lstStyle/>
          <a:p>
            <a:r>
              <a:rPr lang="en-GB" dirty="0"/>
              <a:t>Regular expressions</a:t>
            </a:r>
          </a:p>
        </p:txBody>
      </p:sp>
      <p:sp>
        <p:nvSpPr>
          <p:cNvPr id="3" name="Content Placeholder 2">
            <a:extLst>
              <a:ext uri="{FF2B5EF4-FFF2-40B4-BE49-F238E27FC236}">
                <a16:creationId xmlns:a16="http://schemas.microsoft.com/office/drawing/2014/main" id="{306B065A-4B13-4D4D-B779-2191EDB5D638}"/>
              </a:ext>
            </a:extLst>
          </p:cNvPr>
          <p:cNvSpPr>
            <a:spLocks noGrp="1"/>
          </p:cNvSpPr>
          <p:nvPr>
            <p:ph idx="1"/>
          </p:nvPr>
        </p:nvSpPr>
        <p:spPr>
          <a:xfrm>
            <a:off x="554457" y="2301379"/>
            <a:ext cx="11384697" cy="4276066"/>
          </a:xfrm>
        </p:spPr>
        <p:txBody>
          <a:bodyPr>
            <a:normAutofit/>
          </a:bodyPr>
          <a:lstStyle/>
          <a:p>
            <a:pPr algn="just"/>
            <a:r>
              <a:rPr lang="en-GB" dirty="0"/>
              <a:t>Regular expressions are a powerful way to search for and manipulate text in strings. Python provides a module called re for working with regular expressions. Some commonly used functions and methods include:</a:t>
            </a:r>
          </a:p>
          <a:p>
            <a:pPr lvl="1" algn="just">
              <a:lnSpc>
                <a:spcPct val="150000"/>
              </a:lnSpc>
            </a:pPr>
            <a:r>
              <a:rPr lang="en-GB" b="1" dirty="0">
                <a:solidFill>
                  <a:schemeClr val="bg2"/>
                </a:solidFill>
                <a:cs typeface="Mangal" panose="02040503050203030202" pitchFamily="18" charset="0"/>
              </a:rPr>
              <a:t>search()</a:t>
            </a:r>
            <a:r>
              <a:rPr lang="en-GB" dirty="0">
                <a:solidFill>
                  <a:schemeClr val="bg2"/>
                </a:solidFill>
              </a:rPr>
              <a:t>: Search the string for a match to a regular expression pattern.</a:t>
            </a:r>
          </a:p>
          <a:p>
            <a:pPr lvl="1" algn="just">
              <a:lnSpc>
                <a:spcPct val="150000"/>
              </a:lnSpc>
            </a:pPr>
            <a:r>
              <a:rPr lang="en-GB" b="1" dirty="0">
                <a:solidFill>
                  <a:schemeClr val="bg2"/>
                </a:solidFill>
              </a:rPr>
              <a:t>match():</a:t>
            </a:r>
            <a:r>
              <a:rPr lang="en-GB" dirty="0">
                <a:solidFill>
                  <a:schemeClr val="bg2"/>
                </a:solidFill>
              </a:rPr>
              <a:t> Match the regular expression pattern at the beginning of the string.</a:t>
            </a:r>
          </a:p>
          <a:p>
            <a:pPr lvl="1" algn="just">
              <a:lnSpc>
                <a:spcPct val="150000"/>
              </a:lnSpc>
            </a:pPr>
            <a:r>
              <a:rPr lang="en-GB" b="1" dirty="0" err="1">
                <a:solidFill>
                  <a:schemeClr val="bg2"/>
                </a:solidFill>
              </a:rPr>
              <a:t>findall</a:t>
            </a:r>
            <a:r>
              <a:rPr lang="en-GB" b="1" dirty="0">
                <a:solidFill>
                  <a:schemeClr val="bg2"/>
                </a:solidFill>
              </a:rPr>
              <a:t>()</a:t>
            </a:r>
            <a:r>
              <a:rPr lang="en-GB" dirty="0">
                <a:solidFill>
                  <a:schemeClr val="bg2"/>
                </a:solidFill>
              </a:rPr>
              <a:t>: Find all matches to the regular expression pattern in the string.</a:t>
            </a:r>
          </a:p>
          <a:p>
            <a:pPr lvl="1" algn="just">
              <a:lnSpc>
                <a:spcPct val="150000"/>
              </a:lnSpc>
            </a:pPr>
            <a:r>
              <a:rPr lang="en-GB" b="1" dirty="0">
                <a:solidFill>
                  <a:schemeClr val="bg2"/>
                </a:solidFill>
              </a:rPr>
              <a:t>sub()</a:t>
            </a:r>
            <a:r>
              <a:rPr lang="en-GB" dirty="0">
                <a:solidFill>
                  <a:schemeClr val="bg2"/>
                </a:solidFill>
              </a:rPr>
              <a:t>: Replace all occurrences of the regular expression pattern in the string with a specified replacement</a:t>
            </a:r>
            <a:r>
              <a:rPr lang="en-GB" dirty="0"/>
              <a:t>.</a:t>
            </a:r>
          </a:p>
        </p:txBody>
      </p:sp>
    </p:spTree>
    <p:extLst>
      <p:ext uri="{BB962C8B-B14F-4D97-AF65-F5344CB8AC3E}">
        <p14:creationId xmlns:p14="http://schemas.microsoft.com/office/powerpoint/2010/main" val="4282275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2D94A44-8843-91BD-DCBF-06BFA1A83B84}"/>
              </a:ext>
            </a:extLst>
          </p:cNvPr>
          <p:cNvSpPr>
            <a:spLocks noGrp="1"/>
          </p:cNvSpPr>
          <p:nvPr>
            <p:ph type="title"/>
          </p:nvPr>
        </p:nvSpPr>
        <p:spPr>
          <a:xfrm>
            <a:off x="1045029" y="1092857"/>
            <a:ext cx="3669704" cy="4389120"/>
          </a:xfrm>
        </p:spPr>
        <p:txBody>
          <a:bodyPr>
            <a:normAutofit/>
          </a:bodyPr>
          <a:lstStyle/>
          <a:p>
            <a:r>
              <a:rPr lang="en-US" dirty="0"/>
              <a:t>Recap</a:t>
            </a:r>
          </a:p>
        </p:txBody>
      </p:sp>
      <p:sp>
        <p:nvSpPr>
          <p:cNvPr id="13" name="Rectangle 12">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2">
            <a:extLst>
              <a:ext uri="{FF2B5EF4-FFF2-40B4-BE49-F238E27FC236}">
                <a16:creationId xmlns:a16="http://schemas.microsoft.com/office/drawing/2014/main" id="{27C4577D-B052-AAEC-439E-90202E89CC48}"/>
              </a:ext>
            </a:extLst>
          </p:cNvPr>
          <p:cNvSpPr>
            <a:spLocks noGrp="1"/>
          </p:cNvSpPr>
          <p:nvPr>
            <p:ph idx="1"/>
          </p:nvPr>
        </p:nvSpPr>
        <p:spPr>
          <a:xfrm>
            <a:off x="5572679" y="1092857"/>
            <a:ext cx="5670087" cy="4389120"/>
          </a:xfrm>
        </p:spPr>
        <p:txBody>
          <a:bodyPr anchor="ctr">
            <a:normAutofit fontScale="70000" lnSpcReduction="20000"/>
          </a:bodyPr>
          <a:lstStyle/>
          <a:p>
            <a:pPr>
              <a:buFont typeface="Wingdings" panose="05000000000000000000" pitchFamily="2" charset="2"/>
              <a:buChar char="ü"/>
            </a:pPr>
            <a:r>
              <a:rPr lang="en-GB" sz="2000" dirty="0">
                <a:solidFill>
                  <a:schemeClr val="tx2"/>
                </a:solidFill>
              </a:rPr>
              <a:t>Source Code</a:t>
            </a:r>
          </a:p>
          <a:p>
            <a:pPr>
              <a:buFont typeface="Wingdings" panose="05000000000000000000" pitchFamily="2" charset="2"/>
              <a:buChar char="ü"/>
            </a:pPr>
            <a:r>
              <a:rPr lang="en-GB" sz="2000" dirty="0"/>
              <a:t>The Anatomy of a Source Code</a:t>
            </a:r>
          </a:p>
          <a:p>
            <a:pPr>
              <a:buFont typeface="Wingdings" panose="05000000000000000000" pitchFamily="2" charset="2"/>
              <a:buChar char="ü"/>
            </a:pPr>
            <a:r>
              <a:rPr lang="en-GB" sz="2000" dirty="0"/>
              <a:t>Keywords</a:t>
            </a:r>
          </a:p>
          <a:p>
            <a:pPr>
              <a:buFont typeface="Wingdings" panose="05000000000000000000" pitchFamily="2" charset="2"/>
              <a:buChar char="ü"/>
            </a:pPr>
            <a:r>
              <a:rPr lang="en-GB" sz="2000" dirty="0"/>
              <a:t>Identifiers</a:t>
            </a:r>
          </a:p>
          <a:p>
            <a:pPr>
              <a:buFont typeface="Wingdings" panose="05000000000000000000" pitchFamily="2" charset="2"/>
              <a:buChar char="ü"/>
            </a:pPr>
            <a:r>
              <a:rPr lang="en-GB" sz="2000" dirty="0"/>
              <a:t>Basic Data Types</a:t>
            </a:r>
          </a:p>
          <a:p>
            <a:pPr>
              <a:buFont typeface="Wingdings" panose="05000000000000000000" pitchFamily="2" charset="2"/>
              <a:buChar char="ü"/>
            </a:pPr>
            <a:r>
              <a:rPr lang="en-GB" sz="2000" dirty="0"/>
              <a:t>Complex Data Types</a:t>
            </a:r>
          </a:p>
          <a:p>
            <a:pPr>
              <a:buFont typeface="Wingdings" panose="05000000000000000000" pitchFamily="2" charset="2"/>
              <a:buChar char="ü"/>
            </a:pPr>
            <a:r>
              <a:rPr lang="en-GB" sz="2000" dirty="0"/>
              <a:t>Variables</a:t>
            </a:r>
          </a:p>
          <a:p>
            <a:pPr>
              <a:buFont typeface="Wingdings" panose="05000000000000000000" pitchFamily="2" charset="2"/>
              <a:buChar char="ü"/>
            </a:pPr>
            <a:r>
              <a:rPr lang="en-GB" sz="2000" dirty="0"/>
              <a:t>Constants</a:t>
            </a:r>
          </a:p>
          <a:p>
            <a:pPr>
              <a:buFont typeface="Wingdings" panose="05000000000000000000" pitchFamily="2" charset="2"/>
              <a:buChar char="ü"/>
            </a:pPr>
            <a:r>
              <a:rPr lang="en-GB" sz="2000" dirty="0"/>
              <a:t>Literals </a:t>
            </a:r>
          </a:p>
          <a:p>
            <a:pPr>
              <a:buFont typeface="Wingdings" panose="05000000000000000000" pitchFamily="2" charset="2"/>
              <a:buChar char="ü"/>
            </a:pPr>
            <a:r>
              <a:rPr lang="en-GB" sz="2000" dirty="0"/>
              <a:t>Punctuations/Symbols</a:t>
            </a:r>
          </a:p>
          <a:p>
            <a:pPr>
              <a:buFont typeface="Wingdings" panose="05000000000000000000" pitchFamily="2" charset="2"/>
              <a:buChar char="ü"/>
            </a:pPr>
            <a:r>
              <a:rPr lang="en-GB" sz="2000" dirty="0"/>
              <a:t>Operators</a:t>
            </a:r>
          </a:p>
          <a:p>
            <a:pPr>
              <a:buFont typeface="Wingdings" panose="05000000000000000000" pitchFamily="2" charset="2"/>
              <a:buChar char="ü"/>
            </a:pPr>
            <a:r>
              <a:rPr lang="en-GB" sz="2000" dirty="0"/>
              <a:t>Comments </a:t>
            </a:r>
          </a:p>
          <a:p>
            <a:pPr>
              <a:buFont typeface="Wingdings" panose="05000000000000000000" pitchFamily="2" charset="2"/>
              <a:buChar char="ü"/>
            </a:pPr>
            <a:r>
              <a:rPr lang="en-GB" sz="2000" dirty="0"/>
              <a:t>Whitespace and Tabs</a:t>
            </a:r>
          </a:p>
        </p:txBody>
      </p:sp>
    </p:spTree>
    <p:extLst>
      <p:ext uri="{BB962C8B-B14F-4D97-AF65-F5344CB8AC3E}">
        <p14:creationId xmlns:p14="http://schemas.microsoft.com/office/powerpoint/2010/main" val="172723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D452E-F210-44EC-86B8-E9EA1C2139A9}"/>
              </a:ext>
            </a:extLst>
          </p:cNvPr>
          <p:cNvSpPr>
            <a:spLocks noGrp="1"/>
          </p:cNvSpPr>
          <p:nvPr>
            <p:ph type="title"/>
          </p:nvPr>
        </p:nvSpPr>
        <p:spPr/>
        <p:txBody>
          <a:bodyPr/>
          <a:lstStyle/>
          <a:p>
            <a:r>
              <a:rPr lang="en-GB" dirty="0"/>
              <a:t>Expressions</a:t>
            </a:r>
          </a:p>
        </p:txBody>
      </p:sp>
      <p:sp>
        <p:nvSpPr>
          <p:cNvPr id="3" name="Content Placeholder 2">
            <a:extLst>
              <a:ext uri="{FF2B5EF4-FFF2-40B4-BE49-F238E27FC236}">
                <a16:creationId xmlns:a16="http://schemas.microsoft.com/office/drawing/2014/main" id="{0CF2F001-4CB8-4A5F-AE00-2493028BC5FA}"/>
              </a:ext>
            </a:extLst>
          </p:cNvPr>
          <p:cNvSpPr>
            <a:spLocks noGrp="1"/>
          </p:cNvSpPr>
          <p:nvPr>
            <p:ph idx="1"/>
          </p:nvPr>
        </p:nvSpPr>
        <p:spPr>
          <a:xfrm>
            <a:off x="481721" y="2114341"/>
            <a:ext cx="11291179" cy="4525450"/>
          </a:xfrm>
        </p:spPr>
        <p:txBody>
          <a:bodyPr>
            <a:normAutofit fontScale="70000" lnSpcReduction="20000"/>
          </a:bodyPr>
          <a:lstStyle/>
          <a:p>
            <a:pPr algn="just"/>
            <a:r>
              <a:rPr lang="en-GB" b="1" dirty="0">
                <a:highlight>
                  <a:srgbClr val="FFFF00"/>
                </a:highlight>
              </a:rPr>
              <a:t>search()</a:t>
            </a:r>
            <a:r>
              <a:rPr lang="en-GB" dirty="0"/>
              <a:t>: This function searches for the first occurrence of a regular expression pattern in a string and returns a match object if found. The search starts from the beginning of the string by default, but you can use the start parameter to specify the starting position of the search. If the pattern is not found, None is returned.</a:t>
            </a:r>
          </a:p>
          <a:p>
            <a:pPr algn="just"/>
            <a:endParaRPr lang="en-GB" dirty="0"/>
          </a:p>
          <a:p>
            <a:pPr algn="just"/>
            <a:r>
              <a:rPr lang="en-GB" b="1" dirty="0">
                <a:highlight>
                  <a:srgbClr val="FFFF00"/>
                </a:highlight>
              </a:rPr>
              <a:t>match()</a:t>
            </a:r>
            <a:r>
              <a:rPr lang="en-GB" dirty="0"/>
              <a:t>: This function checks if the regular expression pattern matches at the beginning of a string and returns a match object if found. If the pattern is not found at the beginning of the string, None is returned.</a:t>
            </a:r>
          </a:p>
          <a:p>
            <a:pPr algn="just"/>
            <a:endParaRPr lang="en-GB" dirty="0"/>
          </a:p>
          <a:p>
            <a:pPr algn="just"/>
            <a:r>
              <a:rPr lang="en-GB" b="1" dirty="0" err="1">
                <a:highlight>
                  <a:srgbClr val="FFFF00"/>
                </a:highlight>
              </a:rPr>
              <a:t>findall</a:t>
            </a:r>
            <a:r>
              <a:rPr lang="en-GB" b="1" dirty="0">
                <a:highlight>
                  <a:srgbClr val="FFFF00"/>
                </a:highlight>
              </a:rPr>
              <a:t>()</a:t>
            </a:r>
            <a:r>
              <a:rPr lang="en-GB" b="1" dirty="0"/>
              <a:t>:</a:t>
            </a:r>
            <a:r>
              <a:rPr lang="en-GB" dirty="0"/>
              <a:t> This function finds all non-overlapping occurrences of a regular expression pattern in a string and returns a list of matching substrings. If the pattern is not found, an empty list is returned.</a:t>
            </a:r>
          </a:p>
          <a:p>
            <a:pPr algn="just"/>
            <a:endParaRPr lang="en-GB" dirty="0"/>
          </a:p>
          <a:p>
            <a:pPr algn="just"/>
            <a:r>
              <a:rPr lang="en-GB" b="1" dirty="0">
                <a:highlight>
                  <a:srgbClr val="FFFF00"/>
                </a:highlight>
              </a:rPr>
              <a:t>sub():</a:t>
            </a:r>
            <a:r>
              <a:rPr lang="en-GB" dirty="0"/>
              <a:t> This function replaces all occurrences of a regular expression pattern in a string with a specified replacement string and returns the modified string. You can use the count parameter to limit the number of replacements that are made. If the pattern is not found, the original string is returned unchanged</a:t>
            </a:r>
          </a:p>
        </p:txBody>
      </p:sp>
    </p:spTree>
    <p:extLst>
      <p:ext uri="{BB962C8B-B14F-4D97-AF65-F5344CB8AC3E}">
        <p14:creationId xmlns:p14="http://schemas.microsoft.com/office/powerpoint/2010/main" val="52431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ECEB-8726-4A5B-911A-5676F3FF19D0}"/>
              </a:ext>
            </a:extLst>
          </p:cNvPr>
          <p:cNvSpPr>
            <a:spLocks noGrp="1"/>
          </p:cNvSpPr>
          <p:nvPr>
            <p:ph type="title"/>
          </p:nvPr>
        </p:nvSpPr>
        <p:spPr/>
        <p:txBody>
          <a:bodyPr/>
          <a:lstStyle/>
          <a:p>
            <a:r>
              <a:rPr lang="en-GB" dirty="0"/>
              <a:t>Regular Expression: </a:t>
            </a:r>
            <a:r>
              <a:rPr lang="en-GB" dirty="0">
                <a:highlight>
                  <a:srgbClr val="FFFF00"/>
                </a:highlight>
              </a:rPr>
              <a:t>Search</a:t>
            </a:r>
          </a:p>
        </p:txBody>
      </p:sp>
      <p:pic>
        <p:nvPicPr>
          <p:cNvPr id="8" name="Picture 7">
            <a:extLst>
              <a:ext uri="{FF2B5EF4-FFF2-40B4-BE49-F238E27FC236}">
                <a16:creationId xmlns:a16="http://schemas.microsoft.com/office/drawing/2014/main" id="{ED0247BB-BFEA-4953-9D88-8B2F682A105C}"/>
              </a:ext>
            </a:extLst>
          </p:cNvPr>
          <p:cNvPicPr>
            <a:picLocks noChangeAspect="1"/>
          </p:cNvPicPr>
          <p:nvPr/>
        </p:nvPicPr>
        <p:blipFill>
          <a:blip r:embed="rId2"/>
          <a:stretch>
            <a:fillRect/>
          </a:stretch>
        </p:blipFill>
        <p:spPr>
          <a:xfrm>
            <a:off x="526290" y="2601386"/>
            <a:ext cx="8811855" cy="3400900"/>
          </a:xfrm>
          <a:prstGeom prst="rect">
            <a:avLst/>
          </a:prstGeom>
        </p:spPr>
      </p:pic>
    </p:spTree>
    <p:extLst>
      <p:ext uri="{BB962C8B-B14F-4D97-AF65-F5344CB8AC3E}">
        <p14:creationId xmlns:p14="http://schemas.microsoft.com/office/powerpoint/2010/main" val="798605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ECEB-8726-4A5B-911A-5676F3FF19D0}"/>
              </a:ext>
            </a:extLst>
          </p:cNvPr>
          <p:cNvSpPr>
            <a:spLocks noGrp="1"/>
          </p:cNvSpPr>
          <p:nvPr>
            <p:ph type="title"/>
          </p:nvPr>
        </p:nvSpPr>
        <p:spPr/>
        <p:txBody>
          <a:bodyPr/>
          <a:lstStyle/>
          <a:p>
            <a:r>
              <a:rPr lang="en-GB" dirty="0"/>
              <a:t>Regular Expression: </a:t>
            </a:r>
            <a:r>
              <a:rPr lang="en-GB" dirty="0">
                <a:highlight>
                  <a:srgbClr val="FFFF00"/>
                </a:highlight>
              </a:rPr>
              <a:t>match</a:t>
            </a:r>
          </a:p>
        </p:txBody>
      </p:sp>
      <p:pic>
        <p:nvPicPr>
          <p:cNvPr id="7" name="Picture 6">
            <a:extLst>
              <a:ext uri="{FF2B5EF4-FFF2-40B4-BE49-F238E27FC236}">
                <a16:creationId xmlns:a16="http://schemas.microsoft.com/office/drawing/2014/main" id="{BD272045-0418-4EC5-A966-F20E10A277CB}"/>
              </a:ext>
            </a:extLst>
          </p:cNvPr>
          <p:cNvPicPr>
            <a:picLocks noChangeAspect="1"/>
          </p:cNvPicPr>
          <p:nvPr/>
        </p:nvPicPr>
        <p:blipFill>
          <a:blip r:embed="rId2"/>
          <a:stretch>
            <a:fillRect/>
          </a:stretch>
        </p:blipFill>
        <p:spPr>
          <a:xfrm>
            <a:off x="893446" y="2592756"/>
            <a:ext cx="8659433" cy="2981741"/>
          </a:xfrm>
          <a:prstGeom prst="rect">
            <a:avLst/>
          </a:prstGeom>
        </p:spPr>
      </p:pic>
    </p:spTree>
    <p:extLst>
      <p:ext uri="{BB962C8B-B14F-4D97-AF65-F5344CB8AC3E}">
        <p14:creationId xmlns:p14="http://schemas.microsoft.com/office/powerpoint/2010/main" val="2509345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ECEB-8726-4A5B-911A-5676F3FF19D0}"/>
              </a:ext>
            </a:extLst>
          </p:cNvPr>
          <p:cNvSpPr>
            <a:spLocks noGrp="1"/>
          </p:cNvSpPr>
          <p:nvPr>
            <p:ph type="title"/>
          </p:nvPr>
        </p:nvSpPr>
        <p:spPr/>
        <p:txBody>
          <a:bodyPr/>
          <a:lstStyle/>
          <a:p>
            <a:r>
              <a:rPr lang="en-GB" dirty="0"/>
              <a:t>Regular Expression: </a:t>
            </a:r>
            <a:r>
              <a:rPr lang="en-GB" dirty="0" err="1">
                <a:highlight>
                  <a:srgbClr val="FFFF00"/>
                </a:highlight>
              </a:rPr>
              <a:t>findall</a:t>
            </a:r>
            <a:endParaRPr lang="en-GB" dirty="0">
              <a:highlight>
                <a:srgbClr val="FFFF00"/>
              </a:highlight>
            </a:endParaRPr>
          </a:p>
        </p:txBody>
      </p:sp>
      <p:pic>
        <p:nvPicPr>
          <p:cNvPr id="4" name="Picture 3">
            <a:extLst>
              <a:ext uri="{FF2B5EF4-FFF2-40B4-BE49-F238E27FC236}">
                <a16:creationId xmlns:a16="http://schemas.microsoft.com/office/drawing/2014/main" id="{CEC8011A-74C9-46F7-A63E-6153CC90EF35}"/>
              </a:ext>
            </a:extLst>
          </p:cNvPr>
          <p:cNvPicPr>
            <a:picLocks noChangeAspect="1"/>
          </p:cNvPicPr>
          <p:nvPr/>
        </p:nvPicPr>
        <p:blipFill>
          <a:blip r:embed="rId2"/>
          <a:stretch>
            <a:fillRect/>
          </a:stretch>
        </p:blipFill>
        <p:spPr>
          <a:xfrm>
            <a:off x="627654" y="2885510"/>
            <a:ext cx="9430746" cy="2060563"/>
          </a:xfrm>
          <a:prstGeom prst="rect">
            <a:avLst/>
          </a:prstGeom>
        </p:spPr>
      </p:pic>
      <p:pic>
        <p:nvPicPr>
          <p:cNvPr id="9" name="Picture 8">
            <a:extLst>
              <a:ext uri="{FF2B5EF4-FFF2-40B4-BE49-F238E27FC236}">
                <a16:creationId xmlns:a16="http://schemas.microsoft.com/office/drawing/2014/main" id="{239D8ED0-DFC7-4E69-B7F1-771E5FAC549E}"/>
              </a:ext>
            </a:extLst>
          </p:cNvPr>
          <p:cNvPicPr>
            <a:picLocks noChangeAspect="1"/>
          </p:cNvPicPr>
          <p:nvPr/>
        </p:nvPicPr>
        <p:blipFill>
          <a:blip r:embed="rId3"/>
          <a:stretch>
            <a:fillRect/>
          </a:stretch>
        </p:blipFill>
        <p:spPr>
          <a:xfrm>
            <a:off x="627654" y="5512353"/>
            <a:ext cx="2114845" cy="342948"/>
          </a:xfrm>
          <a:prstGeom prst="rect">
            <a:avLst/>
          </a:prstGeom>
        </p:spPr>
      </p:pic>
    </p:spTree>
    <p:extLst>
      <p:ext uri="{BB962C8B-B14F-4D97-AF65-F5344CB8AC3E}">
        <p14:creationId xmlns:p14="http://schemas.microsoft.com/office/powerpoint/2010/main" val="17871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ECEB-8726-4A5B-911A-5676F3FF19D0}"/>
              </a:ext>
            </a:extLst>
          </p:cNvPr>
          <p:cNvSpPr>
            <a:spLocks noGrp="1"/>
          </p:cNvSpPr>
          <p:nvPr>
            <p:ph type="title"/>
          </p:nvPr>
        </p:nvSpPr>
        <p:spPr/>
        <p:txBody>
          <a:bodyPr/>
          <a:lstStyle/>
          <a:p>
            <a:r>
              <a:rPr lang="en-GB" dirty="0"/>
              <a:t>Regular Expression: </a:t>
            </a:r>
            <a:r>
              <a:rPr lang="en-GB" dirty="0">
                <a:highlight>
                  <a:srgbClr val="FFFF00"/>
                </a:highlight>
              </a:rPr>
              <a:t>sub</a:t>
            </a:r>
          </a:p>
        </p:txBody>
      </p:sp>
      <p:pic>
        <p:nvPicPr>
          <p:cNvPr id="5" name="Picture 4">
            <a:extLst>
              <a:ext uri="{FF2B5EF4-FFF2-40B4-BE49-F238E27FC236}">
                <a16:creationId xmlns:a16="http://schemas.microsoft.com/office/drawing/2014/main" id="{D7DA6827-3F41-4958-9F8E-39226E0B8231}"/>
              </a:ext>
            </a:extLst>
          </p:cNvPr>
          <p:cNvPicPr>
            <a:picLocks noChangeAspect="1"/>
          </p:cNvPicPr>
          <p:nvPr/>
        </p:nvPicPr>
        <p:blipFill>
          <a:blip r:embed="rId2"/>
          <a:stretch>
            <a:fillRect/>
          </a:stretch>
        </p:blipFill>
        <p:spPr>
          <a:xfrm>
            <a:off x="627654" y="2814887"/>
            <a:ext cx="9554908" cy="2314898"/>
          </a:xfrm>
          <a:prstGeom prst="rect">
            <a:avLst/>
          </a:prstGeom>
        </p:spPr>
      </p:pic>
      <p:pic>
        <p:nvPicPr>
          <p:cNvPr id="7" name="Picture 6">
            <a:extLst>
              <a:ext uri="{FF2B5EF4-FFF2-40B4-BE49-F238E27FC236}">
                <a16:creationId xmlns:a16="http://schemas.microsoft.com/office/drawing/2014/main" id="{0D18B200-8632-4E3B-9B5A-16878623C5EF}"/>
              </a:ext>
            </a:extLst>
          </p:cNvPr>
          <p:cNvPicPr>
            <a:picLocks noChangeAspect="1"/>
          </p:cNvPicPr>
          <p:nvPr/>
        </p:nvPicPr>
        <p:blipFill>
          <a:blip r:embed="rId3"/>
          <a:stretch>
            <a:fillRect/>
          </a:stretch>
        </p:blipFill>
        <p:spPr>
          <a:xfrm>
            <a:off x="681443" y="5480316"/>
            <a:ext cx="2415047" cy="425448"/>
          </a:xfrm>
          <a:prstGeom prst="rect">
            <a:avLst/>
          </a:prstGeom>
        </p:spPr>
      </p:pic>
    </p:spTree>
    <p:extLst>
      <p:ext uri="{BB962C8B-B14F-4D97-AF65-F5344CB8AC3E}">
        <p14:creationId xmlns:p14="http://schemas.microsoft.com/office/powerpoint/2010/main" val="421450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57FB75-15C1-54E2-29C1-319714639FA5}"/>
              </a:ext>
            </a:extLst>
          </p:cNvPr>
          <p:cNvSpPr>
            <a:spLocks noGrp="1"/>
          </p:cNvSpPr>
          <p:nvPr>
            <p:ph type="title"/>
          </p:nvPr>
        </p:nvSpPr>
        <p:spPr>
          <a:xfrm>
            <a:off x="1045029" y="1092857"/>
            <a:ext cx="3669704" cy="4389120"/>
          </a:xfrm>
        </p:spPr>
        <p:txBody>
          <a:bodyPr>
            <a:normAutofit/>
          </a:bodyPr>
          <a:lstStyle/>
          <a:p>
            <a:r>
              <a:rPr lang="en-GB" dirty="0"/>
              <a:t>Outline</a:t>
            </a:r>
          </a:p>
        </p:txBody>
      </p:sp>
      <p:sp>
        <p:nvSpPr>
          <p:cNvPr id="71"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Content Placeholder 2">
            <a:extLst>
              <a:ext uri="{FF2B5EF4-FFF2-40B4-BE49-F238E27FC236}">
                <a16:creationId xmlns:a16="http://schemas.microsoft.com/office/drawing/2014/main" id="{B0089DAF-F2AB-C1C1-9FBF-37F77A4A2013}"/>
              </a:ext>
            </a:extLst>
          </p:cNvPr>
          <p:cNvSpPr>
            <a:spLocks noGrp="1"/>
          </p:cNvSpPr>
          <p:nvPr>
            <p:ph idx="1"/>
          </p:nvPr>
        </p:nvSpPr>
        <p:spPr>
          <a:xfrm>
            <a:off x="5572679" y="1092857"/>
            <a:ext cx="5670087" cy="4389120"/>
          </a:xfrm>
        </p:spPr>
        <p:txBody>
          <a:bodyPr anchor="ctr">
            <a:normAutofit/>
          </a:bodyPr>
          <a:lstStyle/>
          <a:p>
            <a:r>
              <a:rPr lang="en-GB" sz="2000" dirty="0"/>
              <a:t>Introduction to Strings</a:t>
            </a:r>
          </a:p>
          <a:p>
            <a:r>
              <a:rPr lang="en-GB" sz="2000" dirty="0">
                <a:solidFill>
                  <a:schemeClr val="tx2"/>
                </a:solidFill>
              </a:rPr>
              <a:t>String Operations</a:t>
            </a:r>
          </a:p>
          <a:p>
            <a:r>
              <a:rPr lang="en-GB" sz="2000" b="1" dirty="0">
                <a:solidFill>
                  <a:srgbClr val="00B0F0"/>
                </a:solidFill>
              </a:rPr>
              <a:t>String Methods </a:t>
            </a:r>
          </a:p>
          <a:p>
            <a:r>
              <a:rPr lang="en-GB" sz="2000" dirty="0">
                <a:solidFill>
                  <a:schemeClr val="tx2"/>
                </a:solidFill>
              </a:rPr>
              <a:t>String Manipulation Techniques</a:t>
            </a:r>
          </a:p>
          <a:p>
            <a:r>
              <a:rPr lang="en-GB" sz="2000" dirty="0">
                <a:solidFill>
                  <a:schemeClr val="tx2"/>
                </a:solidFill>
              </a:rPr>
              <a:t>Miscellaneous topics</a:t>
            </a:r>
          </a:p>
        </p:txBody>
      </p:sp>
    </p:spTree>
    <p:extLst>
      <p:ext uri="{BB962C8B-B14F-4D97-AF65-F5344CB8AC3E}">
        <p14:creationId xmlns:p14="http://schemas.microsoft.com/office/powerpoint/2010/main" val="3376414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AE09-2266-415D-8B10-EEEA78172F0A}"/>
              </a:ext>
            </a:extLst>
          </p:cNvPr>
          <p:cNvSpPr>
            <a:spLocks noGrp="1"/>
          </p:cNvSpPr>
          <p:nvPr>
            <p:ph type="title"/>
          </p:nvPr>
        </p:nvSpPr>
        <p:spPr/>
        <p:txBody>
          <a:bodyPr/>
          <a:lstStyle/>
          <a:p>
            <a:r>
              <a:rPr lang="en-GB" dirty="0"/>
              <a:t>String Methods: </a:t>
            </a:r>
            <a:r>
              <a:rPr lang="en-GB" dirty="0">
                <a:highlight>
                  <a:srgbClr val="FFFF00"/>
                </a:highlight>
              </a:rPr>
              <a:t>Capitalize</a:t>
            </a:r>
          </a:p>
        </p:txBody>
      </p:sp>
      <p:sp>
        <p:nvSpPr>
          <p:cNvPr id="3" name="Content Placeholder 2">
            <a:extLst>
              <a:ext uri="{FF2B5EF4-FFF2-40B4-BE49-F238E27FC236}">
                <a16:creationId xmlns:a16="http://schemas.microsoft.com/office/drawing/2014/main" id="{F28923F6-F4B2-4EB5-8A99-B353440873AF}"/>
              </a:ext>
            </a:extLst>
          </p:cNvPr>
          <p:cNvSpPr>
            <a:spLocks noGrp="1"/>
          </p:cNvSpPr>
          <p:nvPr>
            <p:ph idx="1"/>
          </p:nvPr>
        </p:nvSpPr>
        <p:spPr>
          <a:xfrm>
            <a:off x="564850" y="2239033"/>
            <a:ext cx="10168128" cy="711985"/>
          </a:xfrm>
        </p:spPr>
        <p:txBody>
          <a:bodyPr/>
          <a:lstStyle/>
          <a:p>
            <a:pPr marL="0" indent="0">
              <a:buNone/>
            </a:pPr>
            <a:r>
              <a:rPr lang="en-GB" b="1" dirty="0">
                <a:highlight>
                  <a:srgbClr val="FFFF00"/>
                </a:highlight>
              </a:rPr>
              <a:t>capitalize()</a:t>
            </a:r>
            <a:r>
              <a:rPr lang="en-GB" b="1" dirty="0"/>
              <a:t>:</a:t>
            </a:r>
            <a:r>
              <a:rPr lang="en-GB" dirty="0"/>
              <a:t> Capitalize the first character of a string</a:t>
            </a:r>
          </a:p>
          <a:p>
            <a:endParaRPr lang="en-GB" dirty="0"/>
          </a:p>
          <a:p>
            <a:endParaRPr lang="en-GB" dirty="0"/>
          </a:p>
        </p:txBody>
      </p:sp>
      <p:pic>
        <p:nvPicPr>
          <p:cNvPr id="6" name="Picture 5">
            <a:extLst>
              <a:ext uri="{FF2B5EF4-FFF2-40B4-BE49-F238E27FC236}">
                <a16:creationId xmlns:a16="http://schemas.microsoft.com/office/drawing/2014/main" id="{30C05935-215B-4ACE-8D84-C7CE8CD9A802}"/>
              </a:ext>
            </a:extLst>
          </p:cNvPr>
          <p:cNvPicPr>
            <a:picLocks noChangeAspect="1"/>
          </p:cNvPicPr>
          <p:nvPr/>
        </p:nvPicPr>
        <p:blipFill>
          <a:blip r:embed="rId2"/>
          <a:stretch>
            <a:fillRect/>
          </a:stretch>
        </p:blipFill>
        <p:spPr>
          <a:xfrm>
            <a:off x="3909379" y="3286057"/>
            <a:ext cx="2876951" cy="971686"/>
          </a:xfrm>
          <a:prstGeom prst="rect">
            <a:avLst/>
          </a:prstGeom>
        </p:spPr>
      </p:pic>
      <p:pic>
        <p:nvPicPr>
          <p:cNvPr id="8" name="Picture 7">
            <a:extLst>
              <a:ext uri="{FF2B5EF4-FFF2-40B4-BE49-F238E27FC236}">
                <a16:creationId xmlns:a16="http://schemas.microsoft.com/office/drawing/2014/main" id="{380262F1-E67D-41F7-9AE4-AB8673AFB741}"/>
              </a:ext>
            </a:extLst>
          </p:cNvPr>
          <p:cNvPicPr>
            <a:picLocks noChangeAspect="1"/>
          </p:cNvPicPr>
          <p:nvPr/>
        </p:nvPicPr>
        <p:blipFill>
          <a:blip r:embed="rId3"/>
          <a:stretch>
            <a:fillRect/>
          </a:stretch>
        </p:blipFill>
        <p:spPr>
          <a:xfrm>
            <a:off x="4672465" y="4644736"/>
            <a:ext cx="1952898" cy="352474"/>
          </a:xfrm>
          <a:prstGeom prst="rect">
            <a:avLst/>
          </a:prstGeom>
        </p:spPr>
      </p:pic>
    </p:spTree>
    <p:extLst>
      <p:ext uri="{BB962C8B-B14F-4D97-AF65-F5344CB8AC3E}">
        <p14:creationId xmlns:p14="http://schemas.microsoft.com/office/powerpoint/2010/main" val="112371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AE09-2266-415D-8B10-EEEA78172F0A}"/>
              </a:ext>
            </a:extLst>
          </p:cNvPr>
          <p:cNvSpPr>
            <a:spLocks noGrp="1"/>
          </p:cNvSpPr>
          <p:nvPr>
            <p:ph type="title"/>
          </p:nvPr>
        </p:nvSpPr>
        <p:spPr/>
        <p:txBody>
          <a:bodyPr/>
          <a:lstStyle/>
          <a:p>
            <a:r>
              <a:rPr lang="en-GB" dirty="0"/>
              <a:t>String Methods: </a:t>
            </a:r>
            <a:r>
              <a:rPr lang="en-GB" dirty="0">
                <a:highlight>
                  <a:srgbClr val="FFFF00"/>
                </a:highlight>
              </a:rPr>
              <a:t>lower</a:t>
            </a:r>
          </a:p>
        </p:txBody>
      </p:sp>
      <p:sp>
        <p:nvSpPr>
          <p:cNvPr id="3" name="Content Placeholder 2">
            <a:extLst>
              <a:ext uri="{FF2B5EF4-FFF2-40B4-BE49-F238E27FC236}">
                <a16:creationId xmlns:a16="http://schemas.microsoft.com/office/drawing/2014/main" id="{F28923F6-F4B2-4EB5-8A99-B353440873AF}"/>
              </a:ext>
            </a:extLst>
          </p:cNvPr>
          <p:cNvSpPr>
            <a:spLocks noGrp="1"/>
          </p:cNvSpPr>
          <p:nvPr>
            <p:ph idx="1"/>
          </p:nvPr>
        </p:nvSpPr>
        <p:spPr>
          <a:xfrm>
            <a:off x="564850" y="2239033"/>
            <a:ext cx="10168128" cy="711985"/>
          </a:xfrm>
        </p:spPr>
        <p:txBody>
          <a:bodyPr/>
          <a:lstStyle/>
          <a:p>
            <a:pPr marL="0" indent="0">
              <a:buNone/>
            </a:pPr>
            <a:r>
              <a:rPr lang="en-GB" b="1" dirty="0">
                <a:highlight>
                  <a:srgbClr val="FFFF00"/>
                </a:highlight>
              </a:rPr>
              <a:t>lower()</a:t>
            </a:r>
            <a:r>
              <a:rPr lang="en-GB" b="1" dirty="0"/>
              <a:t>:</a:t>
            </a:r>
            <a:r>
              <a:rPr lang="en-GB" dirty="0"/>
              <a:t> Convert all characters in a string to lowercase</a:t>
            </a:r>
          </a:p>
          <a:p>
            <a:endParaRPr lang="en-GB" dirty="0"/>
          </a:p>
          <a:p>
            <a:endParaRPr lang="en-GB" dirty="0"/>
          </a:p>
        </p:txBody>
      </p:sp>
      <p:pic>
        <p:nvPicPr>
          <p:cNvPr id="9" name="Picture 8">
            <a:extLst>
              <a:ext uri="{FF2B5EF4-FFF2-40B4-BE49-F238E27FC236}">
                <a16:creationId xmlns:a16="http://schemas.microsoft.com/office/drawing/2014/main" id="{C6D9C75F-E651-42A6-805C-05F1F8D6A6D3}"/>
              </a:ext>
            </a:extLst>
          </p:cNvPr>
          <p:cNvPicPr>
            <a:picLocks noChangeAspect="1"/>
          </p:cNvPicPr>
          <p:nvPr/>
        </p:nvPicPr>
        <p:blipFill>
          <a:blip r:embed="rId2"/>
          <a:stretch>
            <a:fillRect/>
          </a:stretch>
        </p:blipFill>
        <p:spPr>
          <a:xfrm>
            <a:off x="4348570" y="3076933"/>
            <a:ext cx="2276793" cy="1057423"/>
          </a:xfrm>
          <a:prstGeom prst="rect">
            <a:avLst/>
          </a:prstGeom>
        </p:spPr>
      </p:pic>
      <p:pic>
        <p:nvPicPr>
          <p:cNvPr id="11" name="Picture 10">
            <a:extLst>
              <a:ext uri="{FF2B5EF4-FFF2-40B4-BE49-F238E27FC236}">
                <a16:creationId xmlns:a16="http://schemas.microsoft.com/office/drawing/2014/main" id="{9FC078E1-1C07-42B2-8E82-3DFDAF1CBFE3}"/>
              </a:ext>
            </a:extLst>
          </p:cNvPr>
          <p:cNvPicPr>
            <a:picLocks noChangeAspect="1"/>
          </p:cNvPicPr>
          <p:nvPr/>
        </p:nvPicPr>
        <p:blipFill>
          <a:blip r:embed="rId3"/>
          <a:stretch>
            <a:fillRect/>
          </a:stretch>
        </p:blipFill>
        <p:spPr>
          <a:xfrm>
            <a:off x="4637314" y="4556389"/>
            <a:ext cx="1562318" cy="342948"/>
          </a:xfrm>
          <a:prstGeom prst="rect">
            <a:avLst/>
          </a:prstGeom>
        </p:spPr>
      </p:pic>
    </p:spTree>
    <p:extLst>
      <p:ext uri="{BB962C8B-B14F-4D97-AF65-F5344CB8AC3E}">
        <p14:creationId xmlns:p14="http://schemas.microsoft.com/office/powerpoint/2010/main" val="27956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AE09-2266-415D-8B10-EEEA78172F0A}"/>
              </a:ext>
            </a:extLst>
          </p:cNvPr>
          <p:cNvSpPr>
            <a:spLocks noGrp="1"/>
          </p:cNvSpPr>
          <p:nvPr>
            <p:ph type="title"/>
          </p:nvPr>
        </p:nvSpPr>
        <p:spPr/>
        <p:txBody>
          <a:bodyPr/>
          <a:lstStyle/>
          <a:p>
            <a:r>
              <a:rPr lang="en-GB" dirty="0"/>
              <a:t>String Methods: </a:t>
            </a:r>
            <a:r>
              <a:rPr lang="en-GB" dirty="0">
                <a:highlight>
                  <a:srgbClr val="FFFF00"/>
                </a:highlight>
              </a:rPr>
              <a:t>upper</a:t>
            </a:r>
          </a:p>
        </p:txBody>
      </p:sp>
      <p:sp>
        <p:nvSpPr>
          <p:cNvPr id="3" name="Content Placeholder 2">
            <a:extLst>
              <a:ext uri="{FF2B5EF4-FFF2-40B4-BE49-F238E27FC236}">
                <a16:creationId xmlns:a16="http://schemas.microsoft.com/office/drawing/2014/main" id="{F28923F6-F4B2-4EB5-8A99-B353440873AF}"/>
              </a:ext>
            </a:extLst>
          </p:cNvPr>
          <p:cNvSpPr>
            <a:spLocks noGrp="1"/>
          </p:cNvSpPr>
          <p:nvPr>
            <p:ph idx="1"/>
          </p:nvPr>
        </p:nvSpPr>
        <p:spPr>
          <a:xfrm>
            <a:off x="564850" y="2239033"/>
            <a:ext cx="10168128" cy="711985"/>
          </a:xfrm>
        </p:spPr>
        <p:txBody>
          <a:bodyPr/>
          <a:lstStyle/>
          <a:p>
            <a:pPr marL="0" indent="0">
              <a:buNone/>
            </a:pPr>
            <a:r>
              <a:rPr lang="en-GB" b="1" dirty="0">
                <a:highlight>
                  <a:srgbClr val="FFFF00"/>
                </a:highlight>
              </a:rPr>
              <a:t>upper()</a:t>
            </a:r>
            <a:r>
              <a:rPr lang="en-GB" b="1" dirty="0"/>
              <a:t>:</a:t>
            </a:r>
            <a:r>
              <a:rPr lang="en-GB" dirty="0"/>
              <a:t> Convert all characters in a string to uppercase</a:t>
            </a:r>
          </a:p>
          <a:p>
            <a:endParaRPr lang="en-GB" dirty="0"/>
          </a:p>
          <a:p>
            <a:endParaRPr lang="en-GB" dirty="0"/>
          </a:p>
        </p:txBody>
      </p:sp>
      <p:pic>
        <p:nvPicPr>
          <p:cNvPr id="5" name="Picture 4">
            <a:extLst>
              <a:ext uri="{FF2B5EF4-FFF2-40B4-BE49-F238E27FC236}">
                <a16:creationId xmlns:a16="http://schemas.microsoft.com/office/drawing/2014/main" id="{B4DE64FC-B21A-4C95-A8C1-859C7237C8C0}"/>
              </a:ext>
            </a:extLst>
          </p:cNvPr>
          <p:cNvPicPr>
            <a:picLocks noChangeAspect="1"/>
          </p:cNvPicPr>
          <p:nvPr/>
        </p:nvPicPr>
        <p:blipFill>
          <a:blip r:embed="rId2"/>
          <a:stretch>
            <a:fillRect/>
          </a:stretch>
        </p:blipFill>
        <p:spPr>
          <a:xfrm>
            <a:off x="4303400" y="3024979"/>
            <a:ext cx="2400635" cy="1057423"/>
          </a:xfrm>
          <a:prstGeom prst="rect">
            <a:avLst/>
          </a:prstGeom>
        </p:spPr>
      </p:pic>
      <p:pic>
        <p:nvPicPr>
          <p:cNvPr id="7" name="Picture 6">
            <a:extLst>
              <a:ext uri="{FF2B5EF4-FFF2-40B4-BE49-F238E27FC236}">
                <a16:creationId xmlns:a16="http://schemas.microsoft.com/office/drawing/2014/main" id="{6BE1BA84-9342-4222-AB7C-3563AB08C58A}"/>
              </a:ext>
            </a:extLst>
          </p:cNvPr>
          <p:cNvPicPr>
            <a:picLocks noChangeAspect="1"/>
          </p:cNvPicPr>
          <p:nvPr/>
        </p:nvPicPr>
        <p:blipFill>
          <a:blip r:embed="rId3"/>
          <a:stretch>
            <a:fillRect/>
          </a:stretch>
        </p:blipFill>
        <p:spPr>
          <a:xfrm>
            <a:off x="4600366" y="4521317"/>
            <a:ext cx="1495634" cy="371527"/>
          </a:xfrm>
          <a:prstGeom prst="rect">
            <a:avLst/>
          </a:prstGeom>
        </p:spPr>
      </p:pic>
    </p:spTree>
    <p:extLst>
      <p:ext uri="{BB962C8B-B14F-4D97-AF65-F5344CB8AC3E}">
        <p14:creationId xmlns:p14="http://schemas.microsoft.com/office/powerpoint/2010/main" val="384912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AE09-2266-415D-8B10-EEEA78172F0A}"/>
              </a:ext>
            </a:extLst>
          </p:cNvPr>
          <p:cNvSpPr>
            <a:spLocks noGrp="1"/>
          </p:cNvSpPr>
          <p:nvPr>
            <p:ph type="title"/>
          </p:nvPr>
        </p:nvSpPr>
        <p:spPr/>
        <p:txBody>
          <a:bodyPr/>
          <a:lstStyle/>
          <a:p>
            <a:r>
              <a:rPr lang="en-GB" dirty="0"/>
              <a:t>String Methods: </a:t>
            </a:r>
            <a:r>
              <a:rPr lang="en-GB" dirty="0">
                <a:highlight>
                  <a:srgbClr val="FFFF00"/>
                </a:highlight>
              </a:rPr>
              <a:t>title</a:t>
            </a:r>
          </a:p>
        </p:txBody>
      </p:sp>
      <p:sp>
        <p:nvSpPr>
          <p:cNvPr id="3" name="Content Placeholder 2">
            <a:extLst>
              <a:ext uri="{FF2B5EF4-FFF2-40B4-BE49-F238E27FC236}">
                <a16:creationId xmlns:a16="http://schemas.microsoft.com/office/drawing/2014/main" id="{F28923F6-F4B2-4EB5-8A99-B353440873AF}"/>
              </a:ext>
            </a:extLst>
          </p:cNvPr>
          <p:cNvSpPr>
            <a:spLocks noGrp="1"/>
          </p:cNvSpPr>
          <p:nvPr>
            <p:ph idx="1"/>
          </p:nvPr>
        </p:nvSpPr>
        <p:spPr>
          <a:xfrm>
            <a:off x="564850" y="2239033"/>
            <a:ext cx="10168128" cy="711985"/>
          </a:xfrm>
        </p:spPr>
        <p:txBody>
          <a:bodyPr/>
          <a:lstStyle/>
          <a:p>
            <a:pPr marL="0" indent="0">
              <a:buNone/>
            </a:pPr>
            <a:r>
              <a:rPr lang="en-GB" b="1" dirty="0">
                <a:highlight>
                  <a:srgbClr val="FFFF00"/>
                </a:highlight>
              </a:rPr>
              <a:t>upper()</a:t>
            </a:r>
            <a:r>
              <a:rPr lang="en-GB" b="1" dirty="0"/>
              <a:t>:</a:t>
            </a:r>
            <a:r>
              <a:rPr lang="en-GB" dirty="0"/>
              <a:t> Capitalize the first character of each word in a string</a:t>
            </a:r>
          </a:p>
          <a:p>
            <a:endParaRPr lang="en-GB" dirty="0"/>
          </a:p>
          <a:p>
            <a:endParaRPr lang="en-GB" dirty="0"/>
          </a:p>
        </p:txBody>
      </p:sp>
      <p:pic>
        <p:nvPicPr>
          <p:cNvPr id="6" name="Picture 5">
            <a:extLst>
              <a:ext uri="{FF2B5EF4-FFF2-40B4-BE49-F238E27FC236}">
                <a16:creationId xmlns:a16="http://schemas.microsoft.com/office/drawing/2014/main" id="{92522BC1-AAE8-48DD-9B48-973D2FE8600C}"/>
              </a:ext>
            </a:extLst>
          </p:cNvPr>
          <p:cNvPicPr>
            <a:picLocks noChangeAspect="1"/>
          </p:cNvPicPr>
          <p:nvPr/>
        </p:nvPicPr>
        <p:blipFill>
          <a:blip r:embed="rId2"/>
          <a:stretch>
            <a:fillRect/>
          </a:stretch>
        </p:blipFill>
        <p:spPr>
          <a:xfrm>
            <a:off x="4542051" y="4470228"/>
            <a:ext cx="1657581" cy="390580"/>
          </a:xfrm>
          <a:prstGeom prst="rect">
            <a:avLst/>
          </a:prstGeom>
        </p:spPr>
      </p:pic>
      <p:pic>
        <p:nvPicPr>
          <p:cNvPr id="9" name="Picture 8">
            <a:extLst>
              <a:ext uri="{FF2B5EF4-FFF2-40B4-BE49-F238E27FC236}">
                <a16:creationId xmlns:a16="http://schemas.microsoft.com/office/drawing/2014/main" id="{F3D5BA54-96CF-4A13-B451-FC71D7EF2A46}"/>
              </a:ext>
            </a:extLst>
          </p:cNvPr>
          <p:cNvPicPr>
            <a:picLocks noChangeAspect="1"/>
          </p:cNvPicPr>
          <p:nvPr/>
        </p:nvPicPr>
        <p:blipFill>
          <a:blip r:embed="rId3"/>
          <a:stretch>
            <a:fillRect/>
          </a:stretch>
        </p:blipFill>
        <p:spPr>
          <a:xfrm>
            <a:off x="4165760" y="3421140"/>
            <a:ext cx="2410161" cy="971686"/>
          </a:xfrm>
          <a:prstGeom prst="rect">
            <a:avLst/>
          </a:prstGeom>
        </p:spPr>
      </p:pic>
    </p:spTree>
    <p:extLst>
      <p:ext uri="{BB962C8B-B14F-4D97-AF65-F5344CB8AC3E}">
        <p14:creationId xmlns:p14="http://schemas.microsoft.com/office/powerpoint/2010/main" val="401406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8E8725-1141-F0C6-E6A5-F482F177DDBC}"/>
              </a:ext>
            </a:extLst>
          </p:cNvPr>
          <p:cNvSpPr>
            <a:spLocks noGrp="1"/>
          </p:cNvSpPr>
          <p:nvPr>
            <p:ph idx="1"/>
          </p:nvPr>
        </p:nvSpPr>
        <p:spPr>
          <a:xfrm>
            <a:off x="942402" y="3057524"/>
            <a:ext cx="9916097" cy="1343025"/>
          </a:xfrm>
        </p:spPr>
        <p:txBody>
          <a:bodyPr>
            <a:normAutofit/>
          </a:bodyPr>
          <a:lstStyle/>
          <a:p>
            <a:pPr marL="0" indent="0" algn="ctr">
              <a:buNone/>
            </a:pPr>
            <a:r>
              <a:rPr lang="en-GB" sz="4000" b="1" dirty="0">
                <a:latin typeface="Aharoni" panose="02010803020104030203" pitchFamily="2" charset="-79"/>
                <a:cs typeface="Aharoni" panose="02010803020104030203" pitchFamily="2" charset="-79"/>
              </a:rPr>
              <a:t>WK </a:t>
            </a:r>
            <a:r>
              <a:rPr lang="en-GB" sz="4000" b="1" dirty="0">
                <a:cs typeface="Aharoni" panose="02010803020104030203" pitchFamily="2" charset="-79"/>
              </a:rPr>
              <a:t>4</a:t>
            </a:r>
            <a:r>
              <a:rPr lang="en-GB" sz="4000" b="1" dirty="0">
                <a:latin typeface="Aharoni" panose="02010803020104030203" pitchFamily="2" charset="-79"/>
                <a:cs typeface="Aharoni" panose="02010803020104030203" pitchFamily="2" charset="-79"/>
              </a:rPr>
              <a:t> Lecture </a:t>
            </a:r>
            <a:r>
              <a:rPr lang="en-GB" sz="4000" b="1" dirty="0">
                <a:cs typeface="Aharoni" panose="02010803020104030203" pitchFamily="2" charset="-79"/>
              </a:rPr>
              <a:t>4</a:t>
            </a:r>
            <a:r>
              <a:rPr lang="en-GB" sz="4000" b="1" dirty="0">
                <a:latin typeface="+mn-lt"/>
                <a:cs typeface="Aharoni" panose="02010803020104030203" pitchFamily="2" charset="-79"/>
              </a:rPr>
              <a:t>.1 Strings</a:t>
            </a:r>
            <a:endParaRPr lang="en-GB" sz="4000" b="1" dirty="0"/>
          </a:p>
        </p:txBody>
      </p:sp>
    </p:spTree>
    <p:extLst>
      <p:ext uri="{BB962C8B-B14F-4D97-AF65-F5344CB8AC3E}">
        <p14:creationId xmlns:p14="http://schemas.microsoft.com/office/powerpoint/2010/main" val="830535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AE09-2266-415D-8B10-EEEA78172F0A}"/>
              </a:ext>
            </a:extLst>
          </p:cNvPr>
          <p:cNvSpPr>
            <a:spLocks noGrp="1"/>
          </p:cNvSpPr>
          <p:nvPr>
            <p:ph type="title"/>
          </p:nvPr>
        </p:nvSpPr>
        <p:spPr/>
        <p:txBody>
          <a:bodyPr/>
          <a:lstStyle/>
          <a:p>
            <a:r>
              <a:rPr lang="en-GB" dirty="0"/>
              <a:t>String Methods: </a:t>
            </a:r>
            <a:r>
              <a:rPr lang="en-GB" dirty="0">
                <a:highlight>
                  <a:srgbClr val="FFFF00"/>
                </a:highlight>
              </a:rPr>
              <a:t>strip</a:t>
            </a:r>
          </a:p>
        </p:txBody>
      </p:sp>
      <p:sp>
        <p:nvSpPr>
          <p:cNvPr id="3" name="Content Placeholder 2">
            <a:extLst>
              <a:ext uri="{FF2B5EF4-FFF2-40B4-BE49-F238E27FC236}">
                <a16:creationId xmlns:a16="http://schemas.microsoft.com/office/drawing/2014/main" id="{F28923F6-F4B2-4EB5-8A99-B353440873AF}"/>
              </a:ext>
            </a:extLst>
          </p:cNvPr>
          <p:cNvSpPr>
            <a:spLocks noGrp="1"/>
          </p:cNvSpPr>
          <p:nvPr>
            <p:ph idx="1"/>
          </p:nvPr>
        </p:nvSpPr>
        <p:spPr>
          <a:xfrm>
            <a:off x="564850" y="2239033"/>
            <a:ext cx="10168128" cy="711985"/>
          </a:xfrm>
        </p:spPr>
        <p:txBody>
          <a:bodyPr>
            <a:normAutofit fontScale="92500" lnSpcReduction="20000"/>
          </a:bodyPr>
          <a:lstStyle/>
          <a:p>
            <a:pPr marL="0" indent="0">
              <a:buNone/>
            </a:pPr>
            <a:r>
              <a:rPr lang="en-GB" b="1" dirty="0">
                <a:highlight>
                  <a:srgbClr val="FFFF00"/>
                </a:highlight>
              </a:rPr>
              <a:t>strip()</a:t>
            </a:r>
            <a:r>
              <a:rPr lang="en-GB" b="1" dirty="0"/>
              <a:t>:</a:t>
            </a:r>
            <a:r>
              <a:rPr lang="en-GB" dirty="0"/>
              <a:t> Remove whitespace characters from the beginning and end of a string</a:t>
            </a:r>
          </a:p>
          <a:p>
            <a:endParaRPr lang="en-GB" dirty="0"/>
          </a:p>
          <a:p>
            <a:endParaRPr lang="en-GB" dirty="0"/>
          </a:p>
        </p:txBody>
      </p:sp>
      <p:pic>
        <p:nvPicPr>
          <p:cNvPr id="7" name="Picture 6">
            <a:extLst>
              <a:ext uri="{FF2B5EF4-FFF2-40B4-BE49-F238E27FC236}">
                <a16:creationId xmlns:a16="http://schemas.microsoft.com/office/drawing/2014/main" id="{EED4C0C8-E555-4000-A66F-BC9F256E0650}"/>
              </a:ext>
            </a:extLst>
          </p:cNvPr>
          <p:cNvPicPr>
            <a:picLocks noChangeAspect="1"/>
          </p:cNvPicPr>
          <p:nvPr/>
        </p:nvPicPr>
        <p:blipFill>
          <a:blip r:embed="rId2"/>
          <a:stretch>
            <a:fillRect/>
          </a:stretch>
        </p:blipFill>
        <p:spPr>
          <a:xfrm>
            <a:off x="4035374" y="3222831"/>
            <a:ext cx="2791215" cy="1181265"/>
          </a:xfrm>
          <a:prstGeom prst="rect">
            <a:avLst/>
          </a:prstGeom>
        </p:spPr>
      </p:pic>
      <p:pic>
        <p:nvPicPr>
          <p:cNvPr id="10" name="Picture 9">
            <a:extLst>
              <a:ext uri="{FF2B5EF4-FFF2-40B4-BE49-F238E27FC236}">
                <a16:creationId xmlns:a16="http://schemas.microsoft.com/office/drawing/2014/main" id="{E2FCB684-A24D-4D48-BC24-11FC3FF5C775}"/>
              </a:ext>
            </a:extLst>
          </p:cNvPr>
          <p:cNvPicPr>
            <a:picLocks noChangeAspect="1"/>
          </p:cNvPicPr>
          <p:nvPr/>
        </p:nvPicPr>
        <p:blipFill>
          <a:blip r:embed="rId3"/>
          <a:stretch>
            <a:fillRect/>
          </a:stretch>
        </p:blipFill>
        <p:spPr>
          <a:xfrm>
            <a:off x="4655874" y="4727864"/>
            <a:ext cx="1695687" cy="285790"/>
          </a:xfrm>
          <a:prstGeom prst="rect">
            <a:avLst/>
          </a:prstGeom>
        </p:spPr>
      </p:pic>
    </p:spTree>
    <p:extLst>
      <p:ext uri="{BB962C8B-B14F-4D97-AF65-F5344CB8AC3E}">
        <p14:creationId xmlns:p14="http://schemas.microsoft.com/office/powerpoint/2010/main" val="92149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AE09-2266-415D-8B10-EEEA78172F0A}"/>
              </a:ext>
            </a:extLst>
          </p:cNvPr>
          <p:cNvSpPr>
            <a:spLocks noGrp="1"/>
          </p:cNvSpPr>
          <p:nvPr>
            <p:ph type="title"/>
          </p:nvPr>
        </p:nvSpPr>
        <p:spPr/>
        <p:txBody>
          <a:bodyPr/>
          <a:lstStyle/>
          <a:p>
            <a:r>
              <a:rPr lang="en-GB" dirty="0"/>
              <a:t>String Methods: </a:t>
            </a:r>
            <a:r>
              <a:rPr lang="en-GB" dirty="0">
                <a:highlight>
                  <a:srgbClr val="FFFF00"/>
                </a:highlight>
              </a:rPr>
              <a:t>join</a:t>
            </a:r>
          </a:p>
        </p:txBody>
      </p:sp>
      <p:sp>
        <p:nvSpPr>
          <p:cNvPr id="3" name="Content Placeholder 2">
            <a:extLst>
              <a:ext uri="{FF2B5EF4-FFF2-40B4-BE49-F238E27FC236}">
                <a16:creationId xmlns:a16="http://schemas.microsoft.com/office/drawing/2014/main" id="{F28923F6-F4B2-4EB5-8A99-B353440873AF}"/>
              </a:ext>
            </a:extLst>
          </p:cNvPr>
          <p:cNvSpPr>
            <a:spLocks noGrp="1"/>
          </p:cNvSpPr>
          <p:nvPr>
            <p:ph idx="1"/>
          </p:nvPr>
        </p:nvSpPr>
        <p:spPr>
          <a:xfrm>
            <a:off x="564849" y="2239033"/>
            <a:ext cx="11010623" cy="711985"/>
          </a:xfrm>
        </p:spPr>
        <p:txBody>
          <a:bodyPr>
            <a:normAutofit fontScale="92500"/>
          </a:bodyPr>
          <a:lstStyle/>
          <a:p>
            <a:pPr marL="0" indent="0">
              <a:buNone/>
            </a:pPr>
            <a:r>
              <a:rPr lang="en-GB" b="1" dirty="0">
                <a:highlight>
                  <a:srgbClr val="FFFF00"/>
                </a:highlight>
              </a:rPr>
              <a:t>join()</a:t>
            </a:r>
            <a:r>
              <a:rPr lang="en-GB" b="1" dirty="0"/>
              <a:t>:</a:t>
            </a:r>
            <a:r>
              <a:rPr lang="en-GB" dirty="0"/>
              <a:t> Concatenate a list of strings into a single string with a specified separator</a:t>
            </a:r>
          </a:p>
          <a:p>
            <a:endParaRPr lang="en-GB" dirty="0"/>
          </a:p>
          <a:p>
            <a:endParaRPr lang="en-GB" dirty="0"/>
          </a:p>
        </p:txBody>
      </p:sp>
      <p:pic>
        <p:nvPicPr>
          <p:cNvPr id="5" name="Picture 4">
            <a:extLst>
              <a:ext uri="{FF2B5EF4-FFF2-40B4-BE49-F238E27FC236}">
                <a16:creationId xmlns:a16="http://schemas.microsoft.com/office/drawing/2014/main" id="{FEA3C0A7-AE77-4F8D-BF44-2C473F313173}"/>
              </a:ext>
            </a:extLst>
          </p:cNvPr>
          <p:cNvPicPr>
            <a:picLocks noChangeAspect="1"/>
          </p:cNvPicPr>
          <p:nvPr/>
        </p:nvPicPr>
        <p:blipFill>
          <a:blip r:embed="rId2"/>
          <a:stretch>
            <a:fillRect/>
          </a:stretch>
        </p:blipFill>
        <p:spPr>
          <a:xfrm>
            <a:off x="4623024" y="3131922"/>
            <a:ext cx="3153215" cy="1009791"/>
          </a:xfrm>
          <a:prstGeom prst="rect">
            <a:avLst/>
          </a:prstGeom>
        </p:spPr>
      </p:pic>
      <p:pic>
        <p:nvPicPr>
          <p:cNvPr id="8" name="Picture 7">
            <a:extLst>
              <a:ext uri="{FF2B5EF4-FFF2-40B4-BE49-F238E27FC236}">
                <a16:creationId xmlns:a16="http://schemas.microsoft.com/office/drawing/2014/main" id="{6A44E50F-DB6C-4D92-8B09-146A609EF5AA}"/>
              </a:ext>
            </a:extLst>
          </p:cNvPr>
          <p:cNvPicPr>
            <a:picLocks noChangeAspect="1"/>
          </p:cNvPicPr>
          <p:nvPr/>
        </p:nvPicPr>
        <p:blipFill>
          <a:blip r:embed="rId3"/>
          <a:stretch>
            <a:fillRect/>
          </a:stretch>
        </p:blipFill>
        <p:spPr>
          <a:xfrm>
            <a:off x="5595836" y="4451616"/>
            <a:ext cx="1457528" cy="323895"/>
          </a:xfrm>
          <a:prstGeom prst="rect">
            <a:avLst/>
          </a:prstGeom>
        </p:spPr>
      </p:pic>
    </p:spTree>
    <p:extLst>
      <p:ext uri="{BB962C8B-B14F-4D97-AF65-F5344CB8AC3E}">
        <p14:creationId xmlns:p14="http://schemas.microsoft.com/office/powerpoint/2010/main" val="409496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AE09-2266-415D-8B10-EEEA78172F0A}"/>
              </a:ext>
            </a:extLst>
          </p:cNvPr>
          <p:cNvSpPr>
            <a:spLocks noGrp="1"/>
          </p:cNvSpPr>
          <p:nvPr>
            <p:ph type="title"/>
          </p:nvPr>
        </p:nvSpPr>
        <p:spPr/>
        <p:txBody>
          <a:bodyPr/>
          <a:lstStyle/>
          <a:p>
            <a:r>
              <a:rPr lang="en-GB" dirty="0"/>
              <a:t>String Methods: </a:t>
            </a:r>
            <a:r>
              <a:rPr lang="en-GB" dirty="0" err="1">
                <a:highlight>
                  <a:srgbClr val="FFFF00"/>
                </a:highlight>
              </a:rPr>
              <a:t>startswith</a:t>
            </a:r>
            <a:endParaRPr lang="en-GB" dirty="0">
              <a:highlight>
                <a:srgbClr val="FFFF00"/>
              </a:highlight>
            </a:endParaRPr>
          </a:p>
        </p:txBody>
      </p:sp>
      <p:sp>
        <p:nvSpPr>
          <p:cNvPr id="3" name="Content Placeholder 2">
            <a:extLst>
              <a:ext uri="{FF2B5EF4-FFF2-40B4-BE49-F238E27FC236}">
                <a16:creationId xmlns:a16="http://schemas.microsoft.com/office/drawing/2014/main" id="{F28923F6-F4B2-4EB5-8A99-B353440873AF}"/>
              </a:ext>
            </a:extLst>
          </p:cNvPr>
          <p:cNvSpPr>
            <a:spLocks noGrp="1"/>
          </p:cNvSpPr>
          <p:nvPr>
            <p:ph idx="1"/>
          </p:nvPr>
        </p:nvSpPr>
        <p:spPr>
          <a:xfrm>
            <a:off x="564849" y="2239033"/>
            <a:ext cx="11010623" cy="711985"/>
          </a:xfrm>
        </p:spPr>
        <p:txBody>
          <a:bodyPr>
            <a:normAutofit/>
          </a:bodyPr>
          <a:lstStyle/>
          <a:p>
            <a:pPr marL="0" indent="0">
              <a:buNone/>
            </a:pPr>
            <a:r>
              <a:rPr lang="en-GB" b="1" dirty="0" err="1">
                <a:highlight>
                  <a:srgbClr val="FFFF00"/>
                </a:highlight>
              </a:rPr>
              <a:t>startswith</a:t>
            </a:r>
            <a:r>
              <a:rPr lang="en-GB" b="1" dirty="0">
                <a:highlight>
                  <a:srgbClr val="FFFF00"/>
                </a:highlight>
              </a:rPr>
              <a:t>()</a:t>
            </a:r>
            <a:r>
              <a:rPr lang="en-GB" b="1" dirty="0"/>
              <a:t>:</a:t>
            </a:r>
            <a:r>
              <a:rPr lang="en-GB" dirty="0"/>
              <a:t> Check if a string starts with a specified substring</a:t>
            </a:r>
          </a:p>
          <a:p>
            <a:endParaRPr lang="en-GB" dirty="0"/>
          </a:p>
          <a:p>
            <a:endParaRPr lang="en-GB" dirty="0"/>
          </a:p>
        </p:txBody>
      </p:sp>
      <p:pic>
        <p:nvPicPr>
          <p:cNvPr id="9" name="Picture 8">
            <a:extLst>
              <a:ext uri="{FF2B5EF4-FFF2-40B4-BE49-F238E27FC236}">
                <a16:creationId xmlns:a16="http://schemas.microsoft.com/office/drawing/2014/main" id="{1A442183-81FE-445A-871E-132F78CBC090}"/>
              </a:ext>
            </a:extLst>
          </p:cNvPr>
          <p:cNvPicPr>
            <a:picLocks noChangeAspect="1"/>
          </p:cNvPicPr>
          <p:nvPr/>
        </p:nvPicPr>
        <p:blipFill>
          <a:blip r:embed="rId2"/>
          <a:stretch>
            <a:fillRect/>
          </a:stretch>
        </p:blipFill>
        <p:spPr>
          <a:xfrm>
            <a:off x="2955050" y="3021034"/>
            <a:ext cx="6230219" cy="1771897"/>
          </a:xfrm>
          <a:prstGeom prst="rect">
            <a:avLst/>
          </a:prstGeom>
        </p:spPr>
      </p:pic>
      <p:pic>
        <p:nvPicPr>
          <p:cNvPr id="11" name="Picture 10">
            <a:extLst>
              <a:ext uri="{FF2B5EF4-FFF2-40B4-BE49-F238E27FC236}">
                <a16:creationId xmlns:a16="http://schemas.microsoft.com/office/drawing/2014/main" id="{44001147-B3CC-4268-90C8-0FE189023074}"/>
              </a:ext>
            </a:extLst>
          </p:cNvPr>
          <p:cNvPicPr>
            <a:picLocks noChangeAspect="1"/>
          </p:cNvPicPr>
          <p:nvPr/>
        </p:nvPicPr>
        <p:blipFill>
          <a:blip r:embed="rId3"/>
          <a:stretch>
            <a:fillRect/>
          </a:stretch>
        </p:blipFill>
        <p:spPr>
          <a:xfrm>
            <a:off x="4370576" y="5187626"/>
            <a:ext cx="3658111" cy="514422"/>
          </a:xfrm>
          <a:prstGeom prst="rect">
            <a:avLst/>
          </a:prstGeom>
        </p:spPr>
      </p:pic>
    </p:spTree>
    <p:extLst>
      <p:ext uri="{BB962C8B-B14F-4D97-AF65-F5344CB8AC3E}">
        <p14:creationId xmlns:p14="http://schemas.microsoft.com/office/powerpoint/2010/main" val="49177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AE09-2266-415D-8B10-EEEA78172F0A}"/>
              </a:ext>
            </a:extLst>
          </p:cNvPr>
          <p:cNvSpPr>
            <a:spLocks noGrp="1"/>
          </p:cNvSpPr>
          <p:nvPr>
            <p:ph type="title"/>
          </p:nvPr>
        </p:nvSpPr>
        <p:spPr/>
        <p:txBody>
          <a:bodyPr/>
          <a:lstStyle/>
          <a:p>
            <a:r>
              <a:rPr lang="en-GB" dirty="0"/>
              <a:t>String Methods: </a:t>
            </a:r>
            <a:r>
              <a:rPr lang="en-GB" dirty="0" err="1">
                <a:highlight>
                  <a:srgbClr val="FFFF00"/>
                </a:highlight>
              </a:rPr>
              <a:t>endswith</a:t>
            </a:r>
            <a:endParaRPr lang="en-GB" dirty="0">
              <a:highlight>
                <a:srgbClr val="FFFF00"/>
              </a:highlight>
            </a:endParaRPr>
          </a:p>
        </p:txBody>
      </p:sp>
      <p:sp>
        <p:nvSpPr>
          <p:cNvPr id="3" name="Content Placeholder 2">
            <a:extLst>
              <a:ext uri="{FF2B5EF4-FFF2-40B4-BE49-F238E27FC236}">
                <a16:creationId xmlns:a16="http://schemas.microsoft.com/office/drawing/2014/main" id="{F28923F6-F4B2-4EB5-8A99-B353440873AF}"/>
              </a:ext>
            </a:extLst>
          </p:cNvPr>
          <p:cNvSpPr>
            <a:spLocks noGrp="1"/>
          </p:cNvSpPr>
          <p:nvPr>
            <p:ph idx="1"/>
          </p:nvPr>
        </p:nvSpPr>
        <p:spPr>
          <a:xfrm>
            <a:off x="564849" y="2239033"/>
            <a:ext cx="11010623" cy="711985"/>
          </a:xfrm>
        </p:spPr>
        <p:txBody>
          <a:bodyPr>
            <a:normAutofit/>
          </a:bodyPr>
          <a:lstStyle/>
          <a:p>
            <a:pPr marL="0" indent="0">
              <a:buNone/>
            </a:pPr>
            <a:r>
              <a:rPr lang="en-GB" b="1" dirty="0" err="1">
                <a:highlight>
                  <a:srgbClr val="FFFF00"/>
                </a:highlight>
              </a:rPr>
              <a:t>endswith</a:t>
            </a:r>
            <a:r>
              <a:rPr lang="en-GB" b="1" dirty="0">
                <a:highlight>
                  <a:srgbClr val="FFFF00"/>
                </a:highlight>
              </a:rPr>
              <a:t>()</a:t>
            </a:r>
            <a:r>
              <a:rPr lang="en-GB" b="1" dirty="0"/>
              <a:t>:</a:t>
            </a:r>
            <a:r>
              <a:rPr lang="en-GB" dirty="0"/>
              <a:t> Check if a string ends with a specified substring</a:t>
            </a:r>
          </a:p>
          <a:p>
            <a:endParaRPr lang="en-GB" dirty="0"/>
          </a:p>
          <a:p>
            <a:endParaRPr lang="en-GB" dirty="0"/>
          </a:p>
        </p:txBody>
      </p:sp>
      <p:pic>
        <p:nvPicPr>
          <p:cNvPr id="5" name="Picture 4">
            <a:extLst>
              <a:ext uri="{FF2B5EF4-FFF2-40B4-BE49-F238E27FC236}">
                <a16:creationId xmlns:a16="http://schemas.microsoft.com/office/drawing/2014/main" id="{EBA2F3EC-FF8C-4B48-A20D-3AE234D2DEB5}"/>
              </a:ext>
            </a:extLst>
          </p:cNvPr>
          <p:cNvPicPr>
            <a:picLocks noChangeAspect="1"/>
          </p:cNvPicPr>
          <p:nvPr/>
        </p:nvPicPr>
        <p:blipFill>
          <a:blip r:embed="rId2"/>
          <a:stretch>
            <a:fillRect/>
          </a:stretch>
        </p:blipFill>
        <p:spPr>
          <a:xfrm>
            <a:off x="4400313" y="5256903"/>
            <a:ext cx="3391373" cy="438211"/>
          </a:xfrm>
          <a:prstGeom prst="rect">
            <a:avLst/>
          </a:prstGeom>
        </p:spPr>
      </p:pic>
      <p:pic>
        <p:nvPicPr>
          <p:cNvPr id="7" name="Picture 6">
            <a:extLst>
              <a:ext uri="{FF2B5EF4-FFF2-40B4-BE49-F238E27FC236}">
                <a16:creationId xmlns:a16="http://schemas.microsoft.com/office/drawing/2014/main" id="{43D16B27-EF85-4916-881B-0731B9448866}"/>
              </a:ext>
            </a:extLst>
          </p:cNvPr>
          <p:cNvPicPr>
            <a:picLocks noChangeAspect="1"/>
          </p:cNvPicPr>
          <p:nvPr/>
        </p:nvPicPr>
        <p:blipFill>
          <a:blip r:embed="rId3"/>
          <a:stretch>
            <a:fillRect/>
          </a:stretch>
        </p:blipFill>
        <p:spPr>
          <a:xfrm>
            <a:off x="3251233" y="3108459"/>
            <a:ext cx="5896798" cy="1991003"/>
          </a:xfrm>
          <a:prstGeom prst="rect">
            <a:avLst/>
          </a:prstGeom>
        </p:spPr>
      </p:pic>
    </p:spTree>
    <p:extLst>
      <p:ext uri="{BB962C8B-B14F-4D97-AF65-F5344CB8AC3E}">
        <p14:creationId xmlns:p14="http://schemas.microsoft.com/office/powerpoint/2010/main" val="417396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AE09-2266-415D-8B10-EEEA78172F0A}"/>
              </a:ext>
            </a:extLst>
          </p:cNvPr>
          <p:cNvSpPr>
            <a:spLocks noGrp="1"/>
          </p:cNvSpPr>
          <p:nvPr>
            <p:ph type="title"/>
          </p:nvPr>
        </p:nvSpPr>
        <p:spPr/>
        <p:txBody>
          <a:bodyPr/>
          <a:lstStyle/>
          <a:p>
            <a:r>
              <a:rPr lang="en-GB" dirty="0"/>
              <a:t>String Methods: </a:t>
            </a:r>
            <a:r>
              <a:rPr lang="en-GB" dirty="0" err="1">
                <a:highlight>
                  <a:srgbClr val="FFFF00"/>
                </a:highlight>
              </a:rPr>
              <a:t>isdigit</a:t>
            </a:r>
            <a:endParaRPr lang="en-GB" dirty="0">
              <a:highlight>
                <a:srgbClr val="FFFF00"/>
              </a:highlight>
            </a:endParaRPr>
          </a:p>
        </p:txBody>
      </p:sp>
      <p:sp>
        <p:nvSpPr>
          <p:cNvPr id="3" name="Content Placeholder 2">
            <a:extLst>
              <a:ext uri="{FF2B5EF4-FFF2-40B4-BE49-F238E27FC236}">
                <a16:creationId xmlns:a16="http://schemas.microsoft.com/office/drawing/2014/main" id="{F28923F6-F4B2-4EB5-8A99-B353440873AF}"/>
              </a:ext>
            </a:extLst>
          </p:cNvPr>
          <p:cNvSpPr>
            <a:spLocks noGrp="1"/>
          </p:cNvSpPr>
          <p:nvPr>
            <p:ph idx="1"/>
          </p:nvPr>
        </p:nvSpPr>
        <p:spPr>
          <a:xfrm>
            <a:off x="564849" y="2239033"/>
            <a:ext cx="11010623" cy="711985"/>
          </a:xfrm>
        </p:spPr>
        <p:txBody>
          <a:bodyPr>
            <a:normAutofit/>
          </a:bodyPr>
          <a:lstStyle/>
          <a:p>
            <a:pPr marL="0" indent="0">
              <a:buNone/>
            </a:pPr>
            <a:r>
              <a:rPr lang="en-GB" b="1" dirty="0" err="1">
                <a:highlight>
                  <a:srgbClr val="FFFF00"/>
                </a:highlight>
              </a:rPr>
              <a:t>isdigit</a:t>
            </a:r>
            <a:r>
              <a:rPr lang="en-GB" b="1" dirty="0">
                <a:highlight>
                  <a:srgbClr val="FFFF00"/>
                </a:highlight>
              </a:rPr>
              <a:t>()</a:t>
            </a:r>
            <a:r>
              <a:rPr lang="en-GB" b="1" dirty="0"/>
              <a:t>:</a:t>
            </a:r>
            <a:r>
              <a:rPr lang="en-GB" dirty="0"/>
              <a:t> Check if a string contains only digits</a:t>
            </a:r>
          </a:p>
          <a:p>
            <a:endParaRPr lang="en-GB" dirty="0"/>
          </a:p>
          <a:p>
            <a:endParaRPr lang="en-GB" dirty="0"/>
          </a:p>
        </p:txBody>
      </p:sp>
      <p:pic>
        <p:nvPicPr>
          <p:cNvPr id="6" name="Picture 5">
            <a:extLst>
              <a:ext uri="{FF2B5EF4-FFF2-40B4-BE49-F238E27FC236}">
                <a16:creationId xmlns:a16="http://schemas.microsoft.com/office/drawing/2014/main" id="{F97A5296-A010-475D-B06C-C6C95CC48995}"/>
              </a:ext>
            </a:extLst>
          </p:cNvPr>
          <p:cNvPicPr>
            <a:picLocks noChangeAspect="1"/>
          </p:cNvPicPr>
          <p:nvPr/>
        </p:nvPicPr>
        <p:blipFill>
          <a:blip r:embed="rId2"/>
          <a:stretch>
            <a:fillRect/>
          </a:stretch>
        </p:blipFill>
        <p:spPr>
          <a:xfrm>
            <a:off x="2789206" y="3038599"/>
            <a:ext cx="6820852" cy="1991003"/>
          </a:xfrm>
          <a:prstGeom prst="rect">
            <a:avLst/>
          </a:prstGeom>
        </p:spPr>
      </p:pic>
      <p:pic>
        <p:nvPicPr>
          <p:cNvPr id="9" name="Picture 8">
            <a:extLst>
              <a:ext uri="{FF2B5EF4-FFF2-40B4-BE49-F238E27FC236}">
                <a16:creationId xmlns:a16="http://schemas.microsoft.com/office/drawing/2014/main" id="{23FD0E5F-2A37-461E-976C-56B9A487560F}"/>
              </a:ext>
            </a:extLst>
          </p:cNvPr>
          <p:cNvPicPr>
            <a:picLocks noChangeAspect="1"/>
          </p:cNvPicPr>
          <p:nvPr/>
        </p:nvPicPr>
        <p:blipFill>
          <a:blip r:embed="rId3"/>
          <a:stretch>
            <a:fillRect/>
          </a:stretch>
        </p:blipFill>
        <p:spPr>
          <a:xfrm>
            <a:off x="4194339" y="5440481"/>
            <a:ext cx="4010585" cy="362001"/>
          </a:xfrm>
          <a:prstGeom prst="rect">
            <a:avLst/>
          </a:prstGeom>
        </p:spPr>
      </p:pic>
    </p:spTree>
    <p:extLst>
      <p:ext uri="{BB962C8B-B14F-4D97-AF65-F5344CB8AC3E}">
        <p14:creationId xmlns:p14="http://schemas.microsoft.com/office/powerpoint/2010/main" val="3110105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57FB75-15C1-54E2-29C1-319714639FA5}"/>
              </a:ext>
            </a:extLst>
          </p:cNvPr>
          <p:cNvSpPr>
            <a:spLocks noGrp="1"/>
          </p:cNvSpPr>
          <p:nvPr>
            <p:ph type="title"/>
          </p:nvPr>
        </p:nvSpPr>
        <p:spPr>
          <a:xfrm>
            <a:off x="1045029" y="1092857"/>
            <a:ext cx="3669704" cy="4389120"/>
          </a:xfrm>
        </p:spPr>
        <p:txBody>
          <a:bodyPr>
            <a:normAutofit/>
          </a:bodyPr>
          <a:lstStyle/>
          <a:p>
            <a:r>
              <a:rPr lang="en-GB" dirty="0"/>
              <a:t>Outline</a:t>
            </a:r>
          </a:p>
        </p:txBody>
      </p:sp>
      <p:sp>
        <p:nvSpPr>
          <p:cNvPr id="71"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Content Placeholder 2">
            <a:extLst>
              <a:ext uri="{FF2B5EF4-FFF2-40B4-BE49-F238E27FC236}">
                <a16:creationId xmlns:a16="http://schemas.microsoft.com/office/drawing/2014/main" id="{B0089DAF-F2AB-C1C1-9FBF-37F77A4A2013}"/>
              </a:ext>
            </a:extLst>
          </p:cNvPr>
          <p:cNvSpPr>
            <a:spLocks noGrp="1"/>
          </p:cNvSpPr>
          <p:nvPr>
            <p:ph idx="1"/>
          </p:nvPr>
        </p:nvSpPr>
        <p:spPr>
          <a:xfrm>
            <a:off x="5572679" y="1092857"/>
            <a:ext cx="5670087" cy="4389120"/>
          </a:xfrm>
        </p:spPr>
        <p:txBody>
          <a:bodyPr anchor="ctr">
            <a:normAutofit/>
          </a:bodyPr>
          <a:lstStyle/>
          <a:p>
            <a:r>
              <a:rPr lang="en-GB" sz="2000" dirty="0"/>
              <a:t>Introduction to Strings</a:t>
            </a:r>
          </a:p>
          <a:p>
            <a:r>
              <a:rPr lang="en-GB" sz="2000" dirty="0">
                <a:solidFill>
                  <a:schemeClr val="tx2"/>
                </a:solidFill>
              </a:rPr>
              <a:t>String Operations</a:t>
            </a:r>
          </a:p>
          <a:p>
            <a:r>
              <a:rPr lang="en-GB" sz="2000" dirty="0">
                <a:solidFill>
                  <a:schemeClr val="tx2"/>
                </a:solidFill>
              </a:rPr>
              <a:t>String Methods </a:t>
            </a:r>
          </a:p>
          <a:p>
            <a:r>
              <a:rPr lang="en-GB" sz="2000" b="1" dirty="0">
                <a:solidFill>
                  <a:srgbClr val="00B0F0"/>
                </a:solidFill>
              </a:rPr>
              <a:t>String Manipulation Techniques</a:t>
            </a:r>
          </a:p>
          <a:p>
            <a:r>
              <a:rPr lang="en-GB" sz="2000" dirty="0">
                <a:solidFill>
                  <a:schemeClr val="tx2"/>
                </a:solidFill>
              </a:rPr>
              <a:t>Miscellaneous topics</a:t>
            </a:r>
          </a:p>
        </p:txBody>
      </p:sp>
    </p:spTree>
    <p:extLst>
      <p:ext uri="{BB962C8B-B14F-4D97-AF65-F5344CB8AC3E}">
        <p14:creationId xmlns:p14="http://schemas.microsoft.com/office/powerpoint/2010/main" val="12755840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74D18-AB8D-409A-9607-7F2046C564D0}"/>
              </a:ext>
            </a:extLst>
          </p:cNvPr>
          <p:cNvSpPr>
            <a:spLocks noGrp="1"/>
          </p:cNvSpPr>
          <p:nvPr>
            <p:ph type="title"/>
          </p:nvPr>
        </p:nvSpPr>
        <p:spPr/>
        <p:txBody>
          <a:bodyPr/>
          <a:lstStyle/>
          <a:p>
            <a:r>
              <a:rPr lang="en-GB" dirty="0"/>
              <a:t>Formatting Strings</a:t>
            </a:r>
          </a:p>
        </p:txBody>
      </p:sp>
      <p:sp>
        <p:nvSpPr>
          <p:cNvPr id="3" name="Content Placeholder 2">
            <a:extLst>
              <a:ext uri="{FF2B5EF4-FFF2-40B4-BE49-F238E27FC236}">
                <a16:creationId xmlns:a16="http://schemas.microsoft.com/office/drawing/2014/main" id="{CD6ECD4E-D47C-41AF-832F-8A65CD048DC6}"/>
              </a:ext>
            </a:extLst>
          </p:cNvPr>
          <p:cNvSpPr>
            <a:spLocks noGrp="1"/>
          </p:cNvSpPr>
          <p:nvPr>
            <p:ph idx="1"/>
          </p:nvPr>
        </p:nvSpPr>
        <p:spPr>
          <a:xfrm>
            <a:off x="585631" y="2384506"/>
            <a:ext cx="11249613" cy="3924854"/>
          </a:xfrm>
        </p:spPr>
        <p:txBody>
          <a:bodyPr/>
          <a:lstStyle/>
          <a:p>
            <a:r>
              <a:rPr lang="en-GB" b="1" dirty="0">
                <a:solidFill>
                  <a:srgbClr val="00B0F0"/>
                </a:solidFill>
              </a:rPr>
              <a:t>Using the format() method</a:t>
            </a:r>
          </a:p>
          <a:p>
            <a:pPr lvl="1"/>
            <a:r>
              <a:rPr lang="en-GB" dirty="0"/>
              <a:t>The </a:t>
            </a:r>
            <a:r>
              <a:rPr lang="en-GB" dirty="0">
                <a:highlight>
                  <a:srgbClr val="FFFF00"/>
                </a:highlight>
              </a:rPr>
              <a:t>format() </a:t>
            </a:r>
            <a:r>
              <a:rPr lang="en-GB" dirty="0"/>
              <a:t>method allows you to format a string by inserting values into placeholders. Placeholders are represented by curly braces </a:t>
            </a:r>
            <a:r>
              <a:rPr lang="en-GB" dirty="0">
                <a:highlight>
                  <a:srgbClr val="FFFF00"/>
                </a:highlight>
              </a:rPr>
              <a:t>{ } </a:t>
            </a:r>
            <a:r>
              <a:rPr lang="en-GB" dirty="0"/>
              <a:t>in the string. The </a:t>
            </a:r>
            <a:r>
              <a:rPr lang="en-GB" dirty="0">
                <a:highlight>
                  <a:srgbClr val="FFFF00"/>
                </a:highlight>
              </a:rPr>
              <a:t>format()</a:t>
            </a:r>
            <a:r>
              <a:rPr lang="en-GB" dirty="0"/>
              <a:t> method takes the values to be inserted as arguments.</a:t>
            </a:r>
          </a:p>
          <a:p>
            <a:pPr lvl="1"/>
            <a:endParaRPr lang="en-GB" dirty="0"/>
          </a:p>
        </p:txBody>
      </p:sp>
      <p:pic>
        <p:nvPicPr>
          <p:cNvPr id="6" name="Picture 5">
            <a:extLst>
              <a:ext uri="{FF2B5EF4-FFF2-40B4-BE49-F238E27FC236}">
                <a16:creationId xmlns:a16="http://schemas.microsoft.com/office/drawing/2014/main" id="{DFD61463-9D22-4015-9CF0-A8921382A137}"/>
              </a:ext>
            </a:extLst>
          </p:cNvPr>
          <p:cNvPicPr>
            <a:picLocks noChangeAspect="1"/>
          </p:cNvPicPr>
          <p:nvPr/>
        </p:nvPicPr>
        <p:blipFill>
          <a:blip r:embed="rId2"/>
          <a:stretch>
            <a:fillRect/>
          </a:stretch>
        </p:blipFill>
        <p:spPr>
          <a:xfrm>
            <a:off x="2417575" y="4005151"/>
            <a:ext cx="7973538" cy="1590897"/>
          </a:xfrm>
          <a:prstGeom prst="rect">
            <a:avLst/>
          </a:prstGeom>
        </p:spPr>
      </p:pic>
      <p:pic>
        <p:nvPicPr>
          <p:cNvPr id="8" name="Picture 7">
            <a:extLst>
              <a:ext uri="{FF2B5EF4-FFF2-40B4-BE49-F238E27FC236}">
                <a16:creationId xmlns:a16="http://schemas.microsoft.com/office/drawing/2014/main" id="{B3B30F52-4384-4F7E-85FE-10351A57857E}"/>
              </a:ext>
            </a:extLst>
          </p:cNvPr>
          <p:cNvPicPr>
            <a:picLocks noChangeAspect="1"/>
          </p:cNvPicPr>
          <p:nvPr/>
        </p:nvPicPr>
        <p:blipFill>
          <a:blip r:embed="rId3"/>
          <a:stretch>
            <a:fillRect/>
          </a:stretch>
        </p:blipFill>
        <p:spPr>
          <a:xfrm>
            <a:off x="4084683" y="5743125"/>
            <a:ext cx="4639322" cy="419158"/>
          </a:xfrm>
          <a:prstGeom prst="rect">
            <a:avLst/>
          </a:prstGeom>
        </p:spPr>
      </p:pic>
    </p:spTree>
    <p:extLst>
      <p:ext uri="{BB962C8B-B14F-4D97-AF65-F5344CB8AC3E}">
        <p14:creationId xmlns:p14="http://schemas.microsoft.com/office/powerpoint/2010/main" val="64638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74D18-AB8D-409A-9607-7F2046C564D0}"/>
              </a:ext>
            </a:extLst>
          </p:cNvPr>
          <p:cNvSpPr>
            <a:spLocks noGrp="1"/>
          </p:cNvSpPr>
          <p:nvPr>
            <p:ph type="title"/>
          </p:nvPr>
        </p:nvSpPr>
        <p:spPr/>
        <p:txBody>
          <a:bodyPr/>
          <a:lstStyle/>
          <a:p>
            <a:r>
              <a:rPr lang="en-GB" dirty="0"/>
              <a:t>Formatting Strings</a:t>
            </a:r>
          </a:p>
        </p:txBody>
      </p:sp>
      <p:sp>
        <p:nvSpPr>
          <p:cNvPr id="3" name="Content Placeholder 2">
            <a:extLst>
              <a:ext uri="{FF2B5EF4-FFF2-40B4-BE49-F238E27FC236}">
                <a16:creationId xmlns:a16="http://schemas.microsoft.com/office/drawing/2014/main" id="{CD6ECD4E-D47C-41AF-832F-8A65CD048DC6}"/>
              </a:ext>
            </a:extLst>
          </p:cNvPr>
          <p:cNvSpPr>
            <a:spLocks noGrp="1"/>
          </p:cNvSpPr>
          <p:nvPr>
            <p:ph idx="1"/>
          </p:nvPr>
        </p:nvSpPr>
        <p:spPr>
          <a:xfrm>
            <a:off x="585631" y="2384506"/>
            <a:ext cx="11249613" cy="3924854"/>
          </a:xfrm>
        </p:spPr>
        <p:txBody>
          <a:bodyPr/>
          <a:lstStyle/>
          <a:p>
            <a:r>
              <a:rPr lang="en-GB" b="1" dirty="0">
                <a:solidFill>
                  <a:srgbClr val="00B0F0"/>
                </a:solidFill>
              </a:rPr>
              <a:t>Using f-strings</a:t>
            </a:r>
          </a:p>
          <a:p>
            <a:pPr lvl="1"/>
            <a:r>
              <a:rPr lang="en-GB" dirty="0"/>
              <a:t>f-strings are a more recent addition to Python (introduced in Python 3.6) and provide a more concise way to format strings. To create an f-string, you prefix the string with the letter "f" and use curly braces {} to indicate placeholders for variables.</a:t>
            </a:r>
          </a:p>
        </p:txBody>
      </p:sp>
      <p:pic>
        <p:nvPicPr>
          <p:cNvPr id="10" name="Picture 9">
            <a:extLst>
              <a:ext uri="{FF2B5EF4-FFF2-40B4-BE49-F238E27FC236}">
                <a16:creationId xmlns:a16="http://schemas.microsoft.com/office/drawing/2014/main" id="{433258AA-837C-4998-BC29-4B7ACECDE0AF}"/>
              </a:ext>
            </a:extLst>
          </p:cNvPr>
          <p:cNvPicPr>
            <a:picLocks noChangeAspect="1"/>
          </p:cNvPicPr>
          <p:nvPr/>
        </p:nvPicPr>
        <p:blipFill>
          <a:blip r:embed="rId2"/>
          <a:stretch>
            <a:fillRect/>
          </a:stretch>
        </p:blipFill>
        <p:spPr>
          <a:xfrm>
            <a:off x="2884830" y="4059576"/>
            <a:ext cx="6886491" cy="1305618"/>
          </a:xfrm>
          <a:prstGeom prst="rect">
            <a:avLst/>
          </a:prstGeom>
        </p:spPr>
      </p:pic>
      <p:pic>
        <p:nvPicPr>
          <p:cNvPr id="11" name="Picture 10">
            <a:extLst>
              <a:ext uri="{FF2B5EF4-FFF2-40B4-BE49-F238E27FC236}">
                <a16:creationId xmlns:a16="http://schemas.microsoft.com/office/drawing/2014/main" id="{0FF735B3-7BBE-4FAC-8F9E-16C126077A8C}"/>
              </a:ext>
            </a:extLst>
          </p:cNvPr>
          <p:cNvPicPr>
            <a:picLocks noChangeAspect="1"/>
          </p:cNvPicPr>
          <p:nvPr/>
        </p:nvPicPr>
        <p:blipFill>
          <a:blip r:embed="rId3"/>
          <a:stretch>
            <a:fillRect/>
          </a:stretch>
        </p:blipFill>
        <p:spPr>
          <a:xfrm>
            <a:off x="4148479" y="5602326"/>
            <a:ext cx="4639322" cy="419158"/>
          </a:xfrm>
          <a:prstGeom prst="rect">
            <a:avLst/>
          </a:prstGeom>
        </p:spPr>
      </p:pic>
    </p:spTree>
    <p:extLst>
      <p:ext uri="{BB962C8B-B14F-4D97-AF65-F5344CB8AC3E}">
        <p14:creationId xmlns:p14="http://schemas.microsoft.com/office/powerpoint/2010/main" val="99371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74D18-AB8D-409A-9607-7F2046C564D0}"/>
              </a:ext>
            </a:extLst>
          </p:cNvPr>
          <p:cNvSpPr>
            <a:spLocks noGrp="1"/>
          </p:cNvSpPr>
          <p:nvPr>
            <p:ph type="title"/>
          </p:nvPr>
        </p:nvSpPr>
        <p:spPr/>
        <p:txBody>
          <a:bodyPr/>
          <a:lstStyle/>
          <a:p>
            <a:r>
              <a:rPr lang="en-GB" dirty="0"/>
              <a:t>Formatting Strings</a:t>
            </a:r>
          </a:p>
        </p:txBody>
      </p:sp>
      <p:sp>
        <p:nvSpPr>
          <p:cNvPr id="3" name="Content Placeholder 2">
            <a:extLst>
              <a:ext uri="{FF2B5EF4-FFF2-40B4-BE49-F238E27FC236}">
                <a16:creationId xmlns:a16="http://schemas.microsoft.com/office/drawing/2014/main" id="{CD6ECD4E-D47C-41AF-832F-8A65CD048DC6}"/>
              </a:ext>
            </a:extLst>
          </p:cNvPr>
          <p:cNvSpPr>
            <a:spLocks noGrp="1"/>
          </p:cNvSpPr>
          <p:nvPr>
            <p:ph idx="1"/>
          </p:nvPr>
        </p:nvSpPr>
        <p:spPr>
          <a:xfrm>
            <a:off x="585631" y="2384506"/>
            <a:ext cx="11249613" cy="3924854"/>
          </a:xfrm>
        </p:spPr>
        <p:txBody>
          <a:bodyPr/>
          <a:lstStyle/>
          <a:p>
            <a:r>
              <a:rPr lang="en-GB" dirty="0"/>
              <a:t>Using </a:t>
            </a:r>
            <a:r>
              <a:rPr lang="en-GB" b="1" dirty="0" err="1">
                <a:solidFill>
                  <a:schemeClr val="tx2">
                    <a:lumMod val="50000"/>
                    <a:lumOff val="50000"/>
                  </a:schemeClr>
                </a:solidFill>
              </a:rPr>
              <a:t>str</a:t>
            </a:r>
            <a:r>
              <a:rPr lang="en-GB" b="1" dirty="0" err="1">
                <a:solidFill>
                  <a:srgbClr val="00B0F0"/>
                </a:solidFill>
              </a:rPr>
              <a:t>.format_map</a:t>
            </a:r>
            <a:r>
              <a:rPr lang="en-GB" b="1" dirty="0">
                <a:solidFill>
                  <a:srgbClr val="00B0F0"/>
                </a:solidFill>
              </a:rPr>
              <a:t>()</a:t>
            </a:r>
          </a:p>
          <a:p>
            <a:pPr lvl="1"/>
            <a:r>
              <a:rPr lang="en-GB" dirty="0"/>
              <a:t>The </a:t>
            </a:r>
            <a:r>
              <a:rPr lang="en-GB" dirty="0" err="1">
                <a:highlight>
                  <a:srgbClr val="FFFF00"/>
                </a:highlight>
              </a:rPr>
              <a:t>format_map</a:t>
            </a:r>
            <a:r>
              <a:rPr lang="en-GB" dirty="0">
                <a:highlight>
                  <a:srgbClr val="FFFF00"/>
                </a:highlight>
              </a:rPr>
              <a:t>() </a:t>
            </a:r>
            <a:r>
              <a:rPr lang="en-GB" dirty="0"/>
              <a:t>method allows you to format a string using a dictionary. The keys of the dictionary are used as placeholders in the string, and the values are inserted into those placeholders.</a:t>
            </a:r>
          </a:p>
        </p:txBody>
      </p:sp>
      <p:pic>
        <p:nvPicPr>
          <p:cNvPr id="11" name="Picture 10">
            <a:extLst>
              <a:ext uri="{FF2B5EF4-FFF2-40B4-BE49-F238E27FC236}">
                <a16:creationId xmlns:a16="http://schemas.microsoft.com/office/drawing/2014/main" id="{0FF735B3-7BBE-4FAC-8F9E-16C126077A8C}"/>
              </a:ext>
            </a:extLst>
          </p:cNvPr>
          <p:cNvPicPr>
            <a:picLocks noChangeAspect="1"/>
          </p:cNvPicPr>
          <p:nvPr/>
        </p:nvPicPr>
        <p:blipFill>
          <a:blip r:embed="rId2"/>
          <a:stretch>
            <a:fillRect/>
          </a:stretch>
        </p:blipFill>
        <p:spPr>
          <a:xfrm>
            <a:off x="4148479" y="5602326"/>
            <a:ext cx="4639322" cy="419158"/>
          </a:xfrm>
          <a:prstGeom prst="rect">
            <a:avLst/>
          </a:prstGeom>
        </p:spPr>
      </p:pic>
      <p:pic>
        <p:nvPicPr>
          <p:cNvPr id="6" name="Picture 5">
            <a:extLst>
              <a:ext uri="{FF2B5EF4-FFF2-40B4-BE49-F238E27FC236}">
                <a16:creationId xmlns:a16="http://schemas.microsoft.com/office/drawing/2014/main" id="{3422B4B4-B337-451E-8A0E-C0130BFB8486}"/>
              </a:ext>
            </a:extLst>
          </p:cNvPr>
          <p:cNvPicPr>
            <a:picLocks noChangeAspect="1"/>
          </p:cNvPicPr>
          <p:nvPr/>
        </p:nvPicPr>
        <p:blipFill>
          <a:blip r:embed="rId3"/>
          <a:stretch>
            <a:fillRect/>
          </a:stretch>
        </p:blipFill>
        <p:spPr>
          <a:xfrm>
            <a:off x="1401130" y="3989819"/>
            <a:ext cx="10134019" cy="1154509"/>
          </a:xfrm>
          <a:prstGeom prst="rect">
            <a:avLst/>
          </a:prstGeom>
        </p:spPr>
      </p:pic>
    </p:spTree>
    <p:extLst>
      <p:ext uri="{BB962C8B-B14F-4D97-AF65-F5344CB8AC3E}">
        <p14:creationId xmlns:p14="http://schemas.microsoft.com/office/powerpoint/2010/main" val="422002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318875-8F09-4D06-BE56-5A1380ACB832}"/>
              </a:ext>
            </a:extLst>
          </p:cNvPr>
          <p:cNvSpPr>
            <a:spLocks noGrp="1"/>
          </p:cNvSpPr>
          <p:nvPr>
            <p:ph type="title"/>
          </p:nvPr>
        </p:nvSpPr>
        <p:spPr>
          <a:xfrm>
            <a:off x="371094" y="1161288"/>
            <a:ext cx="3438144" cy="1239012"/>
          </a:xfrm>
        </p:spPr>
        <p:txBody>
          <a:bodyPr anchor="ctr">
            <a:normAutofit/>
          </a:bodyPr>
          <a:lstStyle/>
          <a:p>
            <a:r>
              <a:rPr lang="en-GB" sz="2800"/>
              <a:t>A note on String formatting </a:t>
            </a:r>
          </a:p>
        </p:txBody>
      </p:sp>
      <p:sp>
        <p:nvSpPr>
          <p:cNvPr id="17"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A6FFD1A-17D5-45F1-8958-E937AF48EAF2}"/>
              </a:ext>
            </a:extLst>
          </p:cNvPr>
          <p:cNvSpPr>
            <a:spLocks noGrp="1"/>
          </p:cNvSpPr>
          <p:nvPr>
            <p:ph idx="1"/>
          </p:nvPr>
        </p:nvSpPr>
        <p:spPr>
          <a:xfrm>
            <a:off x="371094" y="2718054"/>
            <a:ext cx="3438906" cy="3207258"/>
          </a:xfrm>
        </p:spPr>
        <p:txBody>
          <a:bodyPr anchor="t">
            <a:normAutofit/>
          </a:bodyPr>
          <a:lstStyle/>
          <a:p>
            <a:r>
              <a:rPr lang="en-GB" sz="1700"/>
              <a:t>All three methods support a wide range of formatting options, such as specifying the number of decimal places for floating point numbers or padding strings with zeroes or spaces. Here are some examples:</a:t>
            </a:r>
          </a:p>
        </p:txBody>
      </p:sp>
      <p:pic>
        <p:nvPicPr>
          <p:cNvPr id="8" name="Picture 7">
            <a:extLst>
              <a:ext uri="{FF2B5EF4-FFF2-40B4-BE49-F238E27FC236}">
                <a16:creationId xmlns:a16="http://schemas.microsoft.com/office/drawing/2014/main" id="{5354C8AD-9F29-4DAA-B525-C5BEA235E4D1}"/>
              </a:ext>
            </a:extLst>
          </p:cNvPr>
          <p:cNvPicPr>
            <a:picLocks noChangeAspect="1"/>
          </p:cNvPicPr>
          <p:nvPr/>
        </p:nvPicPr>
        <p:blipFill>
          <a:blip r:embed="rId2"/>
          <a:stretch>
            <a:fillRect/>
          </a:stretch>
        </p:blipFill>
        <p:spPr>
          <a:xfrm>
            <a:off x="4964965" y="324585"/>
            <a:ext cx="6855941" cy="3999299"/>
          </a:xfrm>
          <a:prstGeom prst="rect">
            <a:avLst/>
          </a:prstGeom>
        </p:spPr>
      </p:pic>
      <p:pic>
        <p:nvPicPr>
          <p:cNvPr id="10" name="Picture 9">
            <a:extLst>
              <a:ext uri="{FF2B5EF4-FFF2-40B4-BE49-F238E27FC236}">
                <a16:creationId xmlns:a16="http://schemas.microsoft.com/office/drawing/2014/main" id="{AA62EA30-738E-4267-A278-9E314BBFB94D}"/>
              </a:ext>
            </a:extLst>
          </p:cNvPr>
          <p:cNvPicPr>
            <a:picLocks noChangeAspect="1"/>
          </p:cNvPicPr>
          <p:nvPr/>
        </p:nvPicPr>
        <p:blipFill>
          <a:blip r:embed="rId3"/>
          <a:stretch>
            <a:fillRect/>
          </a:stretch>
        </p:blipFill>
        <p:spPr>
          <a:xfrm>
            <a:off x="6532417" y="4717762"/>
            <a:ext cx="3796147" cy="1011632"/>
          </a:xfrm>
          <a:prstGeom prst="rect">
            <a:avLst/>
          </a:prstGeom>
        </p:spPr>
      </p:pic>
    </p:spTree>
    <p:extLst>
      <p:ext uri="{BB962C8B-B14F-4D97-AF65-F5344CB8AC3E}">
        <p14:creationId xmlns:p14="http://schemas.microsoft.com/office/powerpoint/2010/main" val="293494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57FB75-15C1-54E2-29C1-319714639FA5}"/>
              </a:ext>
            </a:extLst>
          </p:cNvPr>
          <p:cNvSpPr>
            <a:spLocks noGrp="1"/>
          </p:cNvSpPr>
          <p:nvPr>
            <p:ph type="title"/>
          </p:nvPr>
        </p:nvSpPr>
        <p:spPr>
          <a:xfrm>
            <a:off x="1045029" y="1092857"/>
            <a:ext cx="3669704" cy="4389120"/>
          </a:xfrm>
        </p:spPr>
        <p:txBody>
          <a:bodyPr>
            <a:normAutofit/>
          </a:bodyPr>
          <a:lstStyle/>
          <a:p>
            <a:r>
              <a:rPr lang="en-GB" dirty="0"/>
              <a:t>Outline</a:t>
            </a:r>
          </a:p>
        </p:txBody>
      </p:sp>
      <p:sp>
        <p:nvSpPr>
          <p:cNvPr id="71"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Content Placeholder 2">
            <a:extLst>
              <a:ext uri="{FF2B5EF4-FFF2-40B4-BE49-F238E27FC236}">
                <a16:creationId xmlns:a16="http://schemas.microsoft.com/office/drawing/2014/main" id="{B0089DAF-F2AB-C1C1-9FBF-37F77A4A2013}"/>
              </a:ext>
            </a:extLst>
          </p:cNvPr>
          <p:cNvSpPr>
            <a:spLocks noGrp="1"/>
          </p:cNvSpPr>
          <p:nvPr>
            <p:ph idx="1"/>
          </p:nvPr>
        </p:nvSpPr>
        <p:spPr>
          <a:xfrm>
            <a:off x="5572679" y="1092857"/>
            <a:ext cx="5670087" cy="4389120"/>
          </a:xfrm>
        </p:spPr>
        <p:txBody>
          <a:bodyPr anchor="ctr">
            <a:normAutofit/>
          </a:bodyPr>
          <a:lstStyle/>
          <a:p>
            <a:r>
              <a:rPr lang="en-GB" sz="2000" dirty="0">
                <a:solidFill>
                  <a:schemeClr val="tx2"/>
                </a:solidFill>
              </a:rPr>
              <a:t>Introduction to Strings</a:t>
            </a:r>
          </a:p>
          <a:p>
            <a:r>
              <a:rPr lang="en-GB" sz="2000" dirty="0">
                <a:solidFill>
                  <a:schemeClr val="tx2"/>
                </a:solidFill>
              </a:rPr>
              <a:t>String Methods </a:t>
            </a:r>
          </a:p>
          <a:p>
            <a:r>
              <a:rPr lang="en-GB" sz="2000" dirty="0">
                <a:solidFill>
                  <a:schemeClr val="tx2"/>
                </a:solidFill>
              </a:rPr>
              <a:t>String Operations</a:t>
            </a:r>
          </a:p>
          <a:p>
            <a:r>
              <a:rPr lang="en-GB" sz="2000" dirty="0">
                <a:solidFill>
                  <a:schemeClr val="tx2"/>
                </a:solidFill>
              </a:rPr>
              <a:t>String Manipulation Techniques</a:t>
            </a:r>
          </a:p>
          <a:p>
            <a:r>
              <a:rPr lang="en-GB" sz="2000" dirty="0">
                <a:solidFill>
                  <a:schemeClr val="tx2"/>
                </a:solidFill>
              </a:rPr>
              <a:t>Miscellaneous topics</a:t>
            </a:r>
          </a:p>
        </p:txBody>
      </p:sp>
    </p:spTree>
    <p:extLst>
      <p:ext uri="{BB962C8B-B14F-4D97-AF65-F5344CB8AC3E}">
        <p14:creationId xmlns:p14="http://schemas.microsoft.com/office/powerpoint/2010/main" val="826445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57FB75-15C1-54E2-29C1-319714639FA5}"/>
              </a:ext>
            </a:extLst>
          </p:cNvPr>
          <p:cNvSpPr>
            <a:spLocks noGrp="1"/>
          </p:cNvSpPr>
          <p:nvPr>
            <p:ph type="title"/>
          </p:nvPr>
        </p:nvSpPr>
        <p:spPr>
          <a:xfrm>
            <a:off x="1045029" y="1092857"/>
            <a:ext cx="3669704" cy="4389120"/>
          </a:xfrm>
        </p:spPr>
        <p:txBody>
          <a:bodyPr>
            <a:normAutofit/>
          </a:bodyPr>
          <a:lstStyle/>
          <a:p>
            <a:r>
              <a:rPr lang="en-GB" dirty="0"/>
              <a:t>Outline</a:t>
            </a:r>
          </a:p>
        </p:txBody>
      </p:sp>
      <p:sp>
        <p:nvSpPr>
          <p:cNvPr id="71"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Content Placeholder 2">
            <a:extLst>
              <a:ext uri="{FF2B5EF4-FFF2-40B4-BE49-F238E27FC236}">
                <a16:creationId xmlns:a16="http://schemas.microsoft.com/office/drawing/2014/main" id="{B0089DAF-F2AB-C1C1-9FBF-37F77A4A2013}"/>
              </a:ext>
            </a:extLst>
          </p:cNvPr>
          <p:cNvSpPr>
            <a:spLocks noGrp="1"/>
          </p:cNvSpPr>
          <p:nvPr>
            <p:ph idx="1"/>
          </p:nvPr>
        </p:nvSpPr>
        <p:spPr>
          <a:xfrm>
            <a:off x="5572679" y="1092857"/>
            <a:ext cx="5670087" cy="4389120"/>
          </a:xfrm>
        </p:spPr>
        <p:txBody>
          <a:bodyPr anchor="ctr">
            <a:normAutofit/>
          </a:bodyPr>
          <a:lstStyle/>
          <a:p>
            <a:r>
              <a:rPr lang="en-GB" sz="2000" dirty="0"/>
              <a:t>Introduction to Strings</a:t>
            </a:r>
          </a:p>
          <a:p>
            <a:r>
              <a:rPr lang="en-GB" sz="2000" dirty="0">
                <a:solidFill>
                  <a:schemeClr val="tx2"/>
                </a:solidFill>
              </a:rPr>
              <a:t>String Operations</a:t>
            </a:r>
          </a:p>
          <a:p>
            <a:r>
              <a:rPr lang="en-GB" sz="2000" dirty="0">
                <a:solidFill>
                  <a:schemeClr val="tx2"/>
                </a:solidFill>
              </a:rPr>
              <a:t>String Methods </a:t>
            </a:r>
          </a:p>
          <a:p>
            <a:r>
              <a:rPr lang="en-GB" sz="2000" dirty="0">
                <a:solidFill>
                  <a:schemeClr val="tx2"/>
                </a:solidFill>
              </a:rPr>
              <a:t>String Manipulation Techniques</a:t>
            </a:r>
          </a:p>
          <a:p>
            <a:r>
              <a:rPr lang="en-GB" sz="2000" b="1" dirty="0">
                <a:solidFill>
                  <a:srgbClr val="00B0F0"/>
                </a:solidFill>
              </a:rPr>
              <a:t>Miscellaneous topics</a:t>
            </a:r>
          </a:p>
        </p:txBody>
      </p:sp>
    </p:spTree>
    <p:extLst>
      <p:ext uri="{BB962C8B-B14F-4D97-AF65-F5344CB8AC3E}">
        <p14:creationId xmlns:p14="http://schemas.microsoft.com/office/powerpoint/2010/main" val="16423299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B3E9-70A8-4D80-AA7E-FCB506454231}"/>
              </a:ext>
            </a:extLst>
          </p:cNvPr>
          <p:cNvSpPr>
            <a:spLocks noGrp="1"/>
          </p:cNvSpPr>
          <p:nvPr>
            <p:ph type="title"/>
          </p:nvPr>
        </p:nvSpPr>
        <p:spPr/>
        <p:txBody>
          <a:bodyPr/>
          <a:lstStyle/>
          <a:p>
            <a:r>
              <a:rPr lang="en-GB" dirty="0"/>
              <a:t>Miscellaneous</a:t>
            </a:r>
          </a:p>
        </p:txBody>
      </p:sp>
      <p:sp>
        <p:nvSpPr>
          <p:cNvPr id="3" name="Content Placeholder 2">
            <a:extLst>
              <a:ext uri="{FF2B5EF4-FFF2-40B4-BE49-F238E27FC236}">
                <a16:creationId xmlns:a16="http://schemas.microsoft.com/office/drawing/2014/main" id="{E93D987A-5533-443D-A1BC-048F6596CEC6}"/>
              </a:ext>
            </a:extLst>
          </p:cNvPr>
          <p:cNvSpPr>
            <a:spLocks noGrp="1"/>
          </p:cNvSpPr>
          <p:nvPr>
            <p:ph idx="1"/>
          </p:nvPr>
        </p:nvSpPr>
        <p:spPr>
          <a:xfrm>
            <a:off x="585631" y="2332550"/>
            <a:ext cx="11124923" cy="3976809"/>
          </a:xfrm>
        </p:spPr>
        <p:txBody>
          <a:bodyPr/>
          <a:lstStyle/>
          <a:p>
            <a:pPr algn="just"/>
            <a:r>
              <a:rPr lang="en-GB" b="1" dirty="0">
                <a:solidFill>
                  <a:srgbClr val="00B0F0"/>
                </a:solidFill>
              </a:rPr>
              <a:t>Encoding and decoding of strings using Unicode</a:t>
            </a:r>
            <a:r>
              <a:rPr lang="en-GB" dirty="0"/>
              <a:t>:</a:t>
            </a:r>
          </a:p>
          <a:p>
            <a:pPr lvl="1" algn="just"/>
            <a:r>
              <a:rPr lang="en-GB" dirty="0"/>
              <a:t>In Python, strings are represented internally as Unicode characters. When working with text data that needs to be transmitted over a network or stored in a file, it's often necessary to encode the string in a particular format. Here's an example of encoding a string to UTF-8:</a:t>
            </a:r>
          </a:p>
          <a:p>
            <a:endParaRPr lang="en-GB" dirty="0"/>
          </a:p>
        </p:txBody>
      </p:sp>
      <p:pic>
        <p:nvPicPr>
          <p:cNvPr id="6" name="Picture 5">
            <a:extLst>
              <a:ext uri="{FF2B5EF4-FFF2-40B4-BE49-F238E27FC236}">
                <a16:creationId xmlns:a16="http://schemas.microsoft.com/office/drawing/2014/main" id="{94B301EA-BA1C-421B-89B6-650A371FC960}"/>
              </a:ext>
            </a:extLst>
          </p:cNvPr>
          <p:cNvPicPr>
            <a:picLocks noChangeAspect="1"/>
          </p:cNvPicPr>
          <p:nvPr/>
        </p:nvPicPr>
        <p:blipFill>
          <a:blip r:embed="rId2"/>
          <a:stretch>
            <a:fillRect/>
          </a:stretch>
        </p:blipFill>
        <p:spPr>
          <a:xfrm>
            <a:off x="2998065" y="4320954"/>
            <a:ext cx="6195869" cy="1300528"/>
          </a:xfrm>
          <a:prstGeom prst="rect">
            <a:avLst/>
          </a:prstGeom>
        </p:spPr>
      </p:pic>
      <p:pic>
        <p:nvPicPr>
          <p:cNvPr id="8" name="Picture 7">
            <a:extLst>
              <a:ext uri="{FF2B5EF4-FFF2-40B4-BE49-F238E27FC236}">
                <a16:creationId xmlns:a16="http://schemas.microsoft.com/office/drawing/2014/main" id="{4348F0E5-6397-4DE8-A55C-EDED36C417A9}"/>
              </a:ext>
            </a:extLst>
          </p:cNvPr>
          <p:cNvPicPr>
            <a:picLocks noChangeAspect="1"/>
          </p:cNvPicPr>
          <p:nvPr/>
        </p:nvPicPr>
        <p:blipFill>
          <a:blip r:embed="rId3"/>
          <a:stretch>
            <a:fillRect/>
          </a:stretch>
        </p:blipFill>
        <p:spPr>
          <a:xfrm>
            <a:off x="2998065" y="5999777"/>
            <a:ext cx="2290908" cy="429546"/>
          </a:xfrm>
          <a:prstGeom prst="rect">
            <a:avLst/>
          </a:prstGeom>
        </p:spPr>
      </p:pic>
      <p:pic>
        <p:nvPicPr>
          <p:cNvPr id="9" name="Picture 8">
            <a:extLst>
              <a:ext uri="{FF2B5EF4-FFF2-40B4-BE49-F238E27FC236}">
                <a16:creationId xmlns:a16="http://schemas.microsoft.com/office/drawing/2014/main" id="{7A2A2558-10EF-43C3-A040-CFE82079430D}"/>
              </a:ext>
            </a:extLst>
          </p:cNvPr>
          <p:cNvPicPr>
            <a:picLocks noChangeAspect="1"/>
          </p:cNvPicPr>
          <p:nvPr/>
        </p:nvPicPr>
        <p:blipFill>
          <a:blip r:embed="rId2"/>
          <a:stretch>
            <a:fillRect/>
          </a:stretch>
        </p:blipFill>
        <p:spPr>
          <a:xfrm>
            <a:off x="2998065" y="4304536"/>
            <a:ext cx="6195869" cy="1300528"/>
          </a:xfrm>
          <a:prstGeom prst="rect">
            <a:avLst/>
          </a:prstGeom>
        </p:spPr>
      </p:pic>
      <p:pic>
        <p:nvPicPr>
          <p:cNvPr id="10" name="Picture 9">
            <a:extLst>
              <a:ext uri="{FF2B5EF4-FFF2-40B4-BE49-F238E27FC236}">
                <a16:creationId xmlns:a16="http://schemas.microsoft.com/office/drawing/2014/main" id="{1E50A508-2C20-49A6-ADDF-F9DC319E044D}"/>
              </a:ext>
            </a:extLst>
          </p:cNvPr>
          <p:cNvPicPr>
            <a:picLocks noChangeAspect="1"/>
          </p:cNvPicPr>
          <p:nvPr/>
        </p:nvPicPr>
        <p:blipFill>
          <a:blip r:embed="rId3"/>
          <a:stretch>
            <a:fillRect/>
          </a:stretch>
        </p:blipFill>
        <p:spPr>
          <a:xfrm>
            <a:off x="2998065" y="5983359"/>
            <a:ext cx="2290908" cy="429546"/>
          </a:xfrm>
          <a:prstGeom prst="rect">
            <a:avLst/>
          </a:prstGeom>
        </p:spPr>
      </p:pic>
    </p:spTree>
    <p:extLst>
      <p:ext uri="{BB962C8B-B14F-4D97-AF65-F5344CB8AC3E}">
        <p14:creationId xmlns:p14="http://schemas.microsoft.com/office/powerpoint/2010/main" val="323412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B3E9-70A8-4D80-AA7E-FCB506454231}"/>
              </a:ext>
            </a:extLst>
          </p:cNvPr>
          <p:cNvSpPr>
            <a:spLocks noGrp="1"/>
          </p:cNvSpPr>
          <p:nvPr>
            <p:ph type="title"/>
          </p:nvPr>
        </p:nvSpPr>
        <p:spPr/>
        <p:txBody>
          <a:bodyPr/>
          <a:lstStyle/>
          <a:p>
            <a:r>
              <a:rPr lang="en-GB" dirty="0"/>
              <a:t>Miscellaneous</a:t>
            </a:r>
          </a:p>
        </p:txBody>
      </p:sp>
      <p:sp>
        <p:nvSpPr>
          <p:cNvPr id="3" name="Content Placeholder 2">
            <a:extLst>
              <a:ext uri="{FF2B5EF4-FFF2-40B4-BE49-F238E27FC236}">
                <a16:creationId xmlns:a16="http://schemas.microsoft.com/office/drawing/2014/main" id="{E93D987A-5533-443D-A1BC-048F6596CEC6}"/>
              </a:ext>
            </a:extLst>
          </p:cNvPr>
          <p:cNvSpPr>
            <a:spLocks noGrp="1"/>
          </p:cNvSpPr>
          <p:nvPr>
            <p:ph idx="1"/>
          </p:nvPr>
        </p:nvSpPr>
        <p:spPr>
          <a:xfrm>
            <a:off x="637170" y="2141149"/>
            <a:ext cx="11124923" cy="3976809"/>
          </a:xfrm>
        </p:spPr>
        <p:txBody>
          <a:bodyPr/>
          <a:lstStyle/>
          <a:p>
            <a:pPr algn="just"/>
            <a:r>
              <a:rPr lang="en-GB" b="1" dirty="0">
                <a:solidFill>
                  <a:srgbClr val="00B0F0"/>
                </a:solidFill>
              </a:rPr>
              <a:t>Encoding and decoding of strings using Unicode</a:t>
            </a:r>
            <a:r>
              <a:rPr lang="en-GB" dirty="0"/>
              <a:t>:</a:t>
            </a:r>
          </a:p>
          <a:p>
            <a:pPr lvl="1" algn="just"/>
            <a:r>
              <a:rPr lang="en-GB" dirty="0"/>
              <a:t>To decode the encoded string, you can use the ‘</a:t>
            </a:r>
            <a:r>
              <a:rPr lang="en-GB" dirty="0">
                <a:highlight>
                  <a:srgbClr val="FFFF00"/>
                </a:highlight>
              </a:rPr>
              <a:t>decode()</a:t>
            </a:r>
            <a:r>
              <a:rPr lang="en-GB" dirty="0"/>
              <a:t>’ method:</a:t>
            </a:r>
          </a:p>
          <a:p>
            <a:pPr marL="457200" lvl="1" indent="0" algn="just">
              <a:buNone/>
            </a:pPr>
            <a:endParaRPr lang="en-GB" dirty="0"/>
          </a:p>
        </p:txBody>
      </p:sp>
      <p:pic>
        <p:nvPicPr>
          <p:cNvPr id="6" name="Picture 5">
            <a:extLst>
              <a:ext uri="{FF2B5EF4-FFF2-40B4-BE49-F238E27FC236}">
                <a16:creationId xmlns:a16="http://schemas.microsoft.com/office/drawing/2014/main" id="{94B301EA-BA1C-421B-89B6-650A371FC960}"/>
              </a:ext>
            </a:extLst>
          </p:cNvPr>
          <p:cNvPicPr>
            <a:picLocks noChangeAspect="1"/>
          </p:cNvPicPr>
          <p:nvPr/>
        </p:nvPicPr>
        <p:blipFill>
          <a:blip r:embed="rId2"/>
          <a:stretch>
            <a:fillRect/>
          </a:stretch>
        </p:blipFill>
        <p:spPr>
          <a:xfrm>
            <a:off x="2738292" y="3132804"/>
            <a:ext cx="6195869" cy="1300528"/>
          </a:xfrm>
          <a:prstGeom prst="rect">
            <a:avLst/>
          </a:prstGeom>
        </p:spPr>
      </p:pic>
      <p:pic>
        <p:nvPicPr>
          <p:cNvPr id="5" name="Picture 4">
            <a:extLst>
              <a:ext uri="{FF2B5EF4-FFF2-40B4-BE49-F238E27FC236}">
                <a16:creationId xmlns:a16="http://schemas.microsoft.com/office/drawing/2014/main" id="{8CD5C7ED-911A-4098-9FE6-C98C09F78E24}"/>
              </a:ext>
            </a:extLst>
          </p:cNvPr>
          <p:cNvPicPr>
            <a:picLocks noChangeAspect="1"/>
          </p:cNvPicPr>
          <p:nvPr/>
        </p:nvPicPr>
        <p:blipFill>
          <a:blip r:embed="rId3"/>
          <a:stretch>
            <a:fillRect/>
          </a:stretch>
        </p:blipFill>
        <p:spPr>
          <a:xfrm>
            <a:off x="2738292" y="4588417"/>
            <a:ext cx="6195868" cy="944132"/>
          </a:xfrm>
          <a:prstGeom prst="rect">
            <a:avLst/>
          </a:prstGeom>
        </p:spPr>
      </p:pic>
      <p:pic>
        <p:nvPicPr>
          <p:cNvPr id="10" name="Picture 9">
            <a:extLst>
              <a:ext uri="{FF2B5EF4-FFF2-40B4-BE49-F238E27FC236}">
                <a16:creationId xmlns:a16="http://schemas.microsoft.com/office/drawing/2014/main" id="{5378CD6E-8DD5-4E77-A688-14C46CE52319}"/>
              </a:ext>
            </a:extLst>
          </p:cNvPr>
          <p:cNvPicPr>
            <a:picLocks noChangeAspect="1"/>
          </p:cNvPicPr>
          <p:nvPr/>
        </p:nvPicPr>
        <p:blipFill>
          <a:blip r:embed="rId4"/>
          <a:stretch>
            <a:fillRect/>
          </a:stretch>
        </p:blipFill>
        <p:spPr>
          <a:xfrm>
            <a:off x="2738292" y="5681763"/>
            <a:ext cx="1921979" cy="436195"/>
          </a:xfrm>
          <a:prstGeom prst="rect">
            <a:avLst/>
          </a:prstGeom>
        </p:spPr>
      </p:pic>
    </p:spTree>
    <p:extLst>
      <p:ext uri="{BB962C8B-B14F-4D97-AF65-F5344CB8AC3E}">
        <p14:creationId xmlns:p14="http://schemas.microsoft.com/office/powerpoint/2010/main" val="147526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B3E9-70A8-4D80-AA7E-FCB506454231}"/>
              </a:ext>
            </a:extLst>
          </p:cNvPr>
          <p:cNvSpPr>
            <a:spLocks noGrp="1"/>
          </p:cNvSpPr>
          <p:nvPr>
            <p:ph type="title"/>
          </p:nvPr>
        </p:nvSpPr>
        <p:spPr/>
        <p:txBody>
          <a:bodyPr/>
          <a:lstStyle/>
          <a:p>
            <a:r>
              <a:rPr lang="en-GB" dirty="0"/>
              <a:t>Miscellaneous</a:t>
            </a:r>
          </a:p>
        </p:txBody>
      </p:sp>
      <p:sp>
        <p:nvSpPr>
          <p:cNvPr id="3" name="Content Placeholder 2">
            <a:extLst>
              <a:ext uri="{FF2B5EF4-FFF2-40B4-BE49-F238E27FC236}">
                <a16:creationId xmlns:a16="http://schemas.microsoft.com/office/drawing/2014/main" id="{E93D987A-5533-443D-A1BC-048F6596CEC6}"/>
              </a:ext>
            </a:extLst>
          </p:cNvPr>
          <p:cNvSpPr>
            <a:spLocks noGrp="1"/>
          </p:cNvSpPr>
          <p:nvPr>
            <p:ph idx="1"/>
          </p:nvPr>
        </p:nvSpPr>
        <p:spPr>
          <a:xfrm>
            <a:off x="637170" y="2141149"/>
            <a:ext cx="11124923" cy="3976809"/>
          </a:xfrm>
        </p:spPr>
        <p:txBody>
          <a:bodyPr/>
          <a:lstStyle/>
          <a:p>
            <a:pPr algn="just"/>
            <a:r>
              <a:rPr lang="en-GB" b="1" dirty="0">
                <a:solidFill>
                  <a:srgbClr val="00B0F0"/>
                </a:solidFill>
              </a:rPr>
              <a:t>Byte strings and byte arrays</a:t>
            </a:r>
            <a:r>
              <a:rPr lang="en-GB" dirty="0"/>
              <a:t>:</a:t>
            </a:r>
          </a:p>
          <a:p>
            <a:pPr lvl="1" algn="just"/>
            <a:r>
              <a:rPr lang="en-GB" dirty="0"/>
              <a:t>Byte strings and byte arrays are similar to regular strings and arrays, but they represent data as a sequence of bytes instead of characters. Byte strings are immutable, while byte arrays are mutable. Here's an example of creating a byte string:</a:t>
            </a:r>
          </a:p>
        </p:txBody>
      </p:sp>
      <p:pic>
        <p:nvPicPr>
          <p:cNvPr id="7" name="Picture 6">
            <a:extLst>
              <a:ext uri="{FF2B5EF4-FFF2-40B4-BE49-F238E27FC236}">
                <a16:creationId xmlns:a16="http://schemas.microsoft.com/office/drawing/2014/main" id="{ED030D2F-1AA8-4680-9649-E34774AC9836}"/>
              </a:ext>
            </a:extLst>
          </p:cNvPr>
          <p:cNvPicPr>
            <a:picLocks noChangeAspect="1"/>
          </p:cNvPicPr>
          <p:nvPr/>
        </p:nvPicPr>
        <p:blipFill>
          <a:blip r:embed="rId2"/>
          <a:stretch>
            <a:fillRect/>
          </a:stretch>
        </p:blipFill>
        <p:spPr>
          <a:xfrm>
            <a:off x="2768060" y="3830298"/>
            <a:ext cx="6095386" cy="1209402"/>
          </a:xfrm>
          <a:prstGeom prst="rect">
            <a:avLst/>
          </a:prstGeom>
        </p:spPr>
      </p:pic>
      <p:pic>
        <p:nvPicPr>
          <p:cNvPr id="9" name="Picture 8">
            <a:extLst>
              <a:ext uri="{FF2B5EF4-FFF2-40B4-BE49-F238E27FC236}">
                <a16:creationId xmlns:a16="http://schemas.microsoft.com/office/drawing/2014/main" id="{548175DF-8612-4FB1-873C-81E6D44EBC86}"/>
              </a:ext>
            </a:extLst>
          </p:cNvPr>
          <p:cNvPicPr>
            <a:picLocks noChangeAspect="1"/>
          </p:cNvPicPr>
          <p:nvPr/>
        </p:nvPicPr>
        <p:blipFill>
          <a:blip r:embed="rId3"/>
          <a:stretch>
            <a:fillRect/>
          </a:stretch>
        </p:blipFill>
        <p:spPr>
          <a:xfrm>
            <a:off x="2768060" y="5351378"/>
            <a:ext cx="2290908" cy="429546"/>
          </a:xfrm>
          <a:prstGeom prst="rect">
            <a:avLst/>
          </a:prstGeom>
        </p:spPr>
      </p:pic>
    </p:spTree>
    <p:extLst>
      <p:ext uri="{BB962C8B-B14F-4D97-AF65-F5344CB8AC3E}">
        <p14:creationId xmlns:p14="http://schemas.microsoft.com/office/powerpoint/2010/main" val="40668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B3E9-70A8-4D80-AA7E-FCB506454231}"/>
              </a:ext>
            </a:extLst>
          </p:cNvPr>
          <p:cNvSpPr>
            <a:spLocks noGrp="1"/>
          </p:cNvSpPr>
          <p:nvPr>
            <p:ph type="title"/>
          </p:nvPr>
        </p:nvSpPr>
        <p:spPr/>
        <p:txBody>
          <a:bodyPr/>
          <a:lstStyle/>
          <a:p>
            <a:r>
              <a:rPr lang="en-GB" dirty="0"/>
              <a:t>Miscellaneous</a:t>
            </a:r>
          </a:p>
        </p:txBody>
      </p:sp>
      <p:sp>
        <p:nvSpPr>
          <p:cNvPr id="3" name="Content Placeholder 2">
            <a:extLst>
              <a:ext uri="{FF2B5EF4-FFF2-40B4-BE49-F238E27FC236}">
                <a16:creationId xmlns:a16="http://schemas.microsoft.com/office/drawing/2014/main" id="{E93D987A-5533-443D-A1BC-048F6596CEC6}"/>
              </a:ext>
            </a:extLst>
          </p:cNvPr>
          <p:cNvSpPr>
            <a:spLocks noGrp="1"/>
          </p:cNvSpPr>
          <p:nvPr>
            <p:ph idx="1"/>
          </p:nvPr>
        </p:nvSpPr>
        <p:spPr>
          <a:xfrm>
            <a:off x="637170" y="2141149"/>
            <a:ext cx="11124923" cy="3976809"/>
          </a:xfrm>
        </p:spPr>
        <p:txBody>
          <a:bodyPr/>
          <a:lstStyle/>
          <a:p>
            <a:pPr algn="just"/>
            <a:r>
              <a:rPr lang="en-GB" b="1" dirty="0">
                <a:solidFill>
                  <a:srgbClr val="00B0F0"/>
                </a:solidFill>
              </a:rPr>
              <a:t>Byte strings and byte arrays</a:t>
            </a:r>
            <a:r>
              <a:rPr lang="en-GB" dirty="0"/>
              <a:t>:</a:t>
            </a:r>
          </a:p>
          <a:p>
            <a:pPr lvl="1" algn="just"/>
            <a:r>
              <a:rPr lang="en-GB" dirty="0"/>
              <a:t>To create a byte array, you can use </a:t>
            </a:r>
            <a:r>
              <a:rPr lang="en-GB" b="1" dirty="0" err="1">
                <a:highlight>
                  <a:srgbClr val="FFFF00"/>
                </a:highlight>
              </a:rPr>
              <a:t>bytearray</a:t>
            </a:r>
            <a:r>
              <a:rPr lang="en-GB" b="1" dirty="0">
                <a:highlight>
                  <a:srgbClr val="FFFF00"/>
                </a:highlight>
              </a:rPr>
              <a:t>()</a:t>
            </a:r>
            <a:r>
              <a:rPr lang="en-GB" dirty="0"/>
              <a:t> function</a:t>
            </a:r>
          </a:p>
        </p:txBody>
      </p:sp>
      <p:pic>
        <p:nvPicPr>
          <p:cNvPr id="6" name="Picture 5">
            <a:extLst>
              <a:ext uri="{FF2B5EF4-FFF2-40B4-BE49-F238E27FC236}">
                <a16:creationId xmlns:a16="http://schemas.microsoft.com/office/drawing/2014/main" id="{4A795865-01DA-48A7-A8BA-E96FCE0B1B46}"/>
              </a:ext>
            </a:extLst>
          </p:cNvPr>
          <p:cNvPicPr>
            <a:picLocks noChangeAspect="1"/>
          </p:cNvPicPr>
          <p:nvPr/>
        </p:nvPicPr>
        <p:blipFill>
          <a:blip r:embed="rId2"/>
          <a:stretch>
            <a:fillRect/>
          </a:stretch>
        </p:blipFill>
        <p:spPr>
          <a:xfrm>
            <a:off x="2796300" y="3599356"/>
            <a:ext cx="6433146" cy="835474"/>
          </a:xfrm>
          <a:prstGeom prst="rect">
            <a:avLst/>
          </a:prstGeom>
        </p:spPr>
      </p:pic>
      <p:pic>
        <p:nvPicPr>
          <p:cNvPr id="11" name="Picture 10">
            <a:extLst>
              <a:ext uri="{FF2B5EF4-FFF2-40B4-BE49-F238E27FC236}">
                <a16:creationId xmlns:a16="http://schemas.microsoft.com/office/drawing/2014/main" id="{5A08331A-34FA-4DEF-BA81-B41329F8D37E}"/>
              </a:ext>
            </a:extLst>
          </p:cNvPr>
          <p:cNvPicPr>
            <a:picLocks noChangeAspect="1"/>
          </p:cNvPicPr>
          <p:nvPr/>
        </p:nvPicPr>
        <p:blipFill>
          <a:blip r:embed="rId3"/>
          <a:stretch>
            <a:fillRect/>
          </a:stretch>
        </p:blipFill>
        <p:spPr>
          <a:xfrm>
            <a:off x="2796300" y="4779142"/>
            <a:ext cx="4279909" cy="497251"/>
          </a:xfrm>
          <a:prstGeom prst="rect">
            <a:avLst/>
          </a:prstGeom>
        </p:spPr>
      </p:pic>
    </p:spTree>
    <p:extLst>
      <p:ext uri="{BB962C8B-B14F-4D97-AF65-F5344CB8AC3E}">
        <p14:creationId xmlns:p14="http://schemas.microsoft.com/office/powerpoint/2010/main" val="301278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B3E9-70A8-4D80-AA7E-FCB506454231}"/>
              </a:ext>
            </a:extLst>
          </p:cNvPr>
          <p:cNvSpPr>
            <a:spLocks noGrp="1"/>
          </p:cNvSpPr>
          <p:nvPr>
            <p:ph type="title"/>
          </p:nvPr>
        </p:nvSpPr>
        <p:spPr/>
        <p:txBody>
          <a:bodyPr/>
          <a:lstStyle/>
          <a:p>
            <a:r>
              <a:rPr lang="en-GB" dirty="0"/>
              <a:t>Miscellaneous</a:t>
            </a:r>
          </a:p>
        </p:txBody>
      </p:sp>
      <p:sp>
        <p:nvSpPr>
          <p:cNvPr id="3" name="Content Placeholder 2">
            <a:extLst>
              <a:ext uri="{FF2B5EF4-FFF2-40B4-BE49-F238E27FC236}">
                <a16:creationId xmlns:a16="http://schemas.microsoft.com/office/drawing/2014/main" id="{E93D987A-5533-443D-A1BC-048F6596CEC6}"/>
              </a:ext>
            </a:extLst>
          </p:cNvPr>
          <p:cNvSpPr>
            <a:spLocks noGrp="1"/>
          </p:cNvSpPr>
          <p:nvPr>
            <p:ph idx="1"/>
          </p:nvPr>
        </p:nvSpPr>
        <p:spPr>
          <a:xfrm>
            <a:off x="637170" y="2141149"/>
            <a:ext cx="11124923" cy="3976809"/>
          </a:xfrm>
        </p:spPr>
        <p:txBody>
          <a:bodyPr/>
          <a:lstStyle/>
          <a:p>
            <a:pPr algn="just"/>
            <a:r>
              <a:rPr lang="en-GB" b="1" dirty="0">
                <a:solidFill>
                  <a:srgbClr val="00B0F0"/>
                </a:solidFill>
              </a:rPr>
              <a:t>String interpolation with templates:</a:t>
            </a:r>
          </a:p>
          <a:p>
            <a:pPr lvl="1" algn="just"/>
            <a:r>
              <a:rPr lang="en-GB" dirty="0"/>
              <a:t>String templates provide a way to substitute variables into a string using a specific syntax. The string module provides support for string templates in Python. Here's an example of using a string </a:t>
            </a:r>
            <a:r>
              <a:rPr lang="en-GB" b="1" dirty="0">
                <a:highlight>
                  <a:srgbClr val="FFFF00"/>
                </a:highlight>
              </a:rPr>
              <a:t>template</a:t>
            </a:r>
            <a:r>
              <a:rPr lang="en-GB" dirty="0"/>
              <a:t> to interpolate a variable:</a:t>
            </a:r>
          </a:p>
        </p:txBody>
      </p:sp>
      <p:pic>
        <p:nvPicPr>
          <p:cNvPr id="8" name="Picture 7">
            <a:extLst>
              <a:ext uri="{FF2B5EF4-FFF2-40B4-BE49-F238E27FC236}">
                <a16:creationId xmlns:a16="http://schemas.microsoft.com/office/drawing/2014/main" id="{F2DBD770-8C72-4FDA-A5D9-BC71A44A5432}"/>
              </a:ext>
            </a:extLst>
          </p:cNvPr>
          <p:cNvPicPr>
            <a:picLocks noChangeAspect="1"/>
          </p:cNvPicPr>
          <p:nvPr/>
        </p:nvPicPr>
        <p:blipFill>
          <a:blip r:embed="rId2"/>
          <a:stretch>
            <a:fillRect/>
          </a:stretch>
        </p:blipFill>
        <p:spPr>
          <a:xfrm>
            <a:off x="2949754" y="3957692"/>
            <a:ext cx="6499753" cy="1899901"/>
          </a:xfrm>
          <a:prstGeom prst="rect">
            <a:avLst/>
          </a:prstGeom>
        </p:spPr>
      </p:pic>
      <p:pic>
        <p:nvPicPr>
          <p:cNvPr id="10" name="Picture 9">
            <a:extLst>
              <a:ext uri="{FF2B5EF4-FFF2-40B4-BE49-F238E27FC236}">
                <a16:creationId xmlns:a16="http://schemas.microsoft.com/office/drawing/2014/main" id="{3D64A119-4FFB-47B2-86F9-83F8754813B3}"/>
              </a:ext>
            </a:extLst>
          </p:cNvPr>
          <p:cNvPicPr>
            <a:picLocks noChangeAspect="1"/>
          </p:cNvPicPr>
          <p:nvPr/>
        </p:nvPicPr>
        <p:blipFill>
          <a:blip r:embed="rId3"/>
          <a:stretch>
            <a:fillRect/>
          </a:stretch>
        </p:blipFill>
        <p:spPr>
          <a:xfrm>
            <a:off x="2949754" y="6064060"/>
            <a:ext cx="5003399" cy="460436"/>
          </a:xfrm>
          <a:prstGeom prst="rect">
            <a:avLst/>
          </a:prstGeom>
        </p:spPr>
      </p:pic>
    </p:spTree>
    <p:extLst>
      <p:ext uri="{BB962C8B-B14F-4D97-AF65-F5344CB8AC3E}">
        <p14:creationId xmlns:p14="http://schemas.microsoft.com/office/powerpoint/2010/main" val="382281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57FB75-15C1-54E2-29C1-319714639FA5}"/>
              </a:ext>
            </a:extLst>
          </p:cNvPr>
          <p:cNvSpPr>
            <a:spLocks noGrp="1"/>
          </p:cNvSpPr>
          <p:nvPr>
            <p:ph type="title"/>
          </p:nvPr>
        </p:nvSpPr>
        <p:spPr>
          <a:xfrm>
            <a:off x="1045029" y="1092857"/>
            <a:ext cx="3669704" cy="4389120"/>
          </a:xfrm>
        </p:spPr>
        <p:txBody>
          <a:bodyPr>
            <a:normAutofit/>
          </a:bodyPr>
          <a:lstStyle/>
          <a:p>
            <a:r>
              <a:rPr lang="en-GB" dirty="0"/>
              <a:t>Outline</a:t>
            </a:r>
          </a:p>
        </p:txBody>
      </p:sp>
      <p:sp>
        <p:nvSpPr>
          <p:cNvPr id="71"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Content Placeholder 2">
            <a:extLst>
              <a:ext uri="{FF2B5EF4-FFF2-40B4-BE49-F238E27FC236}">
                <a16:creationId xmlns:a16="http://schemas.microsoft.com/office/drawing/2014/main" id="{B0089DAF-F2AB-C1C1-9FBF-37F77A4A2013}"/>
              </a:ext>
            </a:extLst>
          </p:cNvPr>
          <p:cNvSpPr>
            <a:spLocks noGrp="1"/>
          </p:cNvSpPr>
          <p:nvPr>
            <p:ph idx="1"/>
          </p:nvPr>
        </p:nvSpPr>
        <p:spPr>
          <a:xfrm>
            <a:off x="5572679" y="1092857"/>
            <a:ext cx="5670087" cy="4389120"/>
          </a:xfrm>
        </p:spPr>
        <p:txBody>
          <a:bodyPr anchor="ctr">
            <a:normAutofit/>
          </a:bodyPr>
          <a:lstStyle/>
          <a:p>
            <a:pPr>
              <a:buFont typeface="Wingdings" panose="05000000000000000000" pitchFamily="2" charset="2"/>
              <a:buChar char="ü"/>
            </a:pPr>
            <a:r>
              <a:rPr lang="en-GB" sz="2000" dirty="0"/>
              <a:t>Introduction to Strings</a:t>
            </a:r>
          </a:p>
          <a:p>
            <a:pPr>
              <a:buFont typeface="Wingdings" panose="05000000000000000000" pitchFamily="2" charset="2"/>
              <a:buChar char="ü"/>
            </a:pPr>
            <a:r>
              <a:rPr lang="en-GB" sz="2000" dirty="0">
                <a:solidFill>
                  <a:schemeClr val="tx2"/>
                </a:solidFill>
              </a:rPr>
              <a:t>String Operations</a:t>
            </a:r>
          </a:p>
          <a:p>
            <a:pPr>
              <a:buFont typeface="Wingdings" panose="05000000000000000000" pitchFamily="2" charset="2"/>
              <a:buChar char="ü"/>
            </a:pPr>
            <a:r>
              <a:rPr lang="en-GB" sz="2000" dirty="0">
                <a:solidFill>
                  <a:schemeClr val="tx2"/>
                </a:solidFill>
              </a:rPr>
              <a:t>String Methods </a:t>
            </a:r>
          </a:p>
          <a:p>
            <a:pPr>
              <a:buFont typeface="Wingdings" panose="05000000000000000000" pitchFamily="2" charset="2"/>
              <a:buChar char="ü"/>
            </a:pPr>
            <a:r>
              <a:rPr lang="en-GB" sz="2000" dirty="0">
                <a:solidFill>
                  <a:schemeClr val="tx2"/>
                </a:solidFill>
              </a:rPr>
              <a:t>String Manipulation Techniques</a:t>
            </a:r>
          </a:p>
          <a:p>
            <a:pPr>
              <a:buFont typeface="Wingdings" panose="05000000000000000000" pitchFamily="2" charset="2"/>
              <a:buChar char="ü"/>
            </a:pPr>
            <a:r>
              <a:rPr lang="en-GB" sz="2000" dirty="0">
                <a:solidFill>
                  <a:schemeClr val="tx2"/>
                </a:solidFill>
              </a:rPr>
              <a:t>Miscellaneous topics</a:t>
            </a:r>
          </a:p>
        </p:txBody>
      </p:sp>
    </p:spTree>
    <p:extLst>
      <p:ext uri="{BB962C8B-B14F-4D97-AF65-F5344CB8AC3E}">
        <p14:creationId xmlns:p14="http://schemas.microsoft.com/office/powerpoint/2010/main" val="12961139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Rectangle 34">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1B6285-B7B4-540E-A698-361FB76D8AE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Thank you</a:t>
            </a:r>
          </a:p>
        </p:txBody>
      </p:sp>
      <p:sp>
        <p:nvSpPr>
          <p:cNvPr id="37" name="Rectangle 3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8" name="Graphic 27" descr="Smiling Face with No Fill">
            <a:extLst>
              <a:ext uri="{FF2B5EF4-FFF2-40B4-BE49-F238E27FC236}">
                <a16:creationId xmlns:a16="http://schemas.microsoft.com/office/drawing/2014/main" id="{29C44D45-092D-97ED-5F50-1B8A32C820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0099" y="625683"/>
            <a:ext cx="5455380" cy="5455380"/>
          </a:xfrm>
          <a:prstGeom prst="rect">
            <a:avLst/>
          </a:prstGeom>
        </p:spPr>
      </p:pic>
    </p:spTree>
    <p:extLst>
      <p:ext uri="{BB962C8B-B14F-4D97-AF65-F5344CB8AC3E}">
        <p14:creationId xmlns:p14="http://schemas.microsoft.com/office/powerpoint/2010/main" val="474732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57FB75-15C1-54E2-29C1-319714639FA5}"/>
              </a:ext>
            </a:extLst>
          </p:cNvPr>
          <p:cNvSpPr>
            <a:spLocks noGrp="1"/>
          </p:cNvSpPr>
          <p:nvPr>
            <p:ph type="title"/>
          </p:nvPr>
        </p:nvSpPr>
        <p:spPr>
          <a:xfrm>
            <a:off x="1045029" y="1092857"/>
            <a:ext cx="3669704" cy="4389120"/>
          </a:xfrm>
        </p:spPr>
        <p:txBody>
          <a:bodyPr>
            <a:normAutofit/>
          </a:bodyPr>
          <a:lstStyle/>
          <a:p>
            <a:r>
              <a:rPr lang="en-GB" dirty="0"/>
              <a:t>Outline</a:t>
            </a:r>
          </a:p>
        </p:txBody>
      </p:sp>
      <p:sp>
        <p:nvSpPr>
          <p:cNvPr id="71"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Content Placeholder 2">
            <a:extLst>
              <a:ext uri="{FF2B5EF4-FFF2-40B4-BE49-F238E27FC236}">
                <a16:creationId xmlns:a16="http://schemas.microsoft.com/office/drawing/2014/main" id="{B0089DAF-F2AB-C1C1-9FBF-37F77A4A2013}"/>
              </a:ext>
            </a:extLst>
          </p:cNvPr>
          <p:cNvSpPr>
            <a:spLocks noGrp="1"/>
          </p:cNvSpPr>
          <p:nvPr>
            <p:ph idx="1"/>
          </p:nvPr>
        </p:nvSpPr>
        <p:spPr>
          <a:xfrm>
            <a:off x="5572679" y="1092857"/>
            <a:ext cx="5670087" cy="4389120"/>
          </a:xfrm>
        </p:spPr>
        <p:txBody>
          <a:bodyPr anchor="ctr">
            <a:normAutofit/>
          </a:bodyPr>
          <a:lstStyle/>
          <a:p>
            <a:r>
              <a:rPr lang="en-GB" sz="2000" b="1" dirty="0">
                <a:solidFill>
                  <a:srgbClr val="00B0F0"/>
                </a:solidFill>
              </a:rPr>
              <a:t>Introduction to Strings</a:t>
            </a:r>
          </a:p>
          <a:p>
            <a:r>
              <a:rPr lang="en-GB" sz="2000" dirty="0">
                <a:solidFill>
                  <a:schemeClr val="tx2"/>
                </a:solidFill>
              </a:rPr>
              <a:t>String Operations</a:t>
            </a:r>
          </a:p>
          <a:p>
            <a:r>
              <a:rPr lang="en-GB" sz="2000" dirty="0">
                <a:solidFill>
                  <a:schemeClr val="tx2"/>
                </a:solidFill>
              </a:rPr>
              <a:t>String Methods </a:t>
            </a:r>
          </a:p>
          <a:p>
            <a:r>
              <a:rPr lang="en-GB" sz="2000" dirty="0">
                <a:solidFill>
                  <a:schemeClr val="tx2"/>
                </a:solidFill>
              </a:rPr>
              <a:t>String Manipulation Techniques</a:t>
            </a:r>
          </a:p>
          <a:p>
            <a:r>
              <a:rPr lang="en-GB" sz="2000" dirty="0">
                <a:solidFill>
                  <a:schemeClr val="tx2"/>
                </a:solidFill>
              </a:rPr>
              <a:t>Miscellaneous topics</a:t>
            </a:r>
          </a:p>
        </p:txBody>
      </p:sp>
    </p:spTree>
    <p:extLst>
      <p:ext uri="{BB962C8B-B14F-4D97-AF65-F5344CB8AC3E}">
        <p14:creationId xmlns:p14="http://schemas.microsoft.com/office/powerpoint/2010/main" val="1944666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D90F-7DDE-42E0-B08C-B6E209BB357B}"/>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Definition</a:t>
            </a:r>
          </a:p>
        </p:txBody>
      </p:sp>
      <p:sp>
        <p:nvSpPr>
          <p:cNvPr id="3" name="Content Placeholder 2">
            <a:extLst>
              <a:ext uri="{FF2B5EF4-FFF2-40B4-BE49-F238E27FC236}">
                <a16:creationId xmlns:a16="http://schemas.microsoft.com/office/drawing/2014/main" id="{488FDDC6-58C4-4E37-9773-707B7084B1C2}"/>
              </a:ext>
            </a:extLst>
          </p:cNvPr>
          <p:cNvSpPr>
            <a:spLocks noGrp="1"/>
          </p:cNvSpPr>
          <p:nvPr>
            <p:ph idx="1"/>
          </p:nvPr>
        </p:nvSpPr>
        <p:spPr>
          <a:xfrm>
            <a:off x="477982" y="2478024"/>
            <a:ext cx="10805714" cy="1699121"/>
          </a:xfrm>
        </p:spPr>
        <p:txBody>
          <a:bodyPr/>
          <a:lstStyle/>
          <a:p>
            <a:pPr marL="0" indent="0" algn="just">
              <a:buNone/>
            </a:pPr>
            <a:r>
              <a:rPr lang="en-GB" dirty="0"/>
              <a:t>A string is a sequence of characters that represents text. In Python, a string is a series of characters enclosed in either single quotes (' ') or double quotes (" ").</a:t>
            </a:r>
          </a:p>
          <a:p>
            <a:pPr algn="just"/>
            <a:endParaRPr lang="en-GB" dirty="0"/>
          </a:p>
          <a:p>
            <a:pPr algn="just"/>
            <a:endParaRPr lang="en-GB" dirty="0"/>
          </a:p>
        </p:txBody>
      </p:sp>
      <p:sp>
        <p:nvSpPr>
          <p:cNvPr id="6" name="Rectangle 3">
            <a:extLst>
              <a:ext uri="{FF2B5EF4-FFF2-40B4-BE49-F238E27FC236}">
                <a16:creationId xmlns:a16="http://schemas.microsoft.com/office/drawing/2014/main" id="{D82BD0BF-8D6A-4232-887E-C1150C1DEDB2}"/>
              </a:ext>
            </a:extLst>
          </p:cNvPr>
          <p:cNvSpPr>
            <a:spLocks noChangeArrowheads="1"/>
          </p:cNvSpPr>
          <p:nvPr/>
        </p:nvSpPr>
        <p:spPr bwMode="auto">
          <a:xfrm>
            <a:off x="4862322" y="4329645"/>
            <a:ext cx="2037033" cy="5847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9B7C6"/>
                </a:solidFill>
                <a:effectLst/>
                <a:cs typeface="Mangal" panose="02040503050203030202" pitchFamily="18" charset="0"/>
              </a:rPr>
              <a:t>name = </a:t>
            </a:r>
            <a:r>
              <a:rPr kumimoji="0" lang="en-US" altLang="en-US" sz="1600" b="0" i="0" u="none" strike="noStrike" cap="none" normalizeH="0" baseline="0" dirty="0">
                <a:ln>
                  <a:noFill/>
                </a:ln>
                <a:solidFill>
                  <a:srgbClr val="6A8759"/>
                </a:solidFill>
                <a:effectLst/>
                <a:cs typeface="Mangal" panose="02040503050203030202" pitchFamily="18" charset="0"/>
              </a:rPr>
              <a:t>'Shelton'</a:t>
            </a:r>
            <a:br>
              <a:rPr kumimoji="0" lang="en-US" altLang="en-US" sz="1600" b="0" i="0" u="none" strike="noStrike" cap="none" normalizeH="0" baseline="0" dirty="0">
                <a:ln>
                  <a:noFill/>
                </a:ln>
                <a:solidFill>
                  <a:srgbClr val="6A8759"/>
                </a:solidFill>
                <a:effectLst/>
                <a:cs typeface="Mangal" panose="02040503050203030202" pitchFamily="18" charset="0"/>
              </a:rPr>
            </a:br>
            <a:r>
              <a:rPr kumimoji="0" lang="en-US" altLang="en-US" sz="1600" b="0" i="0" u="none" strike="noStrike" cap="none" normalizeH="0" baseline="0" dirty="0">
                <a:ln>
                  <a:noFill/>
                </a:ln>
                <a:solidFill>
                  <a:srgbClr val="A9B7C6"/>
                </a:solidFill>
                <a:effectLst/>
                <a:cs typeface="Mangal" panose="02040503050203030202" pitchFamily="18" charset="0"/>
              </a:rPr>
              <a:t>name_2 = </a:t>
            </a:r>
            <a:r>
              <a:rPr kumimoji="0" lang="en-US" altLang="en-US" sz="1600" b="0" i="0" u="none" strike="noStrike" cap="none" normalizeH="0" baseline="0" dirty="0">
                <a:ln>
                  <a:noFill/>
                </a:ln>
                <a:solidFill>
                  <a:srgbClr val="6A8759"/>
                </a:solidFill>
                <a:effectLst/>
                <a:cs typeface="Mangal" panose="02040503050203030202" pitchFamily="18" charset="0"/>
              </a:rPr>
              <a:t>"Shelton"</a:t>
            </a:r>
            <a:endParaRPr kumimoji="0" lang="en-US" altLang="en-US" sz="4000" b="0" i="0" u="none" strike="noStrike" cap="none" normalizeH="0" baseline="0" dirty="0">
              <a:ln>
                <a:noFill/>
              </a:ln>
              <a:solidFill>
                <a:schemeClr val="tx1"/>
              </a:solidFill>
              <a:effectLst/>
              <a:cs typeface="Mangal" panose="02040503050203030202" pitchFamily="18" charset="0"/>
            </a:endParaRPr>
          </a:p>
        </p:txBody>
      </p:sp>
    </p:spTree>
    <p:extLst>
      <p:ext uri="{BB962C8B-B14F-4D97-AF65-F5344CB8AC3E}">
        <p14:creationId xmlns:p14="http://schemas.microsoft.com/office/powerpoint/2010/main" val="160465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AB198-E51E-416A-A0B6-0E251FEB11DD}"/>
              </a:ext>
            </a:extLst>
          </p:cNvPr>
          <p:cNvSpPr>
            <a:spLocks noGrp="1"/>
          </p:cNvSpPr>
          <p:nvPr>
            <p:ph type="title"/>
          </p:nvPr>
        </p:nvSpPr>
        <p:spPr/>
        <p:txBody>
          <a:bodyPr/>
          <a:lstStyle/>
          <a:p>
            <a:r>
              <a:rPr lang="en-GB" dirty="0"/>
              <a:t>How to create a string?</a:t>
            </a:r>
          </a:p>
        </p:txBody>
      </p:sp>
      <p:sp>
        <p:nvSpPr>
          <p:cNvPr id="3" name="Content Placeholder 2">
            <a:extLst>
              <a:ext uri="{FF2B5EF4-FFF2-40B4-BE49-F238E27FC236}">
                <a16:creationId xmlns:a16="http://schemas.microsoft.com/office/drawing/2014/main" id="{9D190EC8-5611-4BD7-BD4F-54C959F36C40}"/>
              </a:ext>
            </a:extLst>
          </p:cNvPr>
          <p:cNvSpPr>
            <a:spLocks noGrp="1"/>
          </p:cNvSpPr>
          <p:nvPr>
            <p:ph idx="1"/>
          </p:nvPr>
        </p:nvSpPr>
        <p:spPr>
          <a:xfrm>
            <a:off x="445215" y="2114342"/>
            <a:ext cx="11301569" cy="4286458"/>
          </a:xfrm>
        </p:spPr>
        <p:txBody>
          <a:bodyPr/>
          <a:lstStyle/>
          <a:p>
            <a:pPr marL="0" indent="0">
              <a:buNone/>
            </a:pPr>
            <a:r>
              <a:rPr lang="en-GB" dirty="0"/>
              <a:t>Strings can be created in several ways, including:</a:t>
            </a:r>
          </a:p>
          <a:p>
            <a:pPr marL="0" indent="0">
              <a:buNone/>
            </a:pPr>
            <a:endParaRPr lang="en-GB" dirty="0"/>
          </a:p>
          <a:p>
            <a:pPr lvl="1"/>
            <a:r>
              <a:rPr lang="en-GB" dirty="0"/>
              <a:t>Assigning a string literal to a variable: </a:t>
            </a:r>
          </a:p>
          <a:p>
            <a:pPr lvl="1"/>
            <a:endParaRPr lang="en-GB" dirty="0"/>
          </a:p>
          <a:p>
            <a:pPr lvl="1"/>
            <a:endParaRPr lang="en-GB" dirty="0"/>
          </a:p>
          <a:p>
            <a:pPr lvl="1"/>
            <a:r>
              <a:rPr lang="en-GB" dirty="0"/>
              <a:t>Converting other data types to strings using the str() function:</a:t>
            </a:r>
          </a:p>
          <a:p>
            <a:pPr lvl="1"/>
            <a:endParaRPr lang="en-GB" dirty="0"/>
          </a:p>
          <a:p>
            <a:pPr lvl="1"/>
            <a:endParaRPr lang="en-GB" dirty="0"/>
          </a:p>
          <a:p>
            <a:pPr lvl="1"/>
            <a:r>
              <a:rPr lang="en-GB" dirty="0"/>
              <a:t>Using triple quotes to create multiline strings:</a:t>
            </a:r>
          </a:p>
        </p:txBody>
      </p:sp>
      <p:sp>
        <p:nvSpPr>
          <p:cNvPr id="5" name="Rectangle 2">
            <a:extLst>
              <a:ext uri="{FF2B5EF4-FFF2-40B4-BE49-F238E27FC236}">
                <a16:creationId xmlns:a16="http://schemas.microsoft.com/office/drawing/2014/main" id="{993EE82A-EF6C-410C-B955-242F8105D709}"/>
              </a:ext>
            </a:extLst>
          </p:cNvPr>
          <p:cNvSpPr>
            <a:spLocks noChangeArrowheads="1"/>
          </p:cNvSpPr>
          <p:nvPr/>
        </p:nvSpPr>
        <p:spPr bwMode="auto">
          <a:xfrm>
            <a:off x="3657599" y="3627509"/>
            <a:ext cx="2951018"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A9B7C6"/>
                </a:solidFill>
                <a:effectLst/>
                <a:latin typeface="+mj-lt"/>
              </a:rPr>
              <a:t>my_string</a:t>
            </a:r>
            <a:r>
              <a:rPr kumimoji="0" lang="en-US" altLang="en-US" b="0" i="0" u="none" strike="noStrike" cap="none" normalizeH="0" baseline="0" dirty="0">
                <a:ln>
                  <a:noFill/>
                </a:ln>
                <a:solidFill>
                  <a:srgbClr val="A9B7C6"/>
                </a:solidFill>
                <a:effectLst/>
                <a:latin typeface="+mj-lt"/>
              </a:rPr>
              <a:t> = </a:t>
            </a:r>
            <a:r>
              <a:rPr kumimoji="0" lang="en-US" altLang="en-US" b="0" i="0" u="none" strike="noStrike" cap="none" normalizeH="0" baseline="0" dirty="0">
                <a:ln>
                  <a:noFill/>
                </a:ln>
                <a:solidFill>
                  <a:srgbClr val="6A8759"/>
                </a:solidFill>
                <a:effectLst/>
                <a:latin typeface="+mj-lt"/>
              </a:rPr>
              <a:t>"Hello World"</a:t>
            </a:r>
            <a:endParaRPr kumimoji="0" lang="en-US" altLang="en-US" sz="4400" b="0" i="0" u="none" strike="noStrike" cap="none" normalizeH="0" baseline="0" dirty="0">
              <a:ln>
                <a:noFill/>
              </a:ln>
              <a:solidFill>
                <a:schemeClr val="tx1"/>
              </a:solidFill>
              <a:effectLst/>
              <a:latin typeface="+mj-lt"/>
            </a:endParaRPr>
          </a:p>
        </p:txBody>
      </p:sp>
      <p:sp>
        <p:nvSpPr>
          <p:cNvPr id="6" name="Rectangle 3">
            <a:extLst>
              <a:ext uri="{FF2B5EF4-FFF2-40B4-BE49-F238E27FC236}">
                <a16:creationId xmlns:a16="http://schemas.microsoft.com/office/drawing/2014/main" id="{43414EBB-E90C-454F-94F3-EF52416DB0D0}"/>
              </a:ext>
            </a:extLst>
          </p:cNvPr>
          <p:cNvSpPr>
            <a:spLocks noChangeArrowheads="1"/>
          </p:cNvSpPr>
          <p:nvPr/>
        </p:nvSpPr>
        <p:spPr bwMode="auto">
          <a:xfrm>
            <a:off x="3657599" y="4883724"/>
            <a:ext cx="2951018"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A9B7C6"/>
                </a:solidFill>
                <a:effectLst/>
                <a:latin typeface="+mj-lt"/>
              </a:rPr>
              <a:t>my_string_int</a:t>
            </a:r>
            <a:r>
              <a:rPr kumimoji="0" lang="en-US" altLang="en-US" b="0" i="0" u="none" strike="noStrike" cap="none" normalizeH="0" baseline="0" dirty="0">
                <a:ln>
                  <a:noFill/>
                </a:ln>
                <a:solidFill>
                  <a:srgbClr val="A9B7C6"/>
                </a:solidFill>
                <a:effectLst/>
                <a:latin typeface="+mj-lt"/>
              </a:rPr>
              <a:t> = </a:t>
            </a:r>
            <a:r>
              <a:rPr kumimoji="0" lang="en-US" altLang="en-US" b="0" i="0" u="none" strike="noStrike" cap="none" normalizeH="0" baseline="0" dirty="0">
                <a:ln>
                  <a:noFill/>
                </a:ln>
                <a:solidFill>
                  <a:srgbClr val="8888C6"/>
                </a:solidFill>
                <a:effectLst/>
                <a:latin typeface="+mj-lt"/>
              </a:rPr>
              <a:t>str</a:t>
            </a:r>
            <a:r>
              <a:rPr kumimoji="0" lang="en-US" altLang="en-US" b="0" i="0" u="none" strike="noStrike" cap="none" normalizeH="0" baseline="0" dirty="0">
                <a:ln>
                  <a:noFill/>
                </a:ln>
                <a:solidFill>
                  <a:srgbClr val="A9B7C6"/>
                </a:solidFill>
                <a:effectLst/>
                <a:latin typeface="+mj-lt"/>
              </a:rPr>
              <a:t>(</a:t>
            </a:r>
            <a:r>
              <a:rPr kumimoji="0" lang="en-US" altLang="en-US" b="0" i="0" u="none" strike="noStrike" cap="none" normalizeH="0" baseline="0" dirty="0">
                <a:ln>
                  <a:noFill/>
                </a:ln>
                <a:solidFill>
                  <a:srgbClr val="6897BB"/>
                </a:solidFill>
                <a:effectLst/>
                <a:latin typeface="+mj-lt"/>
              </a:rPr>
              <a:t>123</a:t>
            </a:r>
            <a:r>
              <a:rPr lang="en-US" altLang="en-US" dirty="0">
                <a:solidFill>
                  <a:srgbClr val="A9B7C6"/>
                </a:solidFill>
                <a:latin typeface="+mj-lt"/>
              </a:rPr>
              <a:t>)</a:t>
            </a:r>
            <a:endParaRPr kumimoji="0" lang="en-US" altLang="en-US" sz="4400" b="0" i="0" u="none" strike="noStrike" cap="none" normalizeH="0" baseline="0" dirty="0">
              <a:ln>
                <a:noFill/>
              </a:ln>
              <a:solidFill>
                <a:schemeClr val="tx1"/>
              </a:solidFill>
              <a:effectLst/>
              <a:latin typeface="+mj-lt"/>
            </a:endParaRPr>
          </a:p>
        </p:txBody>
      </p:sp>
      <p:sp>
        <p:nvSpPr>
          <p:cNvPr id="7" name="Rectangle 4">
            <a:extLst>
              <a:ext uri="{FF2B5EF4-FFF2-40B4-BE49-F238E27FC236}">
                <a16:creationId xmlns:a16="http://schemas.microsoft.com/office/drawing/2014/main" id="{C41CF18E-2D03-4840-A1E0-3BD00809037B}"/>
              </a:ext>
            </a:extLst>
          </p:cNvPr>
          <p:cNvSpPr>
            <a:spLocks noChangeArrowheads="1"/>
          </p:cNvSpPr>
          <p:nvPr/>
        </p:nvSpPr>
        <p:spPr bwMode="auto">
          <a:xfrm>
            <a:off x="3595252" y="6124694"/>
            <a:ext cx="6026729"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A9B7C6"/>
                </a:solidFill>
                <a:effectLst/>
                <a:latin typeface="+mj-lt"/>
              </a:rPr>
              <a:t>my_string_multiline</a:t>
            </a:r>
            <a:r>
              <a:rPr kumimoji="0" lang="en-US" altLang="en-US" b="0" i="0" u="none" strike="noStrike" cap="none" normalizeH="0" baseline="0" dirty="0">
                <a:ln>
                  <a:noFill/>
                </a:ln>
                <a:solidFill>
                  <a:srgbClr val="A9B7C6"/>
                </a:solidFill>
                <a:effectLst/>
                <a:latin typeface="+mj-lt"/>
              </a:rPr>
              <a:t> = </a:t>
            </a:r>
            <a:r>
              <a:rPr kumimoji="0" lang="en-US" altLang="en-US" b="0" i="0" u="none" strike="noStrike" cap="none" normalizeH="0" baseline="0" dirty="0">
                <a:ln>
                  <a:noFill/>
                </a:ln>
                <a:solidFill>
                  <a:srgbClr val="6A8759"/>
                </a:solidFill>
                <a:effectLst/>
                <a:latin typeface="+mj-lt"/>
              </a:rPr>
              <a:t>"""This is a multiline string"""</a:t>
            </a:r>
            <a:endParaRPr kumimoji="0" lang="en-US" altLang="en-US"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16304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7C60-B267-4463-B91F-3B9748BC8E1F}"/>
              </a:ext>
            </a:extLst>
          </p:cNvPr>
          <p:cNvSpPr>
            <a:spLocks noGrp="1"/>
          </p:cNvSpPr>
          <p:nvPr>
            <p:ph type="title"/>
          </p:nvPr>
        </p:nvSpPr>
        <p:spPr/>
        <p:txBody>
          <a:bodyPr/>
          <a:lstStyle/>
          <a:p>
            <a:r>
              <a:rPr lang="en-GB" dirty="0"/>
              <a:t>String Literals</a:t>
            </a:r>
          </a:p>
        </p:txBody>
      </p:sp>
      <p:sp>
        <p:nvSpPr>
          <p:cNvPr id="3" name="Content Placeholder 2">
            <a:extLst>
              <a:ext uri="{FF2B5EF4-FFF2-40B4-BE49-F238E27FC236}">
                <a16:creationId xmlns:a16="http://schemas.microsoft.com/office/drawing/2014/main" id="{576AD79E-D5B3-4A59-BC66-258EB985774A}"/>
              </a:ext>
            </a:extLst>
          </p:cNvPr>
          <p:cNvSpPr>
            <a:spLocks noGrp="1"/>
          </p:cNvSpPr>
          <p:nvPr>
            <p:ph idx="1"/>
          </p:nvPr>
        </p:nvSpPr>
        <p:spPr>
          <a:xfrm>
            <a:off x="554459" y="2249424"/>
            <a:ext cx="11052186" cy="4059936"/>
          </a:xfrm>
        </p:spPr>
        <p:txBody>
          <a:bodyPr/>
          <a:lstStyle/>
          <a:p>
            <a:r>
              <a:rPr lang="en-GB" dirty="0"/>
              <a:t>String literals are the actual characters that make up a string. They can include alphanumeric characters, whitespace, and special characters. For example:</a:t>
            </a:r>
          </a:p>
          <a:p>
            <a:endParaRPr lang="en-GB" dirty="0"/>
          </a:p>
        </p:txBody>
      </p:sp>
      <p:sp>
        <p:nvSpPr>
          <p:cNvPr id="5" name="Rectangle 2">
            <a:extLst>
              <a:ext uri="{FF2B5EF4-FFF2-40B4-BE49-F238E27FC236}">
                <a16:creationId xmlns:a16="http://schemas.microsoft.com/office/drawing/2014/main" id="{6E71D7D3-D82A-4732-93A3-F1D1632BDCDC}"/>
              </a:ext>
            </a:extLst>
          </p:cNvPr>
          <p:cNvSpPr>
            <a:spLocks noChangeArrowheads="1"/>
          </p:cNvSpPr>
          <p:nvPr/>
        </p:nvSpPr>
        <p:spPr bwMode="auto">
          <a:xfrm>
            <a:off x="2483428" y="3753488"/>
            <a:ext cx="2982190"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9B7C6"/>
                </a:solidFill>
                <a:effectLst/>
                <a:latin typeface="+mj-lt"/>
              </a:rPr>
              <a:t>my_string1 = </a:t>
            </a:r>
            <a:r>
              <a:rPr kumimoji="0" lang="en-US" altLang="en-US" b="0" i="0" u="none" strike="noStrike" cap="none" normalizeH="0" baseline="0" dirty="0">
                <a:ln>
                  <a:noFill/>
                </a:ln>
                <a:solidFill>
                  <a:srgbClr val="6A8759"/>
                </a:solidFill>
                <a:effectLst/>
                <a:latin typeface="+mj-lt"/>
              </a:rPr>
              <a:t>"Hello World"</a:t>
            </a:r>
            <a:endParaRPr kumimoji="0" lang="en-US" altLang="en-US" b="0" i="0" u="none" strike="noStrike" cap="none" normalizeH="0" baseline="0" dirty="0">
              <a:ln>
                <a:noFill/>
              </a:ln>
              <a:solidFill>
                <a:schemeClr val="tx1"/>
              </a:solidFill>
              <a:effectLst/>
              <a:latin typeface="+mj-lt"/>
            </a:endParaRPr>
          </a:p>
        </p:txBody>
      </p:sp>
      <p:sp>
        <p:nvSpPr>
          <p:cNvPr id="6" name="Rectangle 3">
            <a:extLst>
              <a:ext uri="{FF2B5EF4-FFF2-40B4-BE49-F238E27FC236}">
                <a16:creationId xmlns:a16="http://schemas.microsoft.com/office/drawing/2014/main" id="{21831C79-0A97-422B-956F-7F2700331546}"/>
              </a:ext>
            </a:extLst>
          </p:cNvPr>
          <p:cNvSpPr>
            <a:spLocks noChangeArrowheads="1"/>
          </p:cNvSpPr>
          <p:nvPr/>
        </p:nvSpPr>
        <p:spPr bwMode="auto">
          <a:xfrm>
            <a:off x="2483428" y="4528612"/>
            <a:ext cx="4042064"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9B7C6"/>
                </a:solidFill>
                <a:effectLst/>
                <a:latin typeface="+mj-lt"/>
              </a:rPr>
              <a:t>my_string2 = </a:t>
            </a:r>
            <a:r>
              <a:rPr kumimoji="0" lang="en-US" altLang="en-US" b="0" i="0" u="none" strike="noStrike" cap="none" normalizeH="0" baseline="0" dirty="0">
                <a:ln>
                  <a:noFill/>
                </a:ln>
                <a:solidFill>
                  <a:srgbClr val="6A8759"/>
                </a:solidFill>
                <a:effectLst/>
                <a:latin typeface="+mj-lt"/>
              </a:rPr>
              <a:t>"Python is awesome!"</a:t>
            </a:r>
            <a:endParaRPr kumimoji="0" lang="en-US" altLang="en-US" b="0" i="0" u="none" strike="noStrike" cap="none" normalizeH="0" baseline="0" dirty="0">
              <a:ln>
                <a:noFill/>
              </a:ln>
              <a:solidFill>
                <a:schemeClr val="tx1"/>
              </a:solidFill>
              <a:effectLst/>
              <a:latin typeface="+mj-lt"/>
            </a:endParaRPr>
          </a:p>
        </p:txBody>
      </p:sp>
      <p:sp>
        <p:nvSpPr>
          <p:cNvPr id="7" name="Rectangle 4">
            <a:extLst>
              <a:ext uri="{FF2B5EF4-FFF2-40B4-BE49-F238E27FC236}">
                <a16:creationId xmlns:a16="http://schemas.microsoft.com/office/drawing/2014/main" id="{EDE46E31-9D25-4454-9DC1-87079711AAA4}"/>
              </a:ext>
            </a:extLst>
          </p:cNvPr>
          <p:cNvSpPr>
            <a:spLocks noChangeArrowheads="1"/>
          </p:cNvSpPr>
          <p:nvPr/>
        </p:nvSpPr>
        <p:spPr bwMode="auto">
          <a:xfrm>
            <a:off x="2483427" y="5338352"/>
            <a:ext cx="7855528"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9B7C6"/>
                </a:solidFill>
                <a:effectLst/>
                <a:latin typeface="+mj-lt"/>
              </a:rPr>
              <a:t>my_string3 = </a:t>
            </a:r>
            <a:r>
              <a:rPr kumimoji="0" lang="en-US" altLang="en-US" b="0" i="0" u="none" strike="noStrike" cap="none" normalizeH="0" baseline="0" dirty="0">
                <a:ln>
                  <a:noFill/>
                </a:ln>
                <a:solidFill>
                  <a:srgbClr val="6A8759"/>
                </a:solidFill>
                <a:effectLst/>
                <a:latin typeface="+mj-lt"/>
              </a:rPr>
              <a:t>"I can use special characters like </a:t>
            </a:r>
            <a:r>
              <a:rPr kumimoji="0" lang="en-US" altLang="en-US" b="0" i="0" u="none" strike="noStrike" cap="none" normalizeH="0" baseline="0" dirty="0">
                <a:ln>
                  <a:noFill/>
                </a:ln>
                <a:solidFill>
                  <a:srgbClr val="CC7832"/>
                </a:solidFill>
                <a:effectLst/>
                <a:latin typeface="+mj-lt"/>
              </a:rPr>
              <a:t>\\</a:t>
            </a:r>
            <a:r>
              <a:rPr kumimoji="0" lang="en-US" altLang="en-US" b="0" i="0" u="none" strike="noStrike" cap="none" normalizeH="0" baseline="0" dirty="0">
                <a:ln>
                  <a:noFill/>
                </a:ln>
                <a:solidFill>
                  <a:srgbClr val="6A8759"/>
                </a:solidFill>
                <a:effectLst/>
                <a:latin typeface="+mj-lt"/>
              </a:rPr>
              <a:t>n to create new lines."</a:t>
            </a:r>
            <a:endParaRPr kumimoji="0" lang="en-US" altLang="en-US"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41178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AEA97-A0E0-43D7-9A66-135F9A33C96E}"/>
              </a:ext>
            </a:extLst>
          </p:cNvPr>
          <p:cNvSpPr>
            <a:spLocks noGrp="1"/>
          </p:cNvSpPr>
          <p:nvPr>
            <p:ph type="title"/>
          </p:nvPr>
        </p:nvSpPr>
        <p:spPr/>
        <p:txBody>
          <a:bodyPr/>
          <a:lstStyle/>
          <a:p>
            <a:r>
              <a:rPr lang="en-GB" dirty="0"/>
              <a:t>String Indexing</a:t>
            </a:r>
          </a:p>
        </p:txBody>
      </p:sp>
      <p:sp>
        <p:nvSpPr>
          <p:cNvPr id="3" name="Content Placeholder 2">
            <a:extLst>
              <a:ext uri="{FF2B5EF4-FFF2-40B4-BE49-F238E27FC236}">
                <a16:creationId xmlns:a16="http://schemas.microsoft.com/office/drawing/2014/main" id="{EF0D7898-51E6-4C71-92C4-A720A4CC2095}"/>
              </a:ext>
            </a:extLst>
          </p:cNvPr>
          <p:cNvSpPr>
            <a:spLocks noGrp="1"/>
          </p:cNvSpPr>
          <p:nvPr>
            <p:ph idx="1"/>
          </p:nvPr>
        </p:nvSpPr>
        <p:spPr>
          <a:xfrm>
            <a:off x="554458" y="2218250"/>
            <a:ext cx="11197659" cy="4091109"/>
          </a:xfrm>
        </p:spPr>
        <p:txBody>
          <a:bodyPr/>
          <a:lstStyle/>
          <a:p>
            <a:pPr algn="just"/>
            <a:r>
              <a:rPr lang="en-GB" dirty="0"/>
              <a:t>Strings are indexed starting at 0, which means that the first character in the string is at index 0, the second character is at index 1, and so on. </a:t>
            </a:r>
          </a:p>
          <a:p>
            <a:pPr algn="just"/>
            <a:endParaRPr lang="en-GB" dirty="0"/>
          </a:p>
          <a:p>
            <a:pPr algn="just"/>
            <a:r>
              <a:rPr lang="en-GB" dirty="0"/>
              <a:t>Indexing is done using square brackets </a:t>
            </a:r>
            <a:r>
              <a:rPr lang="en-GB" dirty="0">
                <a:highlight>
                  <a:srgbClr val="FFFF00"/>
                </a:highlight>
              </a:rPr>
              <a:t>[ ]</a:t>
            </a:r>
            <a:r>
              <a:rPr lang="en-GB" dirty="0"/>
              <a:t>. For example, in the string </a:t>
            </a:r>
            <a:r>
              <a:rPr lang="en-GB" dirty="0">
                <a:solidFill>
                  <a:srgbClr val="00B050"/>
                </a:solidFill>
                <a:latin typeface="Monash"/>
              </a:rPr>
              <a:t>"Hello World", </a:t>
            </a:r>
            <a:r>
              <a:rPr lang="en-GB" dirty="0"/>
              <a:t>the character </a:t>
            </a:r>
            <a:r>
              <a:rPr lang="en-GB" dirty="0">
                <a:highlight>
                  <a:srgbClr val="FFFF00"/>
                </a:highlight>
              </a:rPr>
              <a:t>'H</a:t>
            </a:r>
            <a:r>
              <a:rPr lang="en-GB" dirty="0"/>
              <a:t>' has an index of </a:t>
            </a:r>
            <a:r>
              <a:rPr lang="en-GB" dirty="0">
                <a:highlight>
                  <a:srgbClr val="FFFF00"/>
                </a:highlight>
              </a:rPr>
              <a:t>0</a:t>
            </a:r>
            <a:r>
              <a:rPr lang="en-GB" dirty="0"/>
              <a:t> and the character </a:t>
            </a:r>
            <a:r>
              <a:rPr lang="en-GB" dirty="0">
                <a:highlight>
                  <a:srgbClr val="FFFF00"/>
                </a:highlight>
              </a:rPr>
              <a:t>'d</a:t>
            </a:r>
            <a:r>
              <a:rPr lang="en-GB" dirty="0"/>
              <a:t>' has an index of </a:t>
            </a:r>
            <a:r>
              <a:rPr lang="en-GB" dirty="0">
                <a:highlight>
                  <a:srgbClr val="FFFF00"/>
                </a:highlight>
              </a:rPr>
              <a:t>10</a:t>
            </a:r>
            <a:r>
              <a:rPr lang="en-GB" dirty="0"/>
              <a:t>.</a:t>
            </a:r>
          </a:p>
          <a:p>
            <a:pPr algn="just"/>
            <a:endParaRPr lang="en-GB" dirty="0"/>
          </a:p>
          <a:p>
            <a:pPr algn="just"/>
            <a:endParaRPr lang="en-GB" dirty="0"/>
          </a:p>
        </p:txBody>
      </p:sp>
    </p:spTree>
    <p:extLst>
      <p:ext uri="{BB962C8B-B14F-4D97-AF65-F5344CB8AC3E}">
        <p14:creationId xmlns:p14="http://schemas.microsoft.com/office/powerpoint/2010/main" val="214117759"/>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3A89695A900A4DBED78D40397AA48A" ma:contentTypeVersion="6" ma:contentTypeDescription="Create a new document." ma:contentTypeScope="" ma:versionID="f41fdae42731ed876ceb268cd846af4b">
  <xsd:schema xmlns:xsd="http://www.w3.org/2001/XMLSchema" xmlns:xs="http://www.w3.org/2001/XMLSchema" xmlns:p="http://schemas.microsoft.com/office/2006/metadata/properties" xmlns:ns2="50190c6b-41f2-4483-a843-135793021281" xmlns:ns3="d486856d-a437-46e1-83aa-e29d4d8e523a" targetNamespace="http://schemas.microsoft.com/office/2006/metadata/properties" ma:root="true" ma:fieldsID="fd87cea28c86b87e46dae23218f4c4ab" ns2:_="" ns3:_="">
    <xsd:import namespace="50190c6b-41f2-4483-a843-135793021281"/>
    <xsd:import namespace="d486856d-a437-46e1-83aa-e29d4d8e523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190c6b-41f2-4483-a843-1357930212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486856d-a437-46e1-83aa-e29d4d8e523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F63061E-88A7-4CDF-B9E8-C94DDCD7B2E8}"/>
</file>

<file path=customXml/itemProps2.xml><?xml version="1.0" encoding="utf-8"?>
<ds:datastoreItem xmlns:ds="http://schemas.openxmlformats.org/officeDocument/2006/customXml" ds:itemID="{3302FA8D-C222-44CA-B3E3-84C786630817}">
  <ds:schemaRefs>
    <ds:schemaRef ds:uri="http://schemas.microsoft.com/sharepoint/v3/contenttype/forms"/>
  </ds:schemaRefs>
</ds:datastoreItem>
</file>

<file path=customXml/itemProps3.xml><?xml version="1.0" encoding="utf-8"?>
<ds:datastoreItem xmlns:ds="http://schemas.openxmlformats.org/officeDocument/2006/customXml" ds:itemID="{5DCB6C12-FA45-4295-BB5D-D7F27ACAB487}">
  <ds:schemaRefs>
    <ds:schemaRef ds:uri="e9790796-9e94-4b1d-be20-1745a4de12f3"/>
    <ds:schemaRef ds:uri="http://purl.org/dc/terms/"/>
    <ds:schemaRef ds:uri="http://schemas.microsoft.com/office/2006/documentManagement/types"/>
    <ds:schemaRef ds:uri="http://purl.org/dc/elements/1.1/"/>
    <ds:schemaRef ds:uri="http://schemas.openxmlformats.org/package/2006/metadata/core-properties"/>
    <ds:schemaRef ds:uri="87fd7e1a-a961-4c81-b6b1-0e2bad779470"/>
    <ds:schemaRef ds:uri="http://www.w3.org/XML/1998/namespace"/>
    <ds:schemaRef ds:uri="http://schemas.microsoft.com/office/infopath/2007/PartnerControl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2933</TotalTime>
  <Words>1667</Words>
  <Application>Microsoft Office PowerPoint</Application>
  <PresentationFormat>Widescreen</PresentationFormat>
  <Paragraphs>207</Paragraphs>
  <Slides>47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Aharoni</vt:lpstr>
      <vt:lpstr>Arial</vt:lpstr>
      <vt:lpstr>Calibri</vt:lpstr>
      <vt:lpstr>Monash</vt:lpstr>
      <vt:lpstr>Neue Haas Grotesk Text Pro</vt:lpstr>
      <vt:lpstr>Wingdings</vt:lpstr>
      <vt:lpstr>AccentBoxVTI</vt:lpstr>
      <vt:lpstr>Strings</vt:lpstr>
      <vt:lpstr>Recap</vt:lpstr>
      <vt:lpstr>PowerPoint Presentation</vt:lpstr>
      <vt:lpstr>Outline</vt:lpstr>
      <vt:lpstr>Outline</vt:lpstr>
      <vt:lpstr>Definition</vt:lpstr>
      <vt:lpstr>How to create a string?</vt:lpstr>
      <vt:lpstr>String Literals</vt:lpstr>
      <vt:lpstr>String Indexing</vt:lpstr>
      <vt:lpstr>String Slicing</vt:lpstr>
      <vt:lpstr>Outline</vt:lpstr>
      <vt:lpstr>String operations</vt:lpstr>
      <vt:lpstr>String Concatenation</vt:lpstr>
      <vt:lpstr>String Repetition</vt:lpstr>
      <vt:lpstr>String length</vt:lpstr>
      <vt:lpstr>Negative Indexing</vt:lpstr>
      <vt:lpstr>String Comparison</vt:lpstr>
      <vt:lpstr>String Membership</vt:lpstr>
      <vt:lpstr>Regular expressions</vt:lpstr>
      <vt:lpstr>Expressions</vt:lpstr>
      <vt:lpstr>Regular Expression: Search</vt:lpstr>
      <vt:lpstr>Regular Expression: match</vt:lpstr>
      <vt:lpstr>Regular Expression: findall</vt:lpstr>
      <vt:lpstr>Regular Expression: sub</vt:lpstr>
      <vt:lpstr>Outline</vt:lpstr>
      <vt:lpstr>String Methods: Capitalize</vt:lpstr>
      <vt:lpstr>String Methods: lower</vt:lpstr>
      <vt:lpstr>String Methods: upper</vt:lpstr>
      <vt:lpstr>String Methods: title</vt:lpstr>
      <vt:lpstr>String Methods: strip</vt:lpstr>
      <vt:lpstr>String Methods: join</vt:lpstr>
      <vt:lpstr>String Methods: startswith</vt:lpstr>
      <vt:lpstr>String Methods: endswith</vt:lpstr>
      <vt:lpstr>String Methods: isdigit</vt:lpstr>
      <vt:lpstr>Outline</vt:lpstr>
      <vt:lpstr>Formatting Strings</vt:lpstr>
      <vt:lpstr>Formatting Strings</vt:lpstr>
      <vt:lpstr>Formatting Strings</vt:lpstr>
      <vt:lpstr>A note on String formatting </vt:lpstr>
      <vt:lpstr>Outline</vt:lpstr>
      <vt:lpstr>Miscellaneous</vt:lpstr>
      <vt:lpstr>Miscellaneous</vt:lpstr>
      <vt:lpstr>Miscellaneous</vt:lpstr>
      <vt:lpstr>Miscellaneous</vt:lpstr>
      <vt:lpstr>Miscellaneous</vt:lpstr>
      <vt:lpstr>Outline</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 Code</dc:title>
  <dc:subject/>
  <dc:creator>Samuel Adebayo</dc:creator>
  <cp:keywords/>
  <dc:description/>
  <cp:lastModifiedBy>Samuel Adebayo (SAdebayo)</cp:lastModifiedBy>
  <cp:revision>10</cp:revision>
  <dcterms:created xsi:type="dcterms:W3CDTF">2022-11-08T16:40:03Z</dcterms:created>
  <dcterms:modified xsi:type="dcterms:W3CDTF">2023-02-17T21:21:42Z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0x010100B73A89695A900A4DBED78D40397AA48A</vt:lpwstr>
  </property>
</Properties>
</file>