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告别北京，拥抱上海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孟世博的新起点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关于我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孟世博的简介</a:t>
            </a:r>
          </a:p>
          <a:p>
            <a:r>
              <a:t>从北京到上海的决定背后的故事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邀请的嘉宾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伯伦</a:t>
            </a:r>
          </a:p>
          <a:p>
            <a:r>
              <a:t>曲号</a:t>
            </a:r>
          </a:p>
          <a:p>
            <a:r>
              <a:t>47</a:t>
            </a:r>
          </a:p>
          <a:p>
            <a:r>
              <a:t>冯总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晚宴详情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时间：周四下午7点</a:t>
            </a:r>
          </a:p>
          <a:p>
            <a:r>
              <a:t>地点：小骆驼烧烤店</a:t>
            </a:r>
          </a:p>
          <a:p>
            <a:r>
              <a:t>特色菜品：奶皮子蛋糕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感谢与期待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对北京的感谢</a:t>
            </a:r>
          </a:p>
          <a:p>
            <a:r>
              <a:t>对上海的期待</a:t>
            </a:r>
          </a:p>
          <a:p>
            <a:r>
              <a:t>对朋友们的感激之情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感谢出席</a:t>
            </a:r>
          </a:p>
          <a:p>
            <a:r>
              <a:t>期待在上海的重逢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