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690-A660-4DA9-ADCA-70347ABB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FFEA-6AD0-4A61-B602-1C5F91DDD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6F50-0E83-4CEB-949E-227BF00F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E680-AF05-4C5D-945E-AD00118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1056-E285-46E1-B0B3-24D893FB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7A3-ADCE-420C-9C68-A124E3D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F824-FCB4-4E71-9BD2-7BA5E356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23C8-0EEE-4248-8CDB-2E33746E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80D5-7387-439A-BC30-4520C31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1BAE-7600-40B8-BCA8-FD980D5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B48D0-7FB9-4277-B14A-46F00490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45FD-582B-4234-82AF-FADD7859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9FA4-2B28-43E6-8824-07EDF744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16DE-6846-4434-84F2-23232FF7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7CD5-AC14-4197-A6AE-D1FD9B0F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713E-5C4A-43FD-9171-A6D548B4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2718-6607-42CF-AB51-23ED48AB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2568-218E-4B51-A4F8-1912300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DF5E-742B-4F08-BA5F-19C0DD9C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1BB1-CCD3-471B-A36C-B04C823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5035-EDAB-47EF-A787-E3A2D053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AFE2-85B5-4F6D-A123-CB6950CA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173B-45B2-4752-9DAF-8EBB14E5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C3D1-D3BB-41F5-B2E1-53B5014F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0591-2F42-419A-800D-FB14E231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BDEE-FFC2-46CA-9924-B42EEBF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23B5-2D8A-4527-B6FC-B16DF404D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F7650-E529-440C-B00D-D104AA52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AFC-696D-43FD-8E77-FBD96DE9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71DFC-5501-4339-A0E5-B2B8E13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E09F-AE08-4465-A240-830076C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4E-3064-4F13-9069-CF477416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167A-1019-4850-8828-D2604A56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ACD33-C9A6-4321-BFDC-DEC35739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9C7F0-0C3F-4F1E-BC5E-0C8785BD1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D9439-9138-41E2-805C-66E91EAE7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3C20-6946-4A99-838C-8C6FE65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5843-6B9E-4DA2-B2E9-3732CF3E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2FCDF-760A-4B97-A64E-B0E52D4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9310-2737-4592-80EA-8A919475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D66C-74AB-48B0-80C6-5E7DD7C7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1ED34-EA06-4368-9E91-08521DF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EDF0-7670-4582-B209-20BD2EE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64580-30AB-42F1-9FDC-73C9A38F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15064-12EA-435F-B690-E2BFB578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D77F-B97B-416D-9FF9-94A8A4B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BCA-442C-4A89-B5D0-D951524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9A71-92DB-473E-80B8-5873856D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62C50-FDD1-4DA7-8504-6CEFE461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1BB4-87FE-4F15-AC46-02ABB341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C666-D10A-48B7-8FAE-7DC78D68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6E24-0CBA-44E9-BE52-46B65B3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571-4618-4502-8BD5-4526D084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70075-0DF4-402F-AC55-9E566D7B9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FD53-4E50-4EC5-8EB6-7E6F1D99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9139-20FF-489E-BD71-9A387527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F58C-30D3-40DD-9361-2A0F0C8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066B-AF66-47B9-AFF9-A283CAB3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C90BF-6A04-404D-ABDB-515CE5BA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63C5-3E9D-4200-AAE1-4FDD9465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D32-B9B9-435E-9074-9FCD76D3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0DF-4F3C-4470-9671-189B5C6F9F3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3BD9-D089-4BC6-9147-DBFEEE2BD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647F-C812-457C-901F-AE75DC99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alchain.com/Medicalchain-Whitepaper-E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B25-E71A-483F-9D0D-F8F439186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SickCoin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0E06-3217-4172-AC9E-92BBCCD27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Sweet, dude.</a:t>
            </a:r>
          </a:p>
          <a:p>
            <a:r>
              <a:rPr lang="en-US" dirty="0"/>
              <a:t>Just came up with that token name, </a:t>
            </a:r>
            <a:r>
              <a:rPr lang="en-US" dirty="0" err="1"/>
              <a:t>brah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9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1BA4-1331-455B-A254-C25113A0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D207-A76F-4340-BFAB-9D581380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https://medicalchain.com/Medicalchain-Whitepaper-EN.pdf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1BB0-F578-4A1D-964B-19BA074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77" y="157866"/>
            <a:ext cx="418680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From </a:t>
            </a:r>
            <a:r>
              <a:rPr lang="en-US" sz="3200" dirty="0" err="1"/>
              <a:t>medicalchain</a:t>
            </a:r>
            <a:r>
              <a:rPr lang="en-US" sz="3200" dirty="0"/>
              <a:t> whitepaper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A2CE6-46F9-412A-83C6-3A811124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14" y="365125"/>
            <a:ext cx="823074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35B-131E-40D4-B26D-3607106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Biz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0BC6-9F5F-44C4-8298-C6FE8356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quick access to medical data</a:t>
            </a:r>
          </a:p>
          <a:p>
            <a:r>
              <a:rPr lang="en-US" dirty="0"/>
              <a:t>Jordan’s story about his wife’s data and issue</a:t>
            </a:r>
          </a:p>
          <a:p>
            <a:r>
              <a:rPr lang="en-US" dirty="0"/>
              <a:t>SOLUTION: Secure access of the medical data stored on the chain</a:t>
            </a:r>
          </a:p>
        </p:txBody>
      </p:sp>
    </p:spTree>
    <p:extLst>
      <p:ext uri="{BB962C8B-B14F-4D97-AF65-F5344CB8AC3E}">
        <p14:creationId xmlns:p14="http://schemas.microsoft.com/office/powerpoint/2010/main" val="21199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08F3-C5C2-45A8-AEDA-26907CE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EE58-D7A3-45CD-8A34-3AA63FE9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is an address</a:t>
            </a:r>
          </a:p>
          <a:p>
            <a:r>
              <a:rPr lang="en-US" dirty="0"/>
              <a:t>Contract is big, holds multiple procedures</a:t>
            </a:r>
          </a:p>
          <a:p>
            <a:pPr lvl="1"/>
            <a:r>
              <a:rPr lang="en-US" dirty="0"/>
              <a:t>Can have multiple contracts, which inherit attributes of other contracts</a:t>
            </a:r>
          </a:p>
          <a:p>
            <a:pPr lvl="1"/>
            <a:r>
              <a:rPr lang="en-US" dirty="0"/>
              <a:t>Allows us to build procedures onto the chain</a:t>
            </a:r>
          </a:p>
          <a:p>
            <a:r>
              <a:rPr lang="en-US" dirty="0"/>
              <a:t>Token is the procedure itself</a:t>
            </a:r>
          </a:p>
          <a:p>
            <a:pPr lvl="1"/>
            <a:r>
              <a:rPr lang="en-US" dirty="0"/>
              <a:t>Once the patient undergoes the procedure, the patient is awarded that procedure’s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61C6-3D04-4F5B-81F0-F587FF16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8D02-F464-4C3B-B2CE-4F13146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has a collection of tokens based on their procedures and whatever</a:t>
            </a:r>
          </a:p>
          <a:p>
            <a:r>
              <a:rPr lang="en-US" dirty="0"/>
              <a:t>Patient doesn’t own the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3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C955-D9B4-47F9-B1A0-791BB5A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4B85-5119-4B70-8156-C8479E04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</a:t>
            </a:r>
          </a:p>
          <a:p>
            <a:pPr lvl="1"/>
            <a:r>
              <a:rPr lang="en-US" dirty="0"/>
              <a:t>Doctor</a:t>
            </a:r>
          </a:p>
          <a:p>
            <a:pPr lvl="1"/>
            <a:r>
              <a:rPr lang="en-US" dirty="0"/>
              <a:t>Nurse</a:t>
            </a:r>
          </a:p>
          <a:p>
            <a:pPr lvl="1"/>
            <a:r>
              <a:rPr lang="en-US" dirty="0"/>
              <a:t>Billing</a:t>
            </a:r>
          </a:p>
          <a:p>
            <a:r>
              <a:rPr lang="en-US" dirty="0"/>
              <a:t>Insurance</a:t>
            </a:r>
          </a:p>
          <a:p>
            <a:r>
              <a:rPr lang="en-US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9245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40000"/>
                <a:lumOff val="60000"/>
              </a:schemeClr>
            </a:gs>
            <a:gs pos="12000">
              <a:schemeClr val="accent1">
                <a:lumMod val="5000"/>
                <a:lumOff val="95000"/>
              </a:schemeClr>
            </a:gs>
            <a:gs pos="52000">
              <a:schemeClr val="accent1">
                <a:lumMod val="60000"/>
                <a:lumOff val="40000"/>
              </a:schemeClr>
            </a:gs>
            <a:gs pos="70000">
              <a:schemeClr val="accent1">
                <a:lumMod val="75000"/>
              </a:schemeClr>
            </a:gs>
            <a:gs pos="87000">
              <a:schemeClr val="accent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05C-124E-4352-B449-51756622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A944D-DA79-40AE-A54B-3FA893B3E362}"/>
              </a:ext>
            </a:extLst>
          </p:cNvPr>
          <p:cNvSpPr/>
          <p:nvPr/>
        </p:nvSpPr>
        <p:spPr>
          <a:xfrm>
            <a:off x="97174" y="1171284"/>
            <a:ext cx="1711354" cy="14293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Patient Visit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54199-9B9B-4146-A092-520ACD8BD05F}"/>
              </a:ext>
            </a:extLst>
          </p:cNvPr>
          <p:cNvSpPr/>
          <p:nvPr/>
        </p:nvSpPr>
        <p:spPr>
          <a:xfrm>
            <a:off x="2102002" y="1936360"/>
            <a:ext cx="1711354" cy="14293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gets a check-up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8F0AD-C797-4889-A29E-806F511E4C59}"/>
              </a:ext>
            </a:extLst>
          </p:cNvPr>
          <p:cNvSpPr/>
          <p:nvPr/>
        </p:nvSpPr>
        <p:spPr>
          <a:xfrm>
            <a:off x="4106830" y="2701436"/>
            <a:ext cx="1711354" cy="142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is diagnosed with something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3BD04-7859-44C2-9E86-E8DCF131C1EB}"/>
              </a:ext>
            </a:extLst>
          </p:cNvPr>
          <p:cNvSpPr/>
          <p:nvPr/>
        </p:nvSpPr>
        <p:spPr>
          <a:xfrm>
            <a:off x="6111658" y="3466512"/>
            <a:ext cx="1711354" cy="1429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gets surgery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0D4E-E968-4010-9E77-2CC73C0D8B38}"/>
              </a:ext>
            </a:extLst>
          </p:cNvPr>
          <p:cNvSpPr/>
          <p:nvPr/>
        </p:nvSpPr>
        <p:spPr>
          <a:xfrm>
            <a:off x="8116486" y="4231588"/>
            <a:ext cx="1711354" cy="1429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gets prescription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953-9640-4CCE-8230-334F0B9C2725}"/>
              </a:ext>
            </a:extLst>
          </p:cNvPr>
          <p:cNvSpPr/>
          <p:nvPr/>
        </p:nvSpPr>
        <p:spPr>
          <a:xfrm>
            <a:off x="10121315" y="4996663"/>
            <a:ext cx="1711354" cy="142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goes to new hospital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D73C482-C7EB-4805-AB4D-A63C8C469A86}"/>
              </a:ext>
            </a:extLst>
          </p:cNvPr>
          <p:cNvSpPr/>
          <p:nvPr/>
        </p:nvSpPr>
        <p:spPr>
          <a:xfrm flipV="1">
            <a:off x="700551" y="2687832"/>
            <a:ext cx="1254714" cy="677831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EC311DB-3B57-4F66-8572-912D415006A1}"/>
              </a:ext>
            </a:extLst>
          </p:cNvPr>
          <p:cNvSpPr/>
          <p:nvPr/>
        </p:nvSpPr>
        <p:spPr>
          <a:xfrm flipV="1">
            <a:off x="4710207" y="4225058"/>
            <a:ext cx="1254714" cy="677831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A004022-C53F-4791-9495-A7FB21065DAD}"/>
              </a:ext>
            </a:extLst>
          </p:cNvPr>
          <p:cNvSpPr/>
          <p:nvPr/>
        </p:nvSpPr>
        <p:spPr>
          <a:xfrm flipV="1">
            <a:off x="8719864" y="5748135"/>
            <a:ext cx="1254714" cy="677831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857EE6B-F8DD-4DEB-81AA-37A78CBB1B70}"/>
              </a:ext>
            </a:extLst>
          </p:cNvPr>
          <p:cNvSpPr/>
          <p:nvPr/>
        </p:nvSpPr>
        <p:spPr>
          <a:xfrm rot="5400000">
            <a:off x="4206350" y="1683425"/>
            <a:ext cx="670756" cy="1254713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BE6D9F2-343A-4181-AA0E-C583C7262B15}"/>
              </a:ext>
            </a:extLst>
          </p:cNvPr>
          <p:cNvSpPr/>
          <p:nvPr/>
        </p:nvSpPr>
        <p:spPr>
          <a:xfrm rot="5400000">
            <a:off x="8261728" y="3168005"/>
            <a:ext cx="670756" cy="1254713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9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E61-515A-4AD4-8AB5-D9B6ED83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" y="18255"/>
            <a:ext cx="571897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From </a:t>
            </a:r>
            <a:r>
              <a:rPr lang="en-US" sz="3600" dirty="0" err="1"/>
              <a:t>medicalchain</a:t>
            </a:r>
            <a:r>
              <a:rPr lang="en-US" sz="3600" dirty="0"/>
              <a:t> whitepaper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C530-9D1D-4C49-8DF1-F6FEC4EC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90DCD-7CAA-49CB-93FB-892B90D4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53" y="0"/>
            <a:ext cx="6456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1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05C-124E-4352-B449-51756622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New Patient Visit (code idea)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155A6-6388-4CF7-A7D0-1E77E80250CA}"/>
              </a:ext>
            </a:extLst>
          </p:cNvPr>
          <p:cNvSpPr/>
          <p:nvPr/>
        </p:nvSpPr>
        <p:spPr>
          <a:xfrm>
            <a:off x="142613" y="1325563"/>
            <a:ext cx="11853644" cy="483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pragma solidity ^0.5.0;</a:t>
            </a:r>
          </a:p>
          <a:p>
            <a:r>
              <a:rPr lang="en-US" sz="1600" dirty="0"/>
              <a:t>import "https://github.com/</a:t>
            </a:r>
            <a:r>
              <a:rPr lang="en-US" sz="1600" dirty="0" err="1"/>
              <a:t>OpenZeppelin</a:t>
            </a:r>
            <a:r>
              <a:rPr lang="en-US" sz="1600" dirty="0"/>
              <a:t>/</a:t>
            </a:r>
            <a:r>
              <a:rPr lang="en-US" sz="1600" dirty="0" err="1"/>
              <a:t>openzeppelin</a:t>
            </a:r>
            <a:r>
              <a:rPr lang="en-US" sz="1600" dirty="0"/>
              <a:t>-contracts/blob/release-v2.5.0/contracts/token/ERC20/ERC20.sol";</a:t>
            </a:r>
          </a:p>
          <a:p>
            <a:r>
              <a:rPr lang="en-US" sz="1600" dirty="0"/>
              <a:t>import "https://github.com/</a:t>
            </a:r>
            <a:r>
              <a:rPr lang="en-US" sz="1600" dirty="0" err="1"/>
              <a:t>OpenZeppelin</a:t>
            </a:r>
            <a:r>
              <a:rPr lang="en-US" sz="1600" dirty="0"/>
              <a:t>/</a:t>
            </a:r>
            <a:r>
              <a:rPr lang="en-US" sz="1600" dirty="0" err="1"/>
              <a:t>openzeppelin</a:t>
            </a:r>
            <a:r>
              <a:rPr lang="en-US" sz="1600" dirty="0"/>
              <a:t>-contracts/blob/release-v2.5.0/contracts/token/ERC20/ERC20Detailed.sol";</a:t>
            </a:r>
          </a:p>
          <a:p>
            <a:r>
              <a:rPr lang="en-US" sz="1600" dirty="0"/>
              <a:t>import "https://github.com/</a:t>
            </a:r>
            <a:r>
              <a:rPr lang="en-US" sz="1600" dirty="0" err="1"/>
              <a:t>OpenZeppelin</a:t>
            </a:r>
            <a:r>
              <a:rPr lang="en-US" sz="1600" dirty="0"/>
              <a:t>/</a:t>
            </a:r>
            <a:r>
              <a:rPr lang="en-US" sz="1600" dirty="0" err="1"/>
              <a:t>openzeppelin</a:t>
            </a:r>
            <a:r>
              <a:rPr lang="en-US" sz="1600" dirty="0"/>
              <a:t>-contracts/blob/release-v2.5.0/contracts/token/ERC20/ERC20Mintable.sol";</a:t>
            </a:r>
          </a:p>
          <a:p>
            <a:r>
              <a:rPr lang="en-US" sz="1600" dirty="0"/>
              <a:t>contract </a:t>
            </a:r>
            <a:r>
              <a:rPr lang="en-US" sz="1600" dirty="0" err="1"/>
              <a:t>ArcadeToken</a:t>
            </a:r>
            <a:r>
              <a:rPr lang="en-US" sz="1600" dirty="0"/>
              <a:t> is ERC20, ERC20Detailed, ERC20Mintable {    </a:t>
            </a:r>
          </a:p>
          <a:p>
            <a:r>
              <a:rPr lang="en-US" sz="1600" dirty="0"/>
              <a:t>	constructor (        	string memory name,        </a:t>
            </a:r>
          </a:p>
          <a:p>
            <a:r>
              <a:rPr lang="en-US" sz="1600" dirty="0"/>
              <a:t>			string memory symbol,        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uint</a:t>
            </a:r>
            <a:r>
              <a:rPr lang="en-US" sz="1600" dirty="0"/>
              <a:t> </a:t>
            </a:r>
            <a:r>
              <a:rPr lang="en-US" sz="1600" dirty="0" err="1"/>
              <a:t>initial_supply</a:t>
            </a:r>
            <a:r>
              <a:rPr lang="en-US" sz="1600" dirty="0"/>
              <a:t>        </a:t>
            </a:r>
          </a:p>
          <a:p>
            <a:r>
              <a:rPr lang="en-US" sz="1600" dirty="0"/>
              <a:t>			)        </a:t>
            </a:r>
          </a:p>
          <a:p>
            <a:r>
              <a:rPr lang="en-US" sz="1600" dirty="0"/>
              <a:t>	ERC20Detailed(name,symbol,18)        public {           </a:t>
            </a:r>
          </a:p>
          <a:p>
            <a:r>
              <a:rPr lang="en-US" sz="1600" dirty="0"/>
              <a:t>		 mint(</a:t>
            </a:r>
            <a:r>
              <a:rPr lang="en-US" sz="1600" dirty="0" err="1"/>
              <a:t>msg.sender</a:t>
            </a:r>
            <a:r>
              <a:rPr lang="en-US" sz="1600" dirty="0"/>
              <a:t>, </a:t>
            </a:r>
            <a:r>
              <a:rPr lang="en-US" sz="1600" dirty="0" err="1"/>
              <a:t>initial_supply</a:t>
            </a:r>
            <a:r>
              <a:rPr lang="en-US" sz="1600" dirty="0"/>
              <a:t>);        </a:t>
            </a:r>
          </a:p>
          <a:p>
            <a:r>
              <a:rPr lang="en-US" sz="1600" dirty="0"/>
              <a:t>	}                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660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643-FE98-4789-A3B6-967CB49C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262E-FB21-4AD8-B535-9A7EDB43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patient “own” the tokens? Is he the sole provider of access to those tokens and who can see them?</a:t>
            </a:r>
          </a:p>
          <a:p>
            <a:pPr lvl="1"/>
            <a:r>
              <a:rPr lang="en-US" dirty="0"/>
              <a:t>No. but neither does the hospital or the doctor</a:t>
            </a:r>
          </a:p>
          <a:p>
            <a:pPr lvl="1"/>
            <a:r>
              <a:rPr lang="en-US" dirty="0"/>
              <a:t>The token IDs have the attributes associated with them</a:t>
            </a:r>
          </a:p>
          <a:p>
            <a:pPr lvl="1"/>
            <a:r>
              <a:rPr lang="en-US" dirty="0"/>
              <a:t>The tokens are stored on the chain </a:t>
            </a:r>
          </a:p>
          <a:p>
            <a:pPr lvl="1"/>
            <a:r>
              <a:rPr lang="en-US" dirty="0"/>
              <a:t>Anyone with access to the chain and permissions (we set in the contract), can view the attributes of the token</a:t>
            </a:r>
          </a:p>
          <a:p>
            <a:pPr lvl="1"/>
            <a:r>
              <a:rPr lang="en-US" dirty="0" err="1"/>
              <a:t>Amiright</a:t>
            </a:r>
            <a:r>
              <a:rPr lang="en-US" dirty="0"/>
              <a:t>? Need to look</a:t>
            </a:r>
          </a:p>
        </p:txBody>
      </p:sp>
    </p:spTree>
    <p:extLst>
      <p:ext uri="{BB962C8B-B14F-4D97-AF65-F5344CB8AC3E}">
        <p14:creationId xmlns:p14="http://schemas.microsoft.com/office/powerpoint/2010/main" val="21463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SickCoin</vt:lpstr>
      <vt:lpstr>Biz Problem</vt:lpstr>
      <vt:lpstr>Characteristics</vt:lpstr>
      <vt:lpstr>Characteristics Continued</vt:lpstr>
      <vt:lpstr>Main Users</vt:lpstr>
      <vt:lpstr>General Workflow</vt:lpstr>
      <vt:lpstr>From medicalchain whitepaper</vt:lpstr>
      <vt:lpstr>New Patient Visit (code idea)</vt:lpstr>
      <vt:lpstr>Friction Points</vt:lpstr>
      <vt:lpstr>Resources</vt:lpstr>
      <vt:lpstr>From medicalchain whitepaper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SickCoin</dc:title>
  <dc:creator>Matthew Richards</dc:creator>
  <cp:lastModifiedBy>Matthew Richards</cp:lastModifiedBy>
  <cp:revision>12</cp:revision>
  <dcterms:created xsi:type="dcterms:W3CDTF">2020-05-13T02:27:06Z</dcterms:created>
  <dcterms:modified xsi:type="dcterms:W3CDTF">2020-05-15T01:03:24Z</dcterms:modified>
</cp:coreProperties>
</file>