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A690-A660-4DA9-ADCA-70347ABBF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6FFEA-6AD0-4A61-B602-1C5F91DDD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A6F50-0E83-4CEB-949E-227BF00F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B0DF-4F3C-4470-9671-189B5C6F9F3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BE680-AF05-4C5D-945E-AD001186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61056-E285-46E1-B0B3-24D893FB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C499-6D9D-4D47-BD74-99DE3EED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7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567A3-ADCE-420C-9C68-A124E3D7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0F824-FCB4-4E71-9BD2-7BA5E3562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223C8-0EEE-4248-8CDB-2E33746E5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B0DF-4F3C-4470-9671-189B5C6F9F3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880D5-7387-439A-BC30-4520C310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91BAE-7600-40B8-BCA8-FD980D51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C499-6D9D-4D47-BD74-99DE3EED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5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5B48D0-7FB9-4277-B14A-46F004900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945FD-582B-4234-82AF-FADD78590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49FA4-2B28-43E6-8824-07EDF7440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B0DF-4F3C-4470-9671-189B5C6F9F3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F16DE-6846-4434-84F2-23232FF7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F7CD5-AC14-4197-A6AE-D1FD9B0F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C499-6D9D-4D47-BD74-99DE3EED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2713E-5C4A-43FD-9171-A6D548B4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A2718-6607-42CF-AB51-23ED48ABC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42568-218E-4B51-A4F8-1912300C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B0DF-4F3C-4470-9671-189B5C6F9F3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DDF5E-742B-4F08-BA5F-19C0DD9C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61BB1-CCD3-471B-A36C-B04C8230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C499-6D9D-4D47-BD74-99DE3EED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4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5035-EDAB-47EF-A787-E3A2D053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9AFE2-85B5-4F6D-A123-CB6950CA7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4173B-45B2-4752-9DAF-8EBB14E52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B0DF-4F3C-4470-9671-189B5C6F9F3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9C3D1-D3BB-41F5-B2E1-53B5014F9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60591-2F42-419A-800D-FB14E231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C499-6D9D-4D47-BD74-99DE3EED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0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BDEE-FFC2-46CA-9924-B42EEBF4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223B5-2D8A-4527-B6FC-B16DF404D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F7650-E529-440C-B00D-D104AA52F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DBAFC-696D-43FD-8E77-FBD96DE9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B0DF-4F3C-4470-9671-189B5C6F9F3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71DFC-5501-4339-A0E5-B2B8E133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EE09F-AE08-4465-A240-830076C9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C499-6D9D-4D47-BD74-99DE3EED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8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B54E-3064-4F13-9069-CF477416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A167A-1019-4850-8828-D2604A564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ACD33-C9A6-4321-BFDC-DEC35739C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9C7F0-0C3F-4F1E-BC5E-0C8785BD1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D9439-9138-41E2-805C-66E91EAE7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73C20-6946-4A99-838C-8C6FE65A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B0DF-4F3C-4470-9671-189B5C6F9F3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15843-6B9E-4DA2-B2E9-3732CF3E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02FCDF-760A-4B97-A64E-B0E52D46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C499-6D9D-4D47-BD74-99DE3EED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9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9310-2737-4592-80EA-8A919475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2D66C-74AB-48B0-80C6-5E7DD7C7E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B0DF-4F3C-4470-9671-189B5C6F9F3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1ED34-EA06-4368-9E91-08521DF1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6EDF0-7670-4582-B209-20BD2EED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C499-6D9D-4D47-BD74-99DE3EED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8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64580-30AB-42F1-9FDC-73C9A38F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B0DF-4F3C-4470-9671-189B5C6F9F3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B15064-12EA-435F-B690-E2BFB578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3D77F-B97B-416D-9FF9-94A8A4B9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C499-6D9D-4D47-BD74-99DE3EED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2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BBCA-442C-4A89-B5D0-D9515242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9A71-92DB-473E-80B8-5873856D4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62C50-FDD1-4DA7-8504-6CEFE461B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B1BB4-87FE-4F15-AC46-02ABB341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B0DF-4F3C-4470-9671-189B5C6F9F3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DC666-D10A-48B7-8FAE-7DC78D68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B6E24-0CBA-44E9-BE52-46B65B35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C499-6D9D-4D47-BD74-99DE3EED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2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D571-4618-4502-8BD5-4526D084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70075-0DF4-402F-AC55-9E566D7B9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0FD53-4E50-4EC5-8EB6-7E6F1D999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89139-20FF-489E-BD71-9A387527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B0DF-4F3C-4470-9671-189B5C6F9F3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4F58C-30D3-40DD-9361-2A0F0C8F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F066B-AF66-47B9-AFF9-A283CAB3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C499-6D9D-4D47-BD74-99DE3EED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8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C90BF-6A04-404D-ABDB-515CE5BA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F63C5-3E9D-4200-AAE1-4FDD9465D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5D32-B9B9-435E-9074-9FCD76D3D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7B0DF-4F3C-4470-9671-189B5C6F9F3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43BD9-D089-4BC6-9147-DBFEEE2BD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6647F-C812-457C-901F-AE75DC996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AC499-6D9D-4D47-BD74-99DE3EED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4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calchain.com/Medicalchain-Whitepaper-EN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1B25-E71A-483F-9D0D-F8F439186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SickCoin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F0E06-3217-4172-AC9E-92BBCCD27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Sweet, dude.</a:t>
            </a:r>
          </a:p>
          <a:p>
            <a:r>
              <a:rPr lang="en-US" dirty="0"/>
              <a:t>Just came up with that token name, </a:t>
            </a:r>
            <a:r>
              <a:rPr lang="en-US" dirty="0" err="1"/>
              <a:t>brah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290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135B-131E-40D4-B26D-3607106D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Biz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F0BC6-9F5F-44C4-8298-C6FE83569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and quick access to medical data</a:t>
            </a:r>
          </a:p>
          <a:p>
            <a:r>
              <a:rPr lang="en-US" dirty="0"/>
              <a:t>Jordan’s story about his wife’s data and issue</a:t>
            </a:r>
          </a:p>
          <a:p>
            <a:r>
              <a:rPr lang="en-US" dirty="0"/>
              <a:t>SOLUTION: Secure access of the medical data stored on the chain</a:t>
            </a:r>
          </a:p>
        </p:txBody>
      </p:sp>
    </p:spTree>
    <p:extLst>
      <p:ext uri="{BB962C8B-B14F-4D97-AF65-F5344CB8AC3E}">
        <p14:creationId xmlns:p14="http://schemas.microsoft.com/office/powerpoint/2010/main" val="211990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08F3-C5C2-45A8-AEDA-26907CEF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BEE58-D7A3-45CD-8A34-3AA63FE99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 is an address</a:t>
            </a:r>
          </a:p>
          <a:p>
            <a:r>
              <a:rPr lang="en-US" dirty="0"/>
              <a:t>Contract is big, holds multiple procedures</a:t>
            </a:r>
          </a:p>
          <a:p>
            <a:pPr lvl="1"/>
            <a:r>
              <a:rPr lang="en-US" dirty="0"/>
              <a:t>Can have multiple contracts, which inherit attributes of other contracts</a:t>
            </a:r>
          </a:p>
          <a:p>
            <a:pPr lvl="1"/>
            <a:r>
              <a:rPr lang="en-US" dirty="0"/>
              <a:t>Allows us to build procedures onto the chain</a:t>
            </a:r>
          </a:p>
          <a:p>
            <a:r>
              <a:rPr lang="en-US" dirty="0"/>
              <a:t>Token is the procedure itself</a:t>
            </a:r>
          </a:p>
          <a:p>
            <a:pPr lvl="1"/>
            <a:r>
              <a:rPr lang="en-US" dirty="0"/>
              <a:t>Once the patient undergoes the procedure, the patient is awarded that procedure’s token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6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61C6-3D04-4F5B-81F0-F587FF16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A8D02-F464-4C3B-B2CE-4F131461B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Patien</a:t>
            </a:r>
            <a:r>
              <a:rPr lang="en-US" dirty="0"/>
              <a:t> has a collection of tokens based on their procedures and whatever</a:t>
            </a:r>
          </a:p>
          <a:p>
            <a:r>
              <a:rPr lang="en-US" dirty="0"/>
              <a:t>Patient doesn’t own the contract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3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643-FE98-4789-A3B6-967CB49C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Friction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D262E-FB21-4AD8-B535-9A7EDB436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patient “own” the tokens? Is he the sole provider of access to those tokens and who can see them?</a:t>
            </a:r>
          </a:p>
          <a:p>
            <a:pPr lvl="1"/>
            <a:r>
              <a:rPr lang="en-US" dirty="0"/>
              <a:t>No. but neither does the hospital or the doctor</a:t>
            </a:r>
          </a:p>
          <a:p>
            <a:pPr lvl="1"/>
            <a:r>
              <a:rPr lang="en-US" dirty="0"/>
              <a:t>The token IDs have the attributes associated with them</a:t>
            </a:r>
          </a:p>
          <a:p>
            <a:pPr lvl="1"/>
            <a:r>
              <a:rPr lang="en-US" dirty="0"/>
              <a:t>The tokens are stored on the chain </a:t>
            </a:r>
          </a:p>
          <a:p>
            <a:pPr lvl="1"/>
            <a:r>
              <a:rPr lang="en-US" dirty="0"/>
              <a:t>Anyone with access to the chain and permissions (we set in the contract), can view the attributes of the token</a:t>
            </a:r>
          </a:p>
          <a:p>
            <a:pPr lvl="1"/>
            <a:r>
              <a:rPr lang="en-US" dirty="0" err="1"/>
              <a:t>Amiright</a:t>
            </a:r>
            <a:r>
              <a:rPr lang="en-US" dirty="0"/>
              <a:t>? Need to look</a:t>
            </a:r>
          </a:p>
        </p:txBody>
      </p:sp>
    </p:spTree>
    <p:extLst>
      <p:ext uri="{BB962C8B-B14F-4D97-AF65-F5344CB8AC3E}">
        <p14:creationId xmlns:p14="http://schemas.microsoft.com/office/powerpoint/2010/main" val="214639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1BA4-1331-455B-A254-C25113A0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D207-A76F-4340-BFAB-9D581380C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https://medicalchain.com/Medicalchain-Whitepaper-EN.pdf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36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203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SickCoin</vt:lpstr>
      <vt:lpstr>Biz Problem</vt:lpstr>
      <vt:lpstr>Characteristics</vt:lpstr>
      <vt:lpstr>Characteristics Continued</vt:lpstr>
      <vt:lpstr>Friction Points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SickCoin</dc:title>
  <dc:creator>Matthew Richards</dc:creator>
  <cp:lastModifiedBy>Matthew Richards</cp:lastModifiedBy>
  <cp:revision>3</cp:revision>
  <dcterms:created xsi:type="dcterms:W3CDTF">2020-05-13T02:27:06Z</dcterms:created>
  <dcterms:modified xsi:type="dcterms:W3CDTF">2020-05-13T02:37:09Z</dcterms:modified>
</cp:coreProperties>
</file>