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298A-8287-4BCB-9EB0-2E2DEF4F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E43C6-CE21-4DC6-9FCD-462D68678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887B-DD68-48A9-AC96-2C9C5A32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B7504-60E0-4222-B290-F3412177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65BA-0B17-4988-84BA-EBD78DC3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0AB3-9488-49E1-8A2B-1086BB63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E85DF-871B-47F0-9E75-749566CA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9A19-D8C6-4D8F-A047-9BA7B9B2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65C-2C33-4A0E-A10A-4C42F2D7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C602-6D50-4DBD-9194-13EE246C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EF02B-AECC-46D0-B45D-D3B3DDE9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6EE49-ECD9-4340-9DAD-40EE5485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7DF4-80EE-473A-94C7-0DC9D7AA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59FA-358B-4A78-AE6F-58D27B22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8CAA-3EA3-4CA5-AC0C-D98FB435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909D-C451-4C98-8040-DF53636E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FD34-52BC-41B8-A688-C4DD5C7C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D61A-AED1-4178-B5F7-1ED98743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5CF6-EA45-4A7B-AFD3-21F0B343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8296-2702-47BF-B23A-B6334BDF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1CDD-17A6-44C1-BA0E-8490DBA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5663-5932-494B-A8B8-C54AE57CD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2731-7554-487F-9D92-1BB4ED5D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582F-0FC1-41C6-86E7-2F81B4CC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DF6B-667A-4688-BA18-33422113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0746-B0BB-451C-B07A-54795CEA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F894-49EE-49EE-8B44-F927CAC43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B829E-9A98-4A4E-A376-D98A5C7CD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342E-F25A-4840-AA70-ED0D037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6824B-1F13-486E-AF14-EDA23953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47AC-E5F2-49AF-AC38-049C62B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B05A-278A-4668-8D98-5E2C7244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C45B7-0512-4EDE-86D0-0FAE260C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EDBA-0941-4F99-A2A3-57E1FE6F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757E2-82CF-4EC9-B522-9BD30FE2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3D34B-E435-4548-83BB-D97B1605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8F63F-B120-4C21-AA78-1AF2DB9A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89DBC-8CD3-477B-BC17-CE4E3322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950E3-7178-49B3-98BA-091009B5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C023-DFB5-465A-8CFC-78CBE40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5E9E2-D64C-4017-96F9-8AF91594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6451B-FC9C-408D-A4C9-738B58AD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37B9A-0F8D-4CC9-A1E5-3D9AEC7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E7C65-BF17-40BA-B869-4C53A385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36190-723F-4E99-948F-3C2A6C18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B617C-A8A3-4B94-87F5-2FC4981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6AF6-8EBD-4DBE-9EC8-FE2935D6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801A-78EE-4BFB-A353-98BF2889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38335-E8FD-4CA5-9E75-5447E45F2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61F40-F744-4466-8E59-D3114919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5632C-029F-4C4E-BE5A-B35E818A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59E09-E63A-4FA1-AB5A-AF8BE66A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0BE7-62B0-4F19-AF64-3AC3A91F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6FADF-C760-4E49-B3B1-8862FC0F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7261E-27EC-4E45-BA07-2BDA1DBF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AC34-4D32-4822-84F9-6F45CC19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BD91-A262-42C3-8038-C92A1D9E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E0B5-3B8C-4490-B026-75D7E3D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D884-B5E0-495F-B4F8-211F6F99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D91E-05DF-4437-9E5B-78878A4A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1EF9-5BDB-41B9-ACAF-0D8EFE983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F85A-32DB-4D9A-9826-EDD897614C7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4C31-97E4-490E-85C3-29223C70F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8060-2399-4DBD-B743-1D2512B3C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D24-0385-4CAA-8F05-725B308F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FA89-CE51-4512-9737-AB2777877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Mint: Personal Finance Watershed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9C29B-67C0-4057-8853-6F64FB91D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35646"/>
          </a:xfrm>
        </p:spPr>
        <p:txBody>
          <a:bodyPr>
            <a:normAutofit/>
          </a:bodyPr>
          <a:lstStyle/>
          <a:p>
            <a:r>
              <a:rPr lang="en-US" dirty="0"/>
              <a:t>Matthew Richards</a:t>
            </a:r>
          </a:p>
          <a:p>
            <a:r>
              <a:rPr lang="en-US" dirty="0"/>
              <a:t>12/14/19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2BA4-1D0D-46FC-A582-6BB7954B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2F74-6854-40B5-87D7-F7606A4C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Aaron </a:t>
            </a:r>
            <a:r>
              <a:rPr lang="en-US" dirty="0" err="1"/>
              <a:t>Patzer</a:t>
            </a:r>
            <a:r>
              <a:rPr lang="en-US" dirty="0"/>
              <a:t> in 2006</a:t>
            </a:r>
          </a:p>
          <a:p>
            <a:pPr lvl="1"/>
            <a:r>
              <a:rPr lang="en-US" dirty="0"/>
              <a:t>Web developer from a young age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quickbooks</a:t>
            </a:r>
            <a:r>
              <a:rPr lang="en-US" dirty="0"/>
              <a:t> and Microsoft money</a:t>
            </a:r>
          </a:p>
          <a:p>
            <a:pPr lvl="1"/>
            <a:r>
              <a:rPr lang="en-US" dirty="0"/>
              <a:t>They didn’t </a:t>
            </a:r>
            <a:r>
              <a:rPr lang="en-US" dirty="0" err="1"/>
              <a:t>automaticall</a:t>
            </a:r>
            <a:r>
              <a:rPr lang="en-US" dirty="0"/>
              <a:t> categorize transactions</a:t>
            </a:r>
          </a:p>
          <a:p>
            <a:r>
              <a:rPr lang="en-US" dirty="0"/>
              <a:t>Sold to Intuit in 2009 for $170M</a:t>
            </a:r>
          </a:p>
          <a:p>
            <a:r>
              <a:rPr lang="en-US" dirty="0"/>
              <a:t>A lot of groundwork and validation before pushing to market.</a:t>
            </a:r>
          </a:p>
        </p:txBody>
      </p:sp>
    </p:spTree>
    <p:extLst>
      <p:ext uri="{BB962C8B-B14F-4D97-AF65-F5344CB8AC3E}">
        <p14:creationId xmlns:p14="http://schemas.microsoft.com/office/powerpoint/2010/main" val="86045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51C-9D53-4F19-A1A0-062B60AD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3783-9118-4A22-82EC-66787C42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is solving several issues:</a:t>
            </a:r>
          </a:p>
          <a:p>
            <a:pPr lvl="1"/>
            <a:r>
              <a:rPr lang="en-US" dirty="0"/>
              <a:t>Account aggregation across multiple banks, savings accounts, retirement accounts, etc.</a:t>
            </a:r>
          </a:p>
          <a:p>
            <a:pPr lvl="1"/>
            <a:r>
              <a:rPr lang="en-US" dirty="0"/>
              <a:t>Transaction categorization</a:t>
            </a:r>
          </a:p>
          <a:p>
            <a:pPr lvl="1"/>
            <a:r>
              <a:rPr lang="en-US" dirty="0"/>
              <a:t>Financial Snapshot</a:t>
            </a:r>
          </a:p>
          <a:p>
            <a:r>
              <a:rPr lang="en-US" dirty="0"/>
              <a:t>Aimed at tech-savvy users that want to have a clear understanding of their finances</a:t>
            </a:r>
          </a:p>
          <a:p>
            <a:pPr lvl="1"/>
            <a:r>
              <a:rPr lang="en-US" dirty="0"/>
              <a:t>Typically young professionals</a:t>
            </a:r>
          </a:p>
          <a:p>
            <a:pPr lvl="1"/>
            <a:r>
              <a:rPr lang="en-US" dirty="0"/>
              <a:t>Will grow with generations that are accustomed to technology</a:t>
            </a:r>
          </a:p>
          <a:p>
            <a:r>
              <a:rPr lang="en-US" dirty="0"/>
              <a:t>Utilizing yellow pages, and </a:t>
            </a:r>
            <a:r>
              <a:rPr lang="en-US" dirty="0" err="1"/>
              <a:t>yodlee</a:t>
            </a:r>
            <a:r>
              <a:rPr lang="en-US" dirty="0"/>
              <a:t> at first for aggregation</a:t>
            </a:r>
          </a:p>
        </p:txBody>
      </p:sp>
    </p:spTree>
    <p:extLst>
      <p:ext uri="{BB962C8B-B14F-4D97-AF65-F5344CB8AC3E}">
        <p14:creationId xmlns:p14="http://schemas.microsoft.com/office/powerpoint/2010/main" val="410635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3EF0-3551-48F8-BAF0-DD77080D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F886-D635-4FF7-A1F1-92C84102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Mint occupies the personal finance domain</a:t>
            </a:r>
          </a:p>
          <a:p>
            <a:pPr lvl="1"/>
            <a:r>
              <a:rPr lang="en-US" dirty="0"/>
              <a:t>Offer some services in the wealth management domain</a:t>
            </a:r>
          </a:p>
          <a:p>
            <a:pPr lvl="1"/>
            <a:r>
              <a:rPr lang="en-US" dirty="0"/>
              <a:t>Offer some services in the payment services domain</a:t>
            </a:r>
          </a:p>
          <a:p>
            <a:r>
              <a:rPr lang="en-US" dirty="0"/>
              <a:t>Trends and Innovations</a:t>
            </a:r>
          </a:p>
          <a:p>
            <a:pPr lvl="1"/>
            <a:r>
              <a:rPr lang="en-US" dirty="0"/>
              <a:t>Moving from pc to mobile</a:t>
            </a:r>
          </a:p>
          <a:p>
            <a:pPr lvl="1"/>
            <a:r>
              <a:rPr lang="en-US" dirty="0"/>
              <a:t>Incorporating payments and transfers within the apps</a:t>
            </a:r>
          </a:p>
          <a:p>
            <a:pPr lvl="1"/>
            <a:r>
              <a:rPr lang="en-US" dirty="0"/>
              <a:t>Incorporating advertising and advice for wealth management</a:t>
            </a:r>
          </a:p>
          <a:p>
            <a:r>
              <a:rPr lang="en-US" dirty="0"/>
              <a:t>Other competitors</a:t>
            </a:r>
          </a:p>
          <a:p>
            <a:pPr lvl="1"/>
            <a:r>
              <a:rPr lang="en-US" dirty="0" err="1"/>
              <a:t>Perseonal</a:t>
            </a:r>
            <a:r>
              <a:rPr lang="en-US" dirty="0"/>
              <a:t> Capital</a:t>
            </a:r>
          </a:p>
          <a:p>
            <a:pPr lvl="1"/>
            <a:r>
              <a:rPr lang="en-US" dirty="0"/>
              <a:t>Credit Karma</a:t>
            </a:r>
          </a:p>
          <a:p>
            <a:pPr lvl="1"/>
            <a:r>
              <a:rPr lang="en-US" dirty="0"/>
              <a:t>Tiller</a:t>
            </a:r>
          </a:p>
          <a:p>
            <a:pPr lvl="1"/>
            <a:r>
              <a:rPr lang="en-US" dirty="0"/>
              <a:t>YNAB</a:t>
            </a:r>
          </a:p>
          <a:p>
            <a:pPr lvl="1"/>
            <a:r>
              <a:rPr lang="en-US" dirty="0"/>
              <a:t>Robinhood (arguably)</a:t>
            </a:r>
          </a:p>
        </p:txBody>
      </p:sp>
    </p:spTree>
    <p:extLst>
      <p:ext uri="{BB962C8B-B14F-4D97-AF65-F5344CB8AC3E}">
        <p14:creationId xmlns:p14="http://schemas.microsoft.com/office/powerpoint/2010/main" val="10947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4621-8256-4530-BCE9-31F1E4E5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E20A-17B8-4016-97E4-D7F6EDCA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Mint has an estimated annual revenue of $13M.</a:t>
            </a:r>
          </a:p>
          <a:p>
            <a:r>
              <a:rPr lang="en-US" dirty="0"/>
              <a:t>They have acquired several companies to grow their business</a:t>
            </a:r>
          </a:p>
          <a:p>
            <a:r>
              <a:rPr lang="en-US" dirty="0"/>
              <a:t>Their massive competitive advantage is the resource pool of Intuit (annual revenue in the Billions)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5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292C-C3D2-4745-B2A7-8515037E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568E-C334-4EB4-AA91-5FDBE84F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Keep the app lightweight (a la Robinhood.)</a:t>
            </a:r>
          </a:p>
          <a:p>
            <a:pPr lvl="1"/>
            <a:r>
              <a:rPr lang="en-US" dirty="0"/>
              <a:t>Simple is better</a:t>
            </a:r>
          </a:p>
          <a:p>
            <a:pPr lvl="1"/>
            <a:r>
              <a:rPr lang="en-US" dirty="0"/>
              <a:t>The idea of a financial snapshot at a first look is attractive</a:t>
            </a:r>
          </a:p>
          <a:p>
            <a:pPr lvl="1"/>
            <a:r>
              <a:rPr lang="en-US" dirty="0"/>
              <a:t>Digging using clicks is not a problem</a:t>
            </a:r>
          </a:p>
          <a:p>
            <a:r>
              <a:rPr lang="en-US" dirty="0"/>
              <a:t>Provide deeper financial and investment advice to users</a:t>
            </a:r>
          </a:p>
          <a:p>
            <a:pPr lvl="1"/>
            <a:r>
              <a:rPr lang="en-US" dirty="0"/>
              <a:t>Compete with Personal Finance app and Robinhood</a:t>
            </a:r>
          </a:p>
          <a:p>
            <a:pPr lvl="1"/>
            <a:r>
              <a:rPr lang="en-US" dirty="0"/>
              <a:t>Consolidate another aspect of personal finance that they currently </a:t>
            </a:r>
            <a:r>
              <a:rPr lang="en-US" dirty="0" err="1"/>
              <a:t>dont</a:t>
            </a:r>
            <a:endParaRPr lang="en-US" dirty="0"/>
          </a:p>
          <a:p>
            <a:r>
              <a:rPr lang="en-US" dirty="0"/>
              <a:t>Provide an integrated budget approach – given users’ consent, control categorized spending</a:t>
            </a:r>
          </a:p>
          <a:p>
            <a:pPr lvl="1"/>
            <a:r>
              <a:rPr lang="en-US" dirty="0"/>
              <a:t>Pull in Point of Sale technology</a:t>
            </a:r>
          </a:p>
          <a:p>
            <a:pPr lvl="1"/>
            <a:r>
              <a:rPr lang="en-US" dirty="0"/>
              <a:t>Pull in GPS locations and predictive technology based on machine learning and categorization</a:t>
            </a:r>
          </a:p>
          <a:p>
            <a:pPr lvl="1"/>
            <a:r>
              <a:rPr lang="en-US" dirty="0"/>
              <a:t>Make budgeting more proactive and </a:t>
            </a:r>
            <a:r>
              <a:rPr lang="en-US"/>
              <a:t>less reactive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2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Mint: Personal Finance Watershed</vt:lpstr>
      <vt:lpstr>Overview and Origin</vt:lpstr>
      <vt:lpstr>Business Activities</vt:lpstr>
      <vt:lpstr>Landscape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Mint: Personal Finance Watershed</dc:title>
  <dc:creator>Matthew Richards</dc:creator>
  <cp:lastModifiedBy>Matthew Richards</cp:lastModifiedBy>
  <cp:revision>7</cp:revision>
  <dcterms:created xsi:type="dcterms:W3CDTF">2019-12-14T19:55:27Z</dcterms:created>
  <dcterms:modified xsi:type="dcterms:W3CDTF">2019-12-14T20:29:27Z</dcterms:modified>
</cp:coreProperties>
</file>