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3EA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663" y="10738442"/>
            <a:ext cx="2211152" cy="36450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885265" y="231073"/>
            <a:ext cx="19218910" cy="9919335"/>
            <a:chOff x="885265" y="231073"/>
            <a:chExt cx="19218910" cy="991933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265" y="231073"/>
              <a:ext cx="19218833" cy="991926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6197898" y="1391875"/>
              <a:ext cx="3844925" cy="8105140"/>
            </a:xfrm>
            <a:custGeom>
              <a:avLst/>
              <a:gdLst/>
              <a:ahLst/>
              <a:cxnLst/>
              <a:rect l="l" t="t" r="r" b="b"/>
              <a:pathLst>
                <a:path w="3844925" h="8105140">
                  <a:moveTo>
                    <a:pt x="2460523" y="4042054"/>
                  </a:moveTo>
                  <a:lnTo>
                    <a:pt x="0" y="4042054"/>
                  </a:lnTo>
                  <a:lnTo>
                    <a:pt x="0" y="4083939"/>
                  </a:lnTo>
                  <a:lnTo>
                    <a:pt x="2460523" y="4083939"/>
                  </a:lnTo>
                  <a:lnTo>
                    <a:pt x="2460523" y="4042054"/>
                  </a:lnTo>
                  <a:close/>
                </a:path>
                <a:path w="3844925" h="8105140">
                  <a:moveTo>
                    <a:pt x="2495308" y="4380877"/>
                  </a:moveTo>
                  <a:lnTo>
                    <a:pt x="2487726" y="4339691"/>
                  </a:lnTo>
                  <a:lnTo>
                    <a:pt x="73101" y="4783594"/>
                  </a:lnTo>
                  <a:lnTo>
                    <a:pt x="80670" y="4824793"/>
                  </a:lnTo>
                  <a:lnTo>
                    <a:pt x="2495308" y="4380877"/>
                  </a:lnTo>
                  <a:close/>
                </a:path>
                <a:path w="3844925" h="8105140">
                  <a:moveTo>
                    <a:pt x="2497467" y="3706126"/>
                  </a:moveTo>
                  <a:lnTo>
                    <a:pt x="87439" y="3210166"/>
                  </a:lnTo>
                  <a:lnTo>
                    <a:pt x="78994" y="3251187"/>
                  </a:lnTo>
                  <a:lnTo>
                    <a:pt x="2489022" y="3747147"/>
                  </a:lnTo>
                  <a:lnTo>
                    <a:pt x="2497467" y="3706126"/>
                  </a:lnTo>
                  <a:close/>
                </a:path>
                <a:path w="3844925" h="8105140">
                  <a:moveTo>
                    <a:pt x="2592133" y="3405924"/>
                  </a:moveTo>
                  <a:lnTo>
                    <a:pt x="318173" y="2466060"/>
                  </a:lnTo>
                  <a:lnTo>
                    <a:pt x="302183" y="2504770"/>
                  </a:lnTo>
                  <a:lnTo>
                    <a:pt x="2576131" y="3444633"/>
                  </a:lnTo>
                  <a:lnTo>
                    <a:pt x="2592133" y="3405924"/>
                  </a:lnTo>
                  <a:close/>
                </a:path>
                <a:path w="3844925" h="8105140">
                  <a:moveTo>
                    <a:pt x="2594419" y="4703407"/>
                  </a:moveTo>
                  <a:lnTo>
                    <a:pt x="2578697" y="4664583"/>
                  </a:lnTo>
                  <a:lnTo>
                    <a:pt x="303098" y="5586095"/>
                  </a:lnTo>
                  <a:lnTo>
                    <a:pt x="318820" y="5624906"/>
                  </a:lnTo>
                  <a:lnTo>
                    <a:pt x="2594419" y="4703407"/>
                  </a:lnTo>
                  <a:close/>
                </a:path>
                <a:path w="3844925" h="8105140">
                  <a:moveTo>
                    <a:pt x="2743454" y="4980063"/>
                  </a:moveTo>
                  <a:lnTo>
                    <a:pt x="2720721" y="4944884"/>
                  </a:lnTo>
                  <a:lnTo>
                    <a:pt x="658749" y="6277483"/>
                  </a:lnTo>
                  <a:lnTo>
                    <a:pt x="681482" y="6312649"/>
                  </a:lnTo>
                  <a:lnTo>
                    <a:pt x="2743454" y="4980063"/>
                  </a:lnTo>
                  <a:close/>
                </a:path>
                <a:path w="3844925" h="8105140">
                  <a:moveTo>
                    <a:pt x="2754579" y="3109569"/>
                  </a:moveTo>
                  <a:lnTo>
                    <a:pt x="716749" y="1730654"/>
                  </a:lnTo>
                  <a:lnTo>
                    <a:pt x="693280" y="1765338"/>
                  </a:lnTo>
                  <a:lnTo>
                    <a:pt x="2731109" y="3144266"/>
                  </a:lnTo>
                  <a:lnTo>
                    <a:pt x="2754579" y="3109569"/>
                  </a:lnTo>
                  <a:close/>
                </a:path>
                <a:path w="3844925" h="8105140">
                  <a:moveTo>
                    <a:pt x="2958249" y="5240274"/>
                  </a:moveTo>
                  <a:lnTo>
                    <a:pt x="2928899" y="5210403"/>
                  </a:lnTo>
                  <a:lnTo>
                    <a:pt x="1177848" y="6931253"/>
                  </a:lnTo>
                  <a:lnTo>
                    <a:pt x="1207198" y="6961137"/>
                  </a:lnTo>
                  <a:lnTo>
                    <a:pt x="2958249" y="5240274"/>
                  </a:lnTo>
                  <a:close/>
                </a:path>
                <a:path w="3844925" h="8105140">
                  <a:moveTo>
                    <a:pt x="2973603" y="2855798"/>
                  </a:moveTo>
                  <a:lnTo>
                    <a:pt x="1252740" y="1104747"/>
                  </a:lnTo>
                  <a:lnTo>
                    <a:pt x="1222870" y="1134110"/>
                  </a:lnTo>
                  <a:lnTo>
                    <a:pt x="2943733" y="2885160"/>
                  </a:lnTo>
                  <a:lnTo>
                    <a:pt x="2973603" y="2855798"/>
                  </a:lnTo>
                  <a:close/>
                </a:path>
                <a:path w="3844925" h="8105140">
                  <a:moveTo>
                    <a:pt x="3217354" y="5452897"/>
                  </a:moveTo>
                  <a:lnTo>
                    <a:pt x="3182670" y="5429428"/>
                  </a:lnTo>
                  <a:lnTo>
                    <a:pt x="1803742" y="7467257"/>
                  </a:lnTo>
                  <a:lnTo>
                    <a:pt x="1838426" y="7490727"/>
                  </a:lnTo>
                  <a:lnTo>
                    <a:pt x="3217354" y="5452897"/>
                  </a:lnTo>
                  <a:close/>
                </a:path>
                <a:path w="3844925" h="8105140">
                  <a:moveTo>
                    <a:pt x="3239122" y="2647632"/>
                  </a:moveTo>
                  <a:lnTo>
                    <a:pt x="1906536" y="585647"/>
                  </a:lnTo>
                  <a:lnTo>
                    <a:pt x="1871357" y="608380"/>
                  </a:lnTo>
                  <a:lnTo>
                    <a:pt x="3203943" y="2670365"/>
                  </a:lnTo>
                  <a:lnTo>
                    <a:pt x="3239122" y="2647632"/>
                  </a:lnTo>
                  <a:close/>
                </a:path>
                <a:path w="3844925" h="8105140">
                  <a:moveTo>
                    <a:pt x="3517735" y="5607888"/>
                  </a:moveTo>
                  <a:lnTo>
                    <a:pt x="3479025" y="5591886"/>
                  </a:lnTo>
                  <a:lnTo>
                    <a:pt x="2539161" y="7865834"/>
                  </a:lnTo>
                  <a:lnTo>
                    <a:pt x="2577871" y="7881836"/>
                  </a:lnTo>
                  <a:lnTo>
                    <a:pt x="3517735" y="5607888"/>
                  </a:lnTo>
                  <a:close/>
                </a:path>
                <a:path w="3844925" h="8105140">
                  <a:moveTo>
                    <a:pt x="3519424" y="2505608"/>
                  </a:moveTo>
                  <a:lnTo>
                    <a:pt x="2597924" y="229997"/>
                  </a:lnTo>
                  <a:lnTo>
                    <a:pt x="2559100" y="245719"/>
                  </a:lnTo>
                  <a:lnTo>
                    <a:pt x="3480612" y="2521331"/>
                  </a:lnTo>
                  <a:lnTo>
                    <a:pt x="3519424" y="2505608"/>
                  </a:lnTo>
                  <a:close/>
                </a:path>
                <a:path w="3844925" h="8105140">
                  <a:moveTo>
                    <a:pt x="3820249" y="5694985"/>
                  </a:moveTo>
                  <a:lnTo>
                    <a:pt x="3779228" y="5686552"/>
                  </a:lnTo>
                  <a:lnTo>
                    <a:pt x="3283267" y="8096567"/>
                  </a:lnTo>
                  <a:lnTo>
                    <a:pt x="3324288" y="8105013"/>
                  </a:lnTo>
                  <a:lnTo>
                    <a:pt x="3820249" y="5694985"/>
                  </a:lnTo>
                  <a:close/>
                </a:path>
                <a:path w="3844925" h="8105140">
                  <a:moveTo>
                    <a:pt x="3844328" y="2414638"/>
                  </a:moveTo>
                  <a:lnTo>
                    <a:pt x="3400412" y="0"/>
                  </a:lnTo>
                  <a:lnTo>
                    <a:pt x="3359213" y="7569"/>
                  </a:lnTo>
                  <a:lnTo>
                    <a:pt x="3803129" y="2422207"/>
                  </a:lnTo>
                  <a:lnTo>
                    <a:pt x="3844328" y="24146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0114915" cy="11308715"/>
            <a:chOff x="0" y="0"/>
            <a:chExt cx="10114915" cy="113087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114875" cy="113085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99315" y="1196147"/>
              <a:ext cx="8910955" cy="8910955"/>
            </a:xfrm>
            <a:custGeom>
              <a:avLst/>
              <a:gdLst/>
              <a:ahLst/>
              <a:cxnLst/>
              <a:rect l="l" t="t" r="r" b="b"/>
              <a:pathLst>
                <a:path w="8910955" h="8910955">
                  <a:moveTo>
                    <a:pt x="4455361" y="0"/>
                  </a:moveTo>
                  <a:lnTo>
                    <a:pt x="4406857" y="258"/>
                  </a:lnTo>
                  <a:lnTo>
                    <a:pt x="4358477" y="1032"/>
                  </a:lnTo>
                  <a:lnTo>
                    <a:pt x="4310222" y="2319"/>
                  </a:lnTo>
                  <a:lnTo>
                    <a:pt x="4262097" y="4116"/>
                  </a:lnTo>
                  <a:lnTo>
                    <a:pt x="4214103" y="6420"/>
                  </a:lnTo>
                  <a:lnTo>
                    <a:pt x="4166243" y="9230"/>
                  </a:lnTo>
                  <a:lnTo>
                    <a:pt x="4118520" y="12542"/>
                  </a:lnTo>
                  <a:lnTo>
                    <a:pt x="4070936" y="16353"/>
                  </a:lnTo>
                  <a:lnTo>
                    <a:pt x="4023493" y="20662"/>
                  </a:lnTo>
                  <a:lnTo>
                    <a:pt x="3976196" y="25465"/>
                  </a:lnTo>
                  <a:lnTo>
                    <a:pt x="3929045" y="30760"/>
                  </a:lnTo>
                  <a:lnTo>
                    <a:pt x="3882044" y="36545"/>
                  </a:lnTo>
                  <a:lnTo>
                    <a:pt x="3835196" y="42816"/>
                  </a:lnTo>
                  <a:lnTo>
                    <a:pt x="3788502" y="49571"/>
                  </a:lnTo>
                  <a:lnTo>
                    <a:pt x="3741966" y="56808"/>
                  </a:lnTo>
                  <a:lnTo>
                    <a:pt x="3695591" y="64523"/>
                  </a:lnTo>
                  <a:lnTo>
                    <a:pt x="3649378" y="72715"/>
                  </a:lnTo>
                  <a:lnTo>
                    <a:pt x="3603330" y="81380"/>
                  </a:lnTo>
                  <a:lnTo>
                    <a:pt x="3557450" y="90517"/>
                  </a:lnTo>
                  <a:lnTo>
                    <a:pt x="3511741" y="100121"/>
                  </a:lnTo>
                  <a:lnTo>
                    <a:pt x="3466206" y="110192"/>
                  </a:lnTo>
                  <a:lnTo>
                    <a:pt x="3420846" y="120725"/>
                  </a:lnTo>
                  <a:lnTo>
                    <a:pt x="3375664" y="131720"/>
                  </a:lnTo>
                  <a:lnTo>
                    <a:pt x="3330664" y="143172"/>
                  </a:lnTo>
                  <a:lnTo>
                    <a:pt x="3285847" y="155079"/>
                  </a:lnTo>
                  <a:lnTo>
                    <a:pt x="3241217" y="167440"/>
                  </a:lnTo>
                  <a:lnTo>
                    <a:pt x="3196775" y="180250"/>
                  </a:lnTo>
                  <a:lnTo>
                    <a:pt x="3152525" y="193508"/>
                  </a:lnTo>
                  <a:lnTo>
                    <a:pt x="3108469" y="207211"/>
                  </a:lnTo>
                  <a:lnTo>
                    <a:pt x="3064610" y="221356"/>
                  </a:lnTo>
                  <a:lnTo>
                    <a:pt x="3020951" y="235940"/>
                  </a:lnTo>
                  <a:lnTo>
                    <a:pt x="2977493" y="250962"/>
                  </a:lnTo>
                  <a:lnTo>
                    <a:pt x="2934239" y="266418"/>
                  </a:lnTo>
                  <a:lnTo>
                    <a:pt x="2891193" y="282306"/>
                  </a:lnTo>
                  <a:lnTo>
                    <a:pt x="2848357" y="298623"/>
                  </a:lnTo>
                  <a:lnTo>
                    <a:pt x="2805733" y="315367"/>
                  </a:lnTo>
                  <a:lnTo>
                    <a:pt x="2763325" y="332535"/>
                  </a:lnTo>
                  <a:lnTo>
                    <a:pt x="2721133" y="350124"/>
                  </a:lnTo>
                  <a:lnTo>
                    <a:pt x="2679162" y="368132"/>
                  </a:lnTo>
                  <a:lnTo>
                    <a:pt x="2637414" y="386556"/>
                  </a:lnTo>
                  <a:lnTo>
                    <a:pt x="2595892" y="405393"/>
                  </a:lnTo>
                  <a:lnTo>
                    <a:pt x="2554597" y="424642"/>
                  </a:lnTo>
                  <a:lnTo>
                    <a:pt x="2513533" y="444299"/>
                  </a:lnTo>
                  <a:lnTo>
                    <a:pt x="2472703" y="464361"/>
                  </a:lnTo>
                  <a:lnTo>
                    <a:pt x="2432108" y="484827"/>
                  </a:lnTo>
                  <a:lnTo>
                    <a:pt x="2391752" y="505693"/>
                  </a:lnTo>
                  <a:lnTo>
                    <a:pt x="2351637" y="526957"/>
                  </a:lnTo>
                  <a:lnTo>
                    <a:pt x="2311766" y="548616"/>
                  </a:lnTo>
                  <a:lnTo>
                    <a:pt x="2272142" y="570668"/>
                  </a:lnTo>
                  <a:lnTo>
                    <a:pt x="2232766" y="593110"/>
                  </a:lnTo>
                  <a:lnTo>
                    <a:pt x="2193642" y="615940"/>
                  </a:lnTo>
                  <a:lnTo>
                    <a:pt x="2154772" y="639154"/>
                  </a:lnTo>
                  <a:lnTo>
                    <a:pt x="2116158" y="662750"/>
                  </a:lnTo>
                  <a:lnTo>
                    <a:pt x="2077805" y="686726"/>
                  </a:lnTo>
                  <a:lnTo>
                    <a:pt x="2039713" y="711079"/>
                  </a:lnTo>
                  <a:lnTo>
                    <a:pt x="2001886" y="735806"/>
                  </a:lnTo>
                  <a:lnTo>
                    <a:pt x="1964326" y="760905"/>
                  </a:lnTo>
                  <a:lnTo>
                    <a:pt x="1927036" y="786373"/>
                  </a:lnTo>
                  <a:lnTo>
                    <a:pt x="1890019" y="812208"/>
                  </a:lnTo>
                  <a:lnTo>
                    <a:pt x="1853276" y="838407"/>
                  </a:lnTo>
                  <a:lnTo>
                    <a:pt x="1816812" y="864967"/>
                  </a:lnTo>
                  <a:lnTo>
                    <a:pt x="1780628" y="891885"/>
                  </a:lnTo>
                  <a:lnTo>
                    <a:pt x="1744726" y="919160"/>
                  </a:lnTo>
                  <a:lnTo>
                    <a:pt x="1709110" y="946788"/>
                  </a:lnTo>
                  <a:lnTo>
                    <a:pt x="1673783" y="974767"/>
                  </a:lnTo>
                  <a:lnTo>
                    <a:pt x="1638746" y="1003094"/>
                  </a:lnTo>
                  <a:lnTo>
                    <a:pt x="1604003" y="1031767"/>
                  </a:lnTo>
                  <a:lnTo>
                    <a:pt x="1569555" y="1060783"/>
                  </a:lnTo>
                  <a:lnTo>
                    <a:pt x="1535406" y="1090139"/>
                  </a:lnTo>
                  <a:lnTo>
                    <a:pt x="1501559" y="1119833"/>
                  </a:lnTo>
                  <a:lnTo>
                    <a:pt x="1468015" y="1149862"/>
                  </a:lnTo>
                  <a:lnTo>
                    <a:pt x="1434777" y="1180224"/>
                  </a:lnTo>
                  <a:lnTo>
                    <a:pt x="1401849" y="1210916"/>
                  </a:lnTo>
                  <a:lnTo>
                    <a:pt x="1369233" y="1241935"/>
                  </a:lnTo>
                  <a:lnTo>
                    <a:pt x="1336930" y="1273279"/>
                  </a:lnTo>
                  <a:lnTo>
                    <a:pt x="1304945" y="1304945"/>
                  </a:lnTo>
                  <a:lnTo>
                    <a:pt x="1273279" y="1336930"/>
                  </a:lnTo>
                  <a:lnTo>
                    <a:pt x="1241935" y="1369232"/>
                  </a:lnTo>
                  <a:lnTo>
                    <a:pt x="1210916" y="1401849"/>
                  </a:lnTo>
                  <a:lnTo>
                    <a:pt x="1180224" y="1434777"/>
                  </a:lnTo>
                  <a:lnTo>
                    <a:pt x="1149862" y="1468015"/>
                  </a:lnTo>
                  <a:lnTo>
                    <a:pt x="1119833" y="1501558"/>
                  </a:lnTo>
                  <a:lnTo>
                    <a:pt x="1090139" y="1535406"/>
                  </a:lnTo>
                  <a:lnTo>
                    <a:pt x="1060783" y="1569555"/>
                  </a:lnTo>
                  <a:lnTo>
                    <a:pt x="1031767" y="1604002"/>
                  </a:lnTo>
                  <a:lnTo>
                    <a:pt x="1003094" y="1638746"/>
                  </a:lnTo>
                  <a:lnTo>
                    <a:pt x="974767" y="1673783"/>
                  </a:lnTo>
                  <a:lnTo>
                    <a:pt x="946788" y="1709110"/>
                  </a:lnTo>
                  <a:lnTo>
                    <a:pt x="919160" y="1744726"/>
                  </a:lnTo>
                  <a:lnTo>
                    <a:pt x="891885" y="1780627"/>
                  </a:lnTo>
                  <a:lnTo>
                    <a:pt x="864967" y="1816812"/>
                  </a:lnTo>
                  <a:lnTo>
                    <a:pt x="838407" y="1853276"/>
                  </a:lnTo>
                  <a:lnTo>
                    <a:pt x="812208" y="1890019"/>
                  </a:lnTo>
                  <a:lnTo>
                    <a:pt x="786373" y="1927036"/>
                  </a:lnTo>
                  <a:lnTo>
                    <a:pt x="760905" y="1964326"/>
                  </a:lnTo>
                  <a:lnTo>
                    <a:pt x="735806" y="2001886"/>
                  </a:lnTo>
                  <a:lnTo>
                    <a:pt x="711079" y="2039713"/>
                  </a:lnTo>
                  <a:lnTo>
                    <a:pt x="686726" y="2077805"/>
                  </a:lnTo>
                  <a:lnTo>
                    <a:pt x="662750" y="2116158"/>
                  </a:lnTo>
                  <a:lnTo>
                    <a:pt x="639154" y="2154771"/>
                  </a:lnTo>
                  <a:lnTo>
                    <a:pt x="615940" y="2193641"/>
                  </a:lnTo>
                  <a:lnTo>
                    <a:pt x="593110" y="2232766"/>
                  </a:lnTo>
                  <a:lnTo>
                    <a:pt x="570668" y="2272141"/>
                  </a:lnTo>
                  <a:lnTo>
                    <a:pt x="548616" y="2311766"/>
                  </a:lnTo>
                  <a:lnTo>
                    <a:pt x="526957" y="2351637"/>
                  </a:lnTo>
                  <a:lnTo>
                    <a:pt x="505693" y="2391752"/>
                  </a:lnTo>
                  <a:lnTo>
                    <a:pt x="484827" y="2432108"/>
                  </a:lnTo>
                  <a:lnTo>
                    <a:pt x="464361" y="2472703"/>
                  </a:lnTo>
                  <a:lnTo>
                    <a:pt x="444299" y="2513533"/>
                  </a:lnTo>
                  <a:lnTo>
                    <a:pt x="424642" y="2554597"/>
                  </a:lnTo>
                  <a:lnTo>
                    <a:pt x="405393" y="2595892"/>
                  </a:lnTo>
                  <a:lnTo>
                    <a:pt x="386556" y="2637414"/>
                  </a:lnTo>
                  <a:lnTo>
                    <a:pt x="368132" y="2679162"/>
                  </a:lnTo>
                  <a:lnTo>
                    <a:pt x="350124" y="2721133"/>
                  </a:lnTo>
                  <a:lnTo>
                    <a:pt x="332535" y="2763324"/>
                  </a:lnTo>
                  <a:lnTo>
                    <a:pt x="315367" y="2805733"/>
                  </a:lnTo>
                  <a:lnTo>
                    <a:pt x="298623" y="2848357"/>
                  </a:lnTo>
                  <a:lnTo>
                    <a:pt x="282306" y="2891193"/>
                  </a:lnTo>
                  <a:lnTo>
                    <a:pt x="266418" y="2934239"/>
                  </a:lnTo>
                  <a:lnTo>
                    <a:pt x="250962" y="2977493"/>
                  </a:lnTo>
                  <a:lnTo>
                    <a:pt x="235940" y="3020950"/>
                  </a:lnTo>
                  <a:lnTo>
                    <a:pt x="221356" y="3064610"/>
                  </a:lnTo>
                  <a:lnTo>
                    <a:pt x="207211" y="3108469"/>
                  </a:lnTo>
                  <a:lnTo>
                    <a:pt x="193508" y="3152525"/>
                  </a:lnTo>
                  <a:lnTo>
                    <a:pt x="180250" y="3196775"/>
                  </a:lnTo>
                  <a:lnTo>
                    <a:pt x="167440" y="3241217"/>
                  </a:lnTo>
                  <a:lnTo>
                    <a:pt x="155079" y="3285847"/>
                  </a:lnTo>
                  <a:lnTo>
                    <a:pt x="143172" y="3330664"/>
                  </a:lnTo>
                  <a:lnTo>
                    <a:pt x="131720" y="3375664"/>
                  </a:lnTo>
                  <a:lnTo>
                    <a:pt x="120726" y="3420846"/>
                  </a:lnTo>
                  <a:lnTo>
                    <a:pt x="110192" y="3466206"/>
                  </a:lnTo>
                  <a:lnTo>
                    <a:pt x="100121" y="3511741"/>
                  </a:lnTo>
                  <a:lnTo>
                    <a:pt x="90517" y="3557450"/>
                  </a:lnTo>
                  <a:lnTo>
                    <a:pt x="81380" y="3603330"/>
                  </a:lnTo>
                  <a:lnTo>
                    <a:pt x="72715" y="3649378"/>
                  </a:lnTo>
                  <a:lnTo>
                    <a:pt x="64523" y="3695591"/>
                  </a:lnTo>
                  <a:lnTo>
                    <a:pt x="56808" y="3741966"/>
                  </a:lnTo>
                  <a:lnTo>
                    <a:pt x="49571" y="3788502"/>
                  </a:lnTo>
                  <a:lnTo>
                    <a:pt x="42816" y="3835196"/>
                  </a:lnTo>
                  <a:lnTo>
                    <a:pt x="36545" y="3882044"/>
                  </a:lnTo>
                  <a:lnTo>
                    <a:pt x="30760" y="3929045"/>
                  </a:lnTo>
                  <a:lnTo>
                    <a:pt x="25465" y="3976196"/>
                  </a:lnTo>
                  <a:lnTo>
                    <a:pt x="20662" y="4023493"/>
                  </a:lnTo>
                  <a:lnTo>
                    <a:pt x="16353" y="4070936"/>
                  </a:lnTo>
                  <a:lnTo>
                    <a:pt x="12542" y="4118520"/>
                  </a:lnTo>
                  <a:lnTo>
                    <a:pt x="9230" y="4166243"/>
                  </a:lnTo>
                  <a:lnTo>
                    <a:pt x="6420" y="4214103"/>
                  </a:lnTo>
                  <a:lnTo>
                    <a:pt x="4116" y="4262097"/>
                  </a:lnTo>
                  <a:lnTo>
                    <a:pt x="2319" y="4310222"/>
                  </a:lnTo>
                  <a:lnTo>
                    <a:pt x="1032" y="4358477"/>
                  </a:lnTo>
                  <a:lnTo>
                    <a:pt x="258" y="4406857"/>
                  </a:lnTo>
                  <a:lnTo>
                    <a:pt x="0" y="4455361"/>
                  </a:lnTo>
                  <a:lnTo>
                    <a:pt x="258" y="4503865"/>
                  </a:lnTo>
                  <a:lnTo>
                    <a:pt x="1032" y="4552246"/>
                  </a:lnTo>
                  <a:lnTo>
                    <a:pt x="2319" y="4600500"/>
                  </a:lnTo>
                  <a:lnTo>
                    <a:pt x="4116" y="4648626"/>
                  </a:lnTo>
                  <a:lnTo>
                    <a:pt x="6420" y="4696620"/>
                  </a:lnTo>
                  <a:lnTo>
                    <a:pt x="9230" y="4744480"/>
                  </a:lnTo>
                  <a:lnTo>
                    <a:pt x="12542" y="4792203"/>
                  </a:lnTo>
                  <a:lnTo>
                    <a:pt x="16353" y="4839787"/>
                  </a:lnTo>
                  <a:lnTo>
                    <a:pt x="20662" y="4887229"/>
                  </a:lnTo>
                  <a:lnTo>
                    <a:pt x="25465" y="4934527"/>
                  </a:lnTo>
                  <a:lnTo>
                    <a:pt x="30760" y="4981677"/>
                  </a:lnTo>
                  <a:lnTo>
                    <a:pt x="36545" y="5028678"/>
                  </a:lnTo>
                  <a:lnTo>
                    <a:pt x="42816" y="5075527"/>
                  </a:lnTo>
                  <a:lnTo>
                    <a:pt x="49571" y="5122220"/>
                  </a:lnTo>
                  <a:lnTo>
                    <a:pt x="56808" y="5168756"/>
                  </a:lnTo>
                  <a:lnTo>
                    <a:pt x="64523" y="5215132"/>
                  </a:lnTo>
                  <a:lnTo>
                    <a:pt x="72715" y="5261345"/>
                  </a:lnTo>
                  <a:lnTo>
                    <a:pt x="81380" y="5307392"/>
                  </a:lnTo>
                  <a:lnTo>
                    <a:pt x="90517" y="5353272"/>
                  </a:lnTo>
                  <a:lnTo>
                    <a:pt x="100121" y="5398981"/>
                  </a:lnTo>
                  <a:lnTo>
                    <a:pt x="110192" y="5444517"/>
                  </a:lnTo>
                  <a:lnTo>
                    <a:pt x="120726" y="5489877"/>
                  </a:lnTo>
                  <a:lnTo>
                    <a:pt x="131720" y="5535058"/>
                  </a:lnTo>
                  <a:lnTo>
                    <a:pt x="143172" y="5580059"/>
                  </a:lnTo>
                  <a:lnTo>
                    <a:pt x="155079" y="5624875"/>
                  </a:lnTo>
                  <a:lnTo>
                    <a:pt x="167440" y="5669506"/>
                  </a:lnTo>
                  <a:lnTo>
                    <a:pt x="180250" y="5713947"/>
                  </a:lnTo>
                  <a:lnTo>
                    <a:pt x="193508" y="5758197"/>
                  </a:lnTo>
                  <a:lnTo>
                    <a:pt x="207211" y="5802253"/>
                  </a:lnTo>
                  <a:lnTo>
                    <a:pt x="221356" y="5846112"/>
                  </a:lnTo>
                  <a:lnTo>
                    <a:pt x="235940" y="5889772"/>
                  </a:lnTo>
                  <a:lnTo>
                    <a:pt x="250962" y="5933230"/>
                  </a:lnTo>
                  <a:lnTo>
                    <a:pt x="266418" y="5976483"/>
                  </a:lnTo>
                  <a:lnTo>
                    <a:pt x="282306" y="6019529"/>
                  </a:lnTo>
                  <a:lnTo>
                    <a:pt x="298623" y="6062365"/>
                  </a:lnTo>
                  <a:lnTo>
                    <a:pt x="315367" y="6104989"/>
                  </a:lnTo>
                  <a:lnTo>
                    <a:pt x="332535" y="6147398"/>
                  </a:lnTo>
                  <a:lnTo>
                    <a:pt x="350124" y="6189589"/>
                  </a:lnTo>
                  <a:lnTo>
                    <a:pt x="368132" y="6231560"/>
                  </a:lnTo>
                  <a:lnTo>
                    <a:pt x="386556" y="6273308"/>
                  </a:lnTo>
                  <a:lnTo>
                    <a:pt x="405393" y="6314831"/>
                  </a:lnTo>
                  <a:lnTo>
                    <a:pt x="424642" y="6356125"/>
                  </a:lnTo>
                  <a:lnTo>
                    <a:pt x="444299" y="6397189"/>
                  </a:lnTo>
                  <a:lnTo>
                    <a:pt x="464361" y="6438020"/>
                  </a:lnTo>
                  <a:lnTo>
                    <a:pt x="484827" y="6478614"/>
                  </a:lnTo>
                  <a:lnTo>
                    <a:pt x="505693" y="6518970"/>
                  </a:lnTo>
                  <a:lnTo>
                    <a:pt x="526957" y="6559085"/>
                  </a:lnTo>
                  <a:lnTo>
                    <a:pt x="548616" y="6598956"/>
                  </a:lnTo>
                  <a:lnTo>
                    <a:pt x="570668" y="6638581"/>
                  </a:lnTo>
                  <a:lnTo>
                    <a:pt x="593110" y="6677957"/>
                  </a:lnTo>
                  <a:lnTo>
                    <a:pt x="615940" y="6717081"/>
                  </a:lnTo>
                  <a:lnTo>
                    <a:pt x="639154" y="6755951"/>
                  </a:lnTo>
                  <a:lnTo>
                    <a:pt x="662750" y="6794564"/>
                  </a:lnTo>
                  <a:lnTo>
                    <a:pt x="686726" y="6832918"/>
                  </a:lnTo>
                  <a:lnTo>
                    <a:pt x="711079" y="6871010"/>
                  </a:lnTo>
                  <a:lnTo>
                    <a:pt x="735806" y="6908837"/>
                  </a:lnTo>
                  <a:lnTo>
                    <a:pt x="760905" y="6946396"/>
                  </a:lnTo>
                  <a:lnTo>
                    <a:pt x="786373" y="6983686"/>
                  </a:lnTo>
                  <a:lnTo>
                    <a:pt x="812208" y="7020704"/>
                  </a:lnTo>
                  <a:lnTo>
                    <a:pt x="838407" y="7057446"/>
                  </a:lnTo>
                  <a:lnTo>
                    <a:pt x="864967" y="7093911"/>
                  </a:lnTo>
                  <a:lnTo>
                    <a:pt x="891885" y="7130095"/>
                  </a:lnTo>
                  <a:lnTo>
                    <a:pt x="919160" y="7165996"/>
                  </a:lnTo>
                  <a:lnTo>
                    <a:pt x="946788" y="7201612"/>
                  </a:lnTo>
                  <a:lnTo>
                    <a:pt x="974767" y="7236940"/>
                  </a:lnTo>
                  <a:lnTo>
                    <a:pt x="1003094" y="7271977"/>
                  </a:lnTo>
                  <a:lnTo>
                    <a:pt x="1031767" y="7306720"/>
                  </a:lnTo>
                  <a:lnTo>
                    <a:pt x="1060783" y="7341168"/>
                  </a:lnTo>
                  <a:lnTo>
                    <a:pt x="1090139" y="7375316"/>
                  </a:lnTo>
                  <a:lnTo>
                    <a:pt x="1119833" y="7409164"/>
                  </a:lnTo>
                  <a:lnTo>
                    <a:pt x="1149862" y="7442708"/>
                  </a:lnTo>
                  <a:lnTo>
                    <a:pt x="1180224" y="7475945"/>
                  </a:lnTo>
                  <a:lnTo>
                    <a:pt x="1210916" y="7508873"/>
                  </a:lnTo>
                  <a:lnTo>
                    <a:pt x="1241935" y="7541490"/>
                  </a:lnTo>
                  <a:lnTo>
                    <a:pt x="1273279" y="7573792"/>
                  </a:lnTo>
                  <a:lnTo>
                    <a:pt x="1304945" y="7605778"/>
                  </a:lnTo>
                  <a:lnTo>
                    <a:pt x="1336930" y="7637444"/>
                  </a:lnTo>
                  <a:lnTo>
                    <a:pt x="1369233" y="7668788"/>
                  </a:lnTo>
                  <a:lnTo>
                    <a:pt x="1401849" y="7699807"/>
                  </a:lnTo>
                  <a:lnTo>
                    <a:pt x="1434777" y="7730498"/>
                  </a:lnTo>
                  <a:lnTo>
                    <a:pt x="1468015" y="7760860"/>
                  </a:lnTo>
                  <a:lnTo>
                    <a:pt x="1501559" y="7790889"/>
                  </a:lnTo>
                  <a:lnTo>
                    <a:pt x="1535406" y="7820583"/>
                  </a:lnTo>
                  <a:lnTo>
                    <a:pt x="1569555" y="7849940"/>
                  </a:lnTo>
                  <a:lnTo>
                    <a:pt x="1604003" y="7878956"/>
                  </a:lnTo>
                  <a:lnTo>
                    <a:pt x="1638746" y="7907628"/>
                  </a:lnTo>
                  <a:lnTo>
                    <a:pt x="1673783" y="7935956"/>
                  </a:lnTo>
                  <a:lnTo>
                    <a:pt x="1709110" y="7963935"/>
                  </a:lnTo>
                  <a:lnTo>
                    <a:pt x="1744726" y="7991563"/>
                  </a:lnTo>
                  <a:lnTo>
                    <a:pt x="1780628" y="8018837"/>
                  </a:lnTo>
                  <a:lnTo>
                    <a:pt x="1816812" y="8045756"/>
                  </a:lnTo>
                  <a:lnTo>
                    <a:pt x="1853276" y="8072316"/>
                  </a:lnTo>
                  <a:lnTo>
                    <a:pt x="1890019" y="8098514"/>
                  </a:lnTo>
                  <a:lnTo>
                    <a:pt x="1927036" y="8124349"/>
                  </a:lnTo>
                  <a:lnTo>
                    <a:pt x="1964326" y="8149817"/>
                  </a:lnTo>
                  <a:lnTo>
                    <a:pt x="2001886" y="8174916"/>
                  </a:lnTo>
                  <a:lnTo>
                    <a:pt x="2039713" y="8199644"/>
                  </a:lnTo>
                  <a:lnTo>
                    <a:pt x="2077805" y="8223996"/>
                  </a:lnTo>
                  <a:lnTo>
                    <a:pt x="2116158" y="8247972"/>
                  </a:lnTo>
                  <a:lnTo>
                    <a:pt x="2154772" y="8271569"/>
                  </a:lnTo>
                  <a:lnTo>
                    <a:pt x="2193642" y="8294783"/>
                  </a:lnTo>
                  <a:lnTo>
                    <a:pt x="2232766" y="8317612"/>
                  </a:lnTo>
                  <a:lnTo>
                    <a:pt x="2272142" y="8340054"/>
                  </a:lnTo>
                  <a:lnTo>
                    <a:pt x="2311766" y="8362106"/>
                  </a:lnTo>
                  <a:lnTo>
                    <a:pt x="2351637" y="8383765"/>
                  </a:lnTo>
                  <a:lnTo>
                    <a:pt x="2391752" y="8405029"/>
                  </a:lnTo>
                  <a:lnTo>
                    <a:pt x="2432108" y="8425895"/>
                  </a:lnTo>
                  <a:lnTo>
                    <a:pt x="2472703" y="8446361"/>
                  </a:lnTo>
                  <a:lnTo>
                    <a:pt x="2513533" y="8466424"/>
                  </a:lnTo>
                  <a:lnTo>
                    <a:pt x="2554597" y="8486080"/>
                  </a:lnTo>
                  <a:lnTo>
                    <a:pt x="2595892" y="8505329"/>
                  </a:lnTo>
                  <a:lnTo>
                    <a:pt x="2637414" y="8524167"/>
                  </a:lnTo>
                  <a:lnTo>
                    <a:pt x="2679162" y="8542591"/>
                  </a:lnTo>
                  <a:lnTo>
                    <a:pt x="2721133" y="8560599"/>
                  </a:lnTo>
                  <a:lnTo>
                    <a:pt x="2763325" y="8578188"/>
                  </a:lnTo>
                  <a:lnTo>
                    <a:pt x="2805733" y="8595355"/>
                  </a:lnTo>
                  <a:lnTo>
                    <a:pt x="2848357" y="8612099"/>
                  </a:lnTo>
                  <a:lnTo>
                    <a:pt x="2891193" y="8628416"/>
                  </a:lnTo>
                  <a:lnTo>
                    <a:pt x="2934239" y="8644304"/>
                  </a:lnTo>
                  <a:lnTo>
                    <a:pt x="2977493" y="8659761"/>
                  </a:lnTo>
                  <a:lnTo>
                    <a:pt x="3020951" y="8674782"/>
                  </a:lnTo>
                  <a:lnTo>
                    <a:pt x="3064610" y="8689367"/>
                  </a:lnTo>
                  <a:lnTo>
                    <a:pt x="3108469" y="8703512"/>
                  </a:lnTo>
                  <a:lnTo>
                    <a:pt x="3152525" y="8717215"/>
                  </a:lnTo>
                  <a:lnTo>
                    <a:pt x="3196775" y="8730472"/>
                  </a:lnTo>
                  <a:lnTo>
                    <a:pt x="3241217" y="8743283"/>
                  </a:lnTo>
                  <a:lnTo>
                    <a:pt x="3285847" y="8755643"/>
                  </a:lnTo>
                  <a:lnTo>
                    <a:pt x="3330664" y="8767551"/>
                  </a:lnTo>
                  <a:lnTo>
                    <a:pt x="3375664" y="8779003"/>
                  </a:lnTo>
                  <a:lnTo>
                    <a:pt x="3420846" y="8789997"/>
                  </a:lnTo>
                  <a:lnTo>
                    <a:pt x="3466206" y="8800531"/>
                  </a:lnTo>
                  <a:lnTo>
                    <a:pt x="3511741" y="8810601"/>
                  </a:lnTo>
                  <a:lnTo>
                    <a:pt x="3557450" y="8820206"/>
                  </a:lnTo>
                  <a:lnTo>
                    <a:pt x="3603330" y="8829342"/>
                  </a:lnTo>
                  <a:lnTo>
                    <a:pt x="3649378" y="8838007"/>
                  </a:lnTo>
                  <a:lnTo>
                    <a:pt x="3695591" y="8846199"/>
                  </a:lnTo>
                  <a:lnTo>
                    <a:pt x="3741966" y="8853915"/>
                  </a:lnTo>
                  <a:lnTo>
                    <a:pt x="3788502" y="8861151"/>
                  </a:lnTo>
                  <a:lnTo>
                    <a:pt x="3835196" y="8867906"/>
                  </a:lnTo>
                  <a:lnTo>
                    <a:pt x="3882044" y="8874178"/>
                  </a:lnTo>
                  <a:lnTo>
                    <a:pt x="3929045" y="8879962"/>
                  </a:lnTo>
                  <a:lnTo>
                    <a:pt x="3976196" y="8885257"/>
                  </a:lnTo>
                  <a:lnTo>
                    <a:pt x="4023493" y="8890060"/>
                  </a:lnTo>
                  <a:lnTo>
                    <a:pt x="4070936" y="8894369"/>
                  </a:lnTo>
                  <a:lnTo>
                    <a:pt x="4118520" y="8898181"/>
                  </a:lnTo>
                  <a:lnTo>
                    <a:pt x="4166243" y="8901493"/>
                  </a:lnTo>
                  <a:lnTo>
                    <a:pt x="4214103" y="8904302"/>
                  </a:lnTo>
                  <a:lnTo>
                    <a:pt x="4262097" y="8906607"/>
                  </a:lnTo>
                  <a:lnTo>
                    <a:pt x="4310222" y="8908404"/>
                  </a:lnTo>
                  <a:lnTo>
                    <a:pt x="4358477" y="8909690"/>
                  </a:lnTo>
                  <a:lnTo>
                    <a:pt x="4406857" y="8910464"/>
                  </a:lnTo>
                  <a:lnTo>
                    <a:pt x="4455361" y="8910723"/>
                  </a:lnTo>
                  <a:lnTo>
                    <a:pt x="4503865" y="8910464"/>
                  </a:lnTo>
                  <a:lnTo>
                    <a:pt x="4552246" y="8909690"/>
                  </a:lnTo>
                  <a:lnTo>
                    <a:pt x="4600500" y="8908404"/>
                  </a:lnTo>
                  <a:lnTo>
                    <a:pt x="4648626" y="8906607"/>
                  </a:lnTo>
                  <a:lnTo>
                    <a:pt x="4696620" y="8904302"/>
                  </a:lnTo>
                  <a:lnTo>
                    <a:pt x="4744480" y="8901493"/>
                  </a:lnTo>
                  <a:lnTo>
                    <a:pt x="4792203" y="8898181"/>
                  </a:lnTo>
                  <a:lnTo>
                    <a:pt x="4839787" y="8894369"/>
                  </a:lnTo>
                  <a:lnTo>
                    <a:pt x="4887229" y="8890060"/>
                  </a:lnTo>
                  <a:lnTo>
                    <a:pt x="4934527" y="8885257"/>
                  </a:lnTo>
                  <a:lnTo>
                    <a:pt x="4981677" y="8879962"/>
                  </a:lnTo>
                  <a:lnTo>
                    <a:pt x="5028678" y="8874178"/>
                  </a:lnTo>
                  <a:lnTo>
                    <a:pt x="5075527" y="8867906"/>
                  </a:lnTo>
                  <a:lnTo>
                    <a:pt x="5122220" y="8861151"/>
                  </a:lnTo>
                  <a:lnTo>
                    <a:pt x="5168756" y="8853915"/>
                  </a:lnTo>
                  <a:lnTo>
                    <a:pt x="5215132" y="8846199"/>
                  </a:lnTo>
                  <a:lnTo>
                    <a:pt x="5261345" y="8838007"/>
                  </a:lnTo>
                  <a:lnTo>
                    <a:pt x="5307392" y="8829342"/>
                  </a:lnTo>
                  <a:lnTo>
                    <a:pt x="5353272" y="8820206"/>
                  </a:lnTo>
                  <a:lnTo>
                    <a:pt x="5398981" y="8810601"/>
                  </a:lnTo>
                  <a:lnTo>
                    <a:pt x="5444517" y="8800531"/>
                  </a:lnTo>
                  <a:lnTo>
                    <a:pt x="5489877" y="8789997"/>
                  </a:lnTo>
                  <a:lnTo>
                    <a:pt x="5535058" y="8779003"/>
                  </a:lnTo>
                  <a:lnTo>
                    <a:pt x="5580059" y="8767551"/>
                  </a:lnTo>
                  <a:lnTo>
                    <a:pt x="5624875" y="8755643"/>
                  </a:lnTo>
                  <a:lnTo>
                    <a:pt x="5669506" y="8743283"/>
                  </a:lnTo>
                  <a:lnTo>
                    <a:pt x="5713947" y="8730472"/>
                  </a:lnTo>
                  <a:lnTo>
                    <a:pt x="5758197" y="8717215"/>
                  </a:lnTo>
                  <a:lnTo>
                    <a:pt x="5802253" y="8703512"/>
                  </a:lnTo>
                  <a:lnTo>
                    <a:pt x="5846112" y="8689367"/>
                  </a:lnTo>
                  <a:lnTo>
                    <a:pt x="5889772" y="8674782"/>
                  </a:lnTo>
                  <a:lnTo>
                    <a:pt x="5933230" y="8659761"/>
                  </a:lnTo>
                  <a:lnTo>
                    <a:pt x="5976483" y="8644304"/>
                  </a:lnTo>
                  <a:lnTo>
                    <a:pt x="6019529" y="8628416"/>
                  </a:lnTo>
                  <a:lnTo>
                    <a:pt x="6062365" y="8612099"/>
                  </a:lnTo>
                  <a:lnTo>
                    <a:pt x="6104989" y="8595355"/>
                  </a:lnTo>
                  <a:lnTo>
                    <a:pt x="6147398" y="8578188"/>
                  </a:lnTo>
                  <a:lnTo>
                    <a:pt x="6189589" y="8560599"/>
                  </a:lnTo>
                  <a:lnTo>
                    <a:pt x="6231560" y="8542591"/>
                  </a:lnTo>
                  <a:lnTo>
                    <a:pt x="6273308" y="8524167"/>
                  </a:lnTo>
                  <a:lnTo>
                    <a:pt x="6314831" y="8505329"/>
                  </a:lnTo>
                  <a:lnTo>
                    <a:pt x="6356125" y="8486080"/>
                  </a:lnTo>
                  <a:lnTo>
                    <a:pt x="6397189" y="8466424"/>
                  </a:lnTo>
                  <a:lnTo>
                    <a:pt x="6438020" y="8446361"/>
                  </a:lnTo>
                  <a:lnTo>
                    <a:pt x="6478614" y="8425895"/>
                  </a:lnTo>
                  <a:lnTo>
                    <a:pt x="6518970" y="8405029"/>
                  </a:lnTo>
                  <a:lnTo>
                    <a:pt x="6559085" y="8383765"/>
                  </a:lnTo>
                  <a:lnTo>
                    <a:pt x="6598956" y="8362106"/>
                  </a:lnTo>
                  <a:lnTo>
                    <a:pt x="6638581" y="8340054"/>
                  </a:lnTo>
                  <a:lnTo>
                    <a:pt x="6677957" y="8317612"/>
                  </a:lnTo>
                  <a:lnTo>
                    <a:pt x="6717081" y="8294783"/>
                  </a:lnTo>
                  <a:lnTo>
                    <a:pt x="6755951" y="8271569"/>
                  </a:lnTo>
                  <a:lnTo>
                    <a:pt x="6794564" y="8247972"/>
                  </a:lnTo>
                  <a:lnTo>
                    <a:pt x="6832918" y="8223996"/>
                  </a:lnTo>
                  <a:lnTo>
                    <a:pt x="6871010" y="8199644"/>
                  </a:lnTo>
                  <a:lnTo>
                    <a:pt x="6908837" y="8174916"/>
                  </a:lnTo>
                  <a:lnTo>
                    <a:pt x="6946396" y="8149817"/>
                  </a:lnTo>
                  <a:lnTo>
                    <a:pt x="6983686" y="8124349"/>
                  </a:lnTo>
                  <a:lnTo>
                    <a:pt x="7020704" y="8098514"/>
                  </a:lnTo>
                  <a:lnTo>
                    <a:pt x="7057446" y="8072316"/>
                  </a:lnTo>
                  <a:lnTo>
                    <a:pt x="7093911" y="8045756"/>
                  </a:lnTo>
                  <a:lnTo>
                    <a:pt x="7130095" y="8018837"/>
                  </a:lnTo>
                  <a:lnTo>
                    <a:pt x="7165996" y="7991563"/>
                  </a:lnTo>
                  <a:lnTo>
                    <a:pt x="7201612" y="7963935"/>
                  </a:lnTo>
                  <a:lnTo>
                    <a:pt x="7236940" y="7935956"/>
                  </a:lnTo>
                  <a:lnTo>
                    <a:pt x="7271977" y="7907628"/>
                  </a:lnTo>
                  <a:lnTo>
                    <a:pt x="7306720" y="7878956"/>
                  </a:lnTo>
                  <a:lnTo>
                    <a:pt x="7341168" y="7849940"/>
                  </a:lnTo>
                  <a:lnTo>
                    <a:pt x="7375316" y="7820583"/>
                  </a:lnTo>
                  <a:lnTo>
                    <a:pt x="7409164" y="7790889"/>
                  </a:lnTo>
                  <a:lnTo>
                    <a:pt x="7442708" y="7760860"/>
                  </a:lnTo>
                  <a:lnTo>
                    <a:pt x="7475945" y="7730498"/>
                  </a:lnTo>
                  <a:lnTo>
                    <a:pt x="7508873" y="7699807"/>
                  </a:lnTo>
                  <a:lnTo>
                    <a:pt x="7541490" y="7668788"/>
                  </a:lnTo>
                  <a:lnTo>
                    <a:pt x="7573792" y="7637444"/>
                  </a:lnTo>
                  <a:lnTo>
                    <a:pt x="7605778" y="7605778"/>
                  </a:lnTo>
                  <a:lnTo>
                    <a:pt x="7637444" y="7573792"/>
                  </a:lnTo>
                  <a:lnTo>
                    <a:pt x="7668788" y="7541490"/>
                  </a:lnTo>
                  <a:lnTo>
                    <a:pt x="7699807" y="7508873"/>
                  </a:lnTo>
                  <a:lnTo>
                    <a:pt x="7730498" y="7475945"/>
                  </a:lnTo>
                  <a:lnTo>
                    <a:pt x="7760860" y="7442708"/>
                  </a:lnTo>
                  <a:lnTo>
                    <a:pt x="7790889" y="7409164"/>
                  </a:lnTo>
                  <a:lnTo>
                    <a:pt x="7820583" y="7375316"/>
                  </a:lnTo>
                  <a:lnTo>
                    <a:pt x="7849940" y="7341168"/>
                  </a:lnTo>
                  <a:lnTo>
                    <a:pt x="7878956" y="7306720"/>
                  </a:lnTo>
                  <a:lnTo>
                    <a:pt x="7907628" y="7271977"/>
                  </a:lnTo>
                  <a:lnTo>
                    <a:pt x="7935956" y="7236940"/>
                  </a:lnTo>
                  <a:lnTo>
                    <a:pt x="7963935" y="7201612"/>
                  </a:lnTo>
                  <a:lnTo>
                    <a:pt x="7991563" y="7165996"/>
                  </a:lnTo>
                  <a:lnTo>
                    <a:pt x="8018837" y="7130095"/>
                  </a:lnTo>
                  <a:lnTo>
                    <a:pt x="8045756" y="7093911"/>
                  </a:lnTo>
                  <a:lnTo>
                    <a:pt x="8072316" y="7057446"/>
                  </a:lnTo>
                  <a:lnTo>
                    <a:pt x="8098514" y="7020704"/>
                  </a:lnTo>
                  <a:lnTo>
                    <a:pt x="8124349" y="6983686"/>
                  </a:lnTo>
                  <a:lnTo>
                    <a:pt x="8149817" y="6946396"/>
                  </a:lnTo>
                  <a:lnTo>
                    <a:pt x="8174916" y="6908837"/>
                  </a:lnTo>
                  <a:lnTo>
                    <a:pt x="8199644" y="6871010"/>
                  </a:lnTo>
                  <a:lnTo>
                    <a:pt x="8223996" y="6832918"/>
                  </a:lnTo>
                  <a:lnTo>
                    <a:pt x="8247972" y="6794564"/>
                  </a:lnTo>
                  <a:lnTo>
                    <a:pt x="8271569" y="6755951"/>
                  </a:lnTo>
                  <a:lnTo>
                    <a:pt x="8294783" y="6717081"/>
                  </a:lnTo>
                  <a:lnTo>
                    <a:pt x="8317612" y="6677957"/>
                  </a:lnTo>
                  <a:lnTo>
                    <a:pt x="8340054" y="6638581"/>
                  </a:lnTo>
                  <a:lnTo>
                    <a:pt x="8362106" y="6598956"/>
                  </a:lnTo>
                  <a:lnTo>
                    <a:pt x="8383765" y="6559085"/>
                  </a:lnTo>
                  <a:lnTo>
                    <a:pt x="8405029" y="6518970"/>
                  </a:lnTo>
                  <a:lnTo>
                    <a:pt x="8425895" y="6478614"/>
                  </a:lnTo>
                  <a:lnTo>
                    <a:pt x="8446361" y="6438020"/>
                  </a:lnTo>
                  <a:lnTo>
                    <a:pt x="8466424" y="6397189"/>
                  </a:lnTo>
                  <a:lnTo>
                    <a:pt x="8486080" y="6356125"/>
                  </a:lnTo>
                  <a:lnTo>
                    <a:pt x="8505329" y="6314831"/>
                  </a:lnTo>
                  <a:lnTo>
                    <a:pt x="8524167" y="6273308"/>
                  </a:lnTo>
                  <a:lnTo>
                    <a:pt x="8542591" y="6231560"/>
                  </a:lnTo>
                  <a:lnTo>
                    <a:pt x="8560599" y="6189589"/>
                  </a:lnTo>
                  <a:lnTo>
                    <a:pt x="8578188" y="6147398"/>
                  </a:lnTo>
                  <a:lnTo>
                    <a:pt x="8595355" y="6104989"/>
                  </a:lnTo>
                  <a:lnTo>
                    <a:pt x="8612099" y="6062365"/>
                  </a:lnTo>
                  <a:lnTo>
                    <a:pt x="8628416" y="6019529"/>
                  </a:lnTo>
                  <a:lnTo>
                    <a:pt x="8644304" y="5976483"/>
                  </a:lnTo>
                  <a:lnTo>
                    <a:pt x="8659761" y="5933230"/>
                  </a:lnTo>
                  <a:lnTo>
                    <a:pt x="8674782" y="5889772"/>
                  </a:lnTo>
                  <a:lnTo>
                    <a:pt x="8689367" y="5846112"/>
                  </a:lnTo>
                  <a:lnTo>
                    <a:pt x="8703512" y="5802253"/>
                  </a:lnTo>
                  <a:lnTo>
                    <a:pt x="8717215" y="5758197"/>
                  </a:lnTo>
                  <a:lnTo>
                    <a:pt x="8730472" y="5713947"/>
                  </a:lnTo>
                  <a:lnTo>
                    <a:pt x="8743283" y="5669506"/>
                  </a:lnTo>
                  <a:lnTo>
                    <a:pt x="8755643" y="5624875"/>
                  </a:lnTo>
                  <a:lnTo>
                    <a:pt x="8767551" y="5580059"/>
                  </a:lnTo>
                  <a:lnTo>
                    <a:pt x="8779003" y="5535058"/>
                  </a:lnTo>
                  <a:lnTo>
                    <a:pt x="8789997" y="5489877"/>
                  </a:lnTo>
                  <a:lnTo>
                    <a:pt x="8800531" y="5444517"/>
                  </a:lnTo>
                  <a:lnTo>
                    <a:pt x="8810601" y="5398981"/>
                  </a:lnTo>
                  <a:lnTo>
                    <a:pt x="8820206" y="5353272"/>
                  </a:lnTo>
                  <a:lnTo>
                    <a:pt x="8829342" y="5307392"/>
                  </a:lnTo>
                  <a:lnTo>
                    <a:pt x="8838007" y="5261345"/>
                  </a:lnTo>
                  <a:lnTo>
                    <a:pt x="8846199" y="5215132"/>
                  </a:lnTo>
                  <a:lnTo>
                    <a:pt x="8853915" y="5168756"/>
                  </a:lnTo>
                  <a:lnTo>
                    <a:pt x="8861151" y="5122220"/>
                  </a:lnTo>
                  <a:lnTo>
                    <a:pt x="8867906" y="5075527"/>
                  </a:lnTo>
                  <a:lnTo>
                    <a:pt x="8874178" y="5028678"/>
                  </a:lnTo>
                  <a:lnTo>
                    <a:pt x="8879962" y="4981677"/>
                  </a:lnTo>
                  <a:lnTo>
                    <a:pt x="8885257" y="4934527"/>
                  </a:lnTo>
                  <a:lnTo>
                    <a:pt x="8890060" y="4887229"/>
                  </a:lnTo>
                  <a:lnTo>
                    <a:pt x="8894369" y="4839787"/>
                  </a:lnTo>
                  <a:lnTo>
                    <a:pt x="8898181" y="4792203"/>
                  </a:lnTo>
                  <a:lnTo>
                    <a:pt x="8901493" y="4744480"/>
                  </a:lnTo>
                  <a:lnTo>
                    <a:pt x="8904302" y="4696620"/>
                  </a:lnTo>
                  <a:lnTo>
                    <a:pt x="8906607" y="4648626"/>
                  </a:lnTo>
                  <a:lnTo>
                    <a:pt x="8908404" y="4600500"/>
                  </a:lnTo>
                  <a:lnTo>
                    <a:pt x="8909690" y="4552246"/>
                  </a:lnTo>
                  <a:lnTo>
                    <a:pt x="8910464" y="4503865"/>
                  </a:lnTo>
                  <a:lnTo>
                    <a:pt x="8910723" y="4455361"/>
                  </a:lnTo>
                  <a:lnTo>
                    <a:pt x="8910464" y="4406857"/>
                  </a:lnTo>
                  <a:lnTo>
                    <a:pt x="8909690" y="4358477"/>
                  </a:lnTo>
                  <a:lnTo>
                    <a:pt x="8908404" y="4310222"/>
                  </a:lnTo>
                  <a:lnTo>
                    <a:pt x="8906607" y="4262097"/>
                  </a:lnTo>
                  <a:lnTo>
                    <a:pt x="8904302" y="4214103"/>
                  </a:lnTo>
                  <a:lnTo>
                    <a:pt x="8901493" y="4166243"/>
                  </a:lnTo>
                  <a:lnTo>
                    <a:pt x="8898181" y="4118520"/>
                  </a:lnTo>
                  <a:lnTo>
                    <a:pt x="8894369" y="4070936"/>
                  </a:lnTo>
                  <a:lnTo>
                    <a:pt x="8890060" y="4023493"/>
                  </a:lnTo>
                  <a:lnTo>
                    <a:pt x="8885257" y="3976196"/>
                  </a:lnTo>
                  <a:lnTo>
                    <a:pt x="8879962" y="3929045"/>
                  </a:lnTo>
                  <a:lnTo>
                    <a:pt x="8874178" y="3882044"/>
                  </a:lnTo>
                  <a:lnTo>
                    <a:pt x="8867906" y="3835196"/>
                  </a:lnTo>
                  <a:lnTo>
                    <a:pt x="8861151" y="3788502"/>
                  </a:lnTo>
                  <a:lnTo>
                    <a:pt x="8853915" y="3741966"/>
                  </a:lnTo>
                  <a:lnTo>
                    <a:pt x="8846199" y="3695591"/>
                  </a:lnTo>
                  <a:lnTo>
                    <a:pt x="8838007" y="3649378"/>
                  </a:lnTo>
                  <a:lnTo>
                    <a:pt x="8829342" y="3603330"/>
                  </a:lnTo>
                  <a:lnTo>
                    <a:pt x="8820206" y="3557450"/>
                  </a:lnTo>
                  <a:lnTo>
                    <a:pt x="8810601" y="3511741"/>
                  </a:lnTo>
                  <a:lnTo>
                    <a:pt x="8800531" y="3466206"/>
                  </a:lnTo>
                  <a:lnTo>
                    <a:pt x="8789997" y="3420846"/>
                  </a:lnTo>
                  <a:lnTo>
                    <a:pt x="8779003" y="3375664"/>
                  </a:lnTo>
                  <a:lnTo>
                    <a:pt x="8767551" y="3330664"/>
                  </a:lnTo>
                  <a:lnTo>
                    <a:pt x="8755643" y="3285847"/>
                  </a:lnTo>
                  <a:lnTo>
                    <a:pt x="8743283" y="3241217"/>
                  </a:lnTo>
                  <a:lnTo>
                    <a:pt x="8730472" y="3196775"/>
                  </a:lnTo>
                  <a:lnTo>
                    <a:pt x="8717215" y="3152525"/>
                  </a:lnTo>
                  <a:lnTo>
                    <a:pt x="8703512" y="3108469"/>
                  </a:lnTo>
                  <a:lnTo>
                    <a:pt x="8689367" y="3064610"/>
                  </a:lnTo>
                  <a:lnTo>
                    <a:pt x="8674782" y="3020950"/>
                  </a:lnTo>
                  <a:lnTo>
                    <a:pt x="8659761" y="2977493"/>
                  </a:lnTo>
                  <a:lnTo>
                    <a:pt x="8644304" y="2934239"/>
                  </a:lnTo>
                  <a:lnTo>
                    <a:pt x="8628416" y="2891193"/>
                  </a:lnTo>
                  <a:lnTo>
                    <a:pt x="8612099" y="2848357"/>
                  </a:lnTo>
                  <a:lnTo>
                    <a:pt x="8595355" y="2805733"/>
                  </a:lnTo>
                  <a:lnTo>
                    <a:pt x="8578188" y="2763324"/>
                  </a:lnTo>
                  <a:lnTo>
                    <a:pt x="8560599" y="2721133"/>
                  </a:lnTo>
                  <a:lnTo>
                    <a:pt x="8542591" y="2679162"/>
                  </a:lnTo>
                  <a:lnTo>
                    <a:pt x="8524167" y="2637414"/>
                  </a:lnTo>
                  <a:lnTo>
                    <a:pt x="8505329" y="2595892"/>
                  </a:lnTo>
                  <a:lnTo>
                    <a:pt x="8486080" y="2554597"/>
                  </a:lnTo>
                  <a:lnTo>
                    <a:pt x="8466424" y="2513533"/>
                  </a:lnTo>
                  <a:lnTo>
                    <a:pt x="8446361" y="2472703"/>
                  </a:lnTo>
                  <a:lnTo>
                    <a:pt x="8425895" y="2432108"/>
                  </a:lnTo>
                  <a:lnTo>
                    <a:pt x="8405029" y="2391752"/>
                  </a:lnTo>
                  <a:lnTo>
                    <a:pt x="8383765" y="2351637"/>
                  </a:lnTo>
                  <a:lnTo>
                    <a:pt x="8362106" y="2311766"/>
                  </a:lnTo>
                  <a:lnTo>
                    <a:pt x="8340054" y="2272141"/>
                  </a:lnTo>
                  <a:lnTo>
                    <a:pt x="8317612" y="2232766"/>
                  </a:lnTo>
                  <a:lnTo>
                    <a:pt x="8294783" y="2193641"/>
                  </a:lnTo>
                  <a:lnTo>
                    <a:pt x="8271569" y="2154771"/>
                  </a:lnTo>
                  <a:lnTo>
                    <a:pt x="8247972" y="2116158"/>
                  </a:lnTo>
                  <a:lnTo>
                    <a:pt x="8223996" y="2077805"/>
                  </a:lnTo>
                  <a:lnTo>
                    <a:pt x="8199644" y="2039713"/>
                  </a:lnTo>
                  <a:lnTo>
                    <a:pt x="8174916" y="2001886"/>
                  </a:lnTo>
                  <a:lnTo>
                    <a:pt x="8149817" y="1964326"/>
                  </a:lnTo>
                  <a:lnTo>
                    <a:pt x="8124349" y="1927036"/>
                  </a:lnTo>
                  <a:lnTo>
                    <a:pt x="8098514" y="1890019"/>
                  </a:lnTo>
                  <a:lnTo>
                    <a:pt x="8072316" y="1853276"/>
                  </a:lnTo>
                  <a:lnTo>
                    <a:pt x="8045756" y="1816812"/>
                  </a:lnTo>
                  <a:lnTo>
                    <a:pt x="8018837" y="1780627"/>
                  </a:lnTo>
                  <a:lnTo>
                    <a:pt x="7991563" y="1744726"/>
                  </a:lnTo>
                  <a:lnTo>
                    <a:pt x="7963935" y="1709110"/>
                  </a:lnTo>
                  <a:lnTo>
                    <a:pt x="7935956" y="1673783"/>
                  </a:lnTo>
                  <a:lnTo>
                    <a:pt x="7907628" y="1638746"/>
                  </a:lnTo>
                  <a:lnTo>
                    <a:pt x="7878956" y="1604002"/>
                  </a:lnTo>
                  <a:lnTo>
                    <a:pt x="7849940" y="1569555"/>
                  </a:lnTo>
                  <a:lnTo>
                    <a:pt x="7820583" y="1535406"/>
                  </a:lnTo>
                  <a:lnTo>
                    <a:pt x="7790889" y="1501558"/>
                  </a:lnTo>
                  <a:lnTo>
                    <a:pt x="7760860" y="1468015"/>
                  </a:lnTo>
                  <a:lnTo>
                    <a:pt x="7730498" y="1434777"/>
                  </a:lnTo>
                  <a:lnTo>
                    <a:pt x="7699807" y="1401849"/>
                  </a:lnTo>
                  <a:lnTo>
                    <a:pt x="7668788" y="1369232"/>
                  </a:lnTo>
                  <a:lnTo>
                    <a:pt x="7637444" y="1336930"/>
                  </a:lnTo>
                  <a:lnTo>
                    <a:pt x="7605778" y="1304945"/>
                  </a:lnTo>
                  <a:lnTo>
                    <a:pt x="7573792" y="1273279"/>
                  </a:lnTo>
                  <a:lnTo>
                    <a:pt x="7541490" y="1241935"/>
                  </a:lnTo>
                  <a:lnTo>
                    <a:pt x="7508873" y="1210916"/>
                  </a:lnTo>
                  <a:lnTo>
                    <a:pt x="7475945" y="1180224"/>
                  </a:lnTo>
                  <a:lnTo>
                    <a:pt x="7442708" y="1149862"/>
                  </a:lnTo>
                  <a:lnTo>
                    <a:pt x="7409164" y="1119833"/>
                  </a:lnTo>
                  <a:lnTo>
                    <a:pt x="7375316" y="1090139"/>
                  </a:lnTo>
                  <a:lnTo>
                    <a:pt x="7341168" y="1060783"/>
                  </a:lnTo>
                  <a:lnTo>
                    <a:pt x="7306720" y="1031767"/>
                  </a:lnTo>
                  <a:lnTo>
                    <a:pt x="7271977" y="1003094"/>
                  </a:lnTo>
                  <a:lnTo>
                    <a:pt x="7236940" y="974767"/>
                  </a:lnTo>
                  <a:lnTo>
                    <a:pt x="7201612" y="946788"/>
                  </a:lnTo>
                  <a:lnTo>
                    <a:pt x="7165996" y="919160"/>
                  </a:lnTo>
                  <a:lnTo>
                    <a:pt x="7130095" y="891885"/>
                  </a:lnTo>
                  <a:lnTo>
                    <a:pt x="7093911" y="864967"/>
                  </a:lnTo>
                  <a:lnTo>
                    <a:pt x="7057446" y="838407"/>
                  </a:lnTo>
                  <a:lnTo>
                    <a:pt x="7020704" y="812208"/>
                  </a:lnTo>
                  <a:lnTo>
                    <a:pt x="6983686" y="786373"/>
                  </a:lnTo>
                  <a:lnTo>
                    <a:pt x="6946396" y="760905"/>
                  </a:lnTo>
                  <a:lnTo>
                    <a:pt x="6908837" y="735806"/>
                  </a:lnTo>
                  <a:lnTo>
                    <a:pt x="6871010" y="711079"/>
                  </a:lnTo>
                  <a:lnTo>
                    <a:pt x="6832918" y="686726"/>
                  </a:lnTo>
                  <a:lnTo>
                    <a:pt x="6794564" y="662750"/>
                  </a:lnTo>
                  <a:lnTo>
                    <a:pt x="6755951" y="639154"/>
                  </a:lnTo>
                  <a:lnTo>
                    <a:pt x="6717081" y="615940"/>
                  </a:lnTo>
                  <a:lnTo>
                    <a:pt x="6677957" y="593110"/>
                  </a:lnTo>
                  <a:lnTo>
                    <a:pt x="6638581" y="570668"/>
                  </a:lnTo>
                  <a:lnTo>
                    <a:pt x="6598956" y="548616"/>
                  </a:lnTo>
                  <a:lnTo>
                    <a:pt x="6559085" y="526957"/>
                  </a:lnTo>
                  <a:lnTo>
                    <a:pt x="6518970" y="505693"/>
                  </a:lnTo>
                  <a:lnTo>
                    <a:pt x="6478614" y="484827"/>
                  </a:lnTo>
                  <a:lnTo>
                    <a:pt x="6438020" y="464361"/>
                  </a:lnTo>
                  <a:lnTo>
                    <a:pt x="6397189" y="444299"/>
                  </a:lnTo>
                  <a:lnTo>
                    <a:pt x="6356125" y="424642"/>
                  </a:lnTo>
                  <a:lnTo>
                    <a:pt x="6314831" y="405393"/>
                  </a:lnTo>
                  <a:lnTo>
                    <a:pt x="6273308" y="386556"/>
                  </a:lnTo>
                  <a:lnTo>
                    <a:pt x="6231560" y="368132"/>
                  </a:lnTo>
                  <a:lnTo>
                    <a:pt x="6189589" y="350124"/>
                  </a:lnTo>
                  <a:lnTo>
                    <a:pt x="6147398" y="332535"/>
                  </a:lnTo>
                  <a:lnTo>
                    <a:pt x="6104989" y="315367"/>
                  </a:lnTo>
                  <a:lnTo>
                    <a:pt x="6062365" y="298623"/>
                  </a:lnTo>
                  <a:lnTo>
                    <a:pt x="6019529" y="282306"/>
                  </a:lnTo>
                  <a:lnTo>
                    <a:pt x="5976483" y="266418"/>
                  </a:lnTo>
                  <a:lnTo>
                    <a:pt x="5933230" y="250962"/>
                  </a:lnTo>
                  <a:lnTo>
                    <a:pt x="5889772" y="235940"/>
                  </a:lnTo>
                  <a:lnTo>
                    <a:pt x="5846112" y="221356"/>
                  </a:lnTo>
                  <a:lnTo>
                    <a:pt x="5802253" y="207211"/>
                  </a:lnTo>
                  <a:lnTo>
                    <a:pt x="5758197" y="193508"/>
                  </a:lnTo>
                  <a:lnTo>
                    <a:pt x="5713947" y="180250"/>
                  </a:lnTo>
                  <a:lnTo>
                    <a:pt x="5669506" y="167440"/>
                  </a:lnTo>
                  <a:lnTo>
                    <a:pt x="5624875" y="155079"/>
                  </a:lnTo>
                  <a:lnTo>
                    <a:pt x="5580059" y="143172"/>
                  </a:lnTo>
                  <a:lnTo>
                    <a:pt x="5535058" y="131720"/>
                  </a:lnTo>
                  <a:lnTo>
                    <a:pt x="5489877" y="120725"/>
                  </a:lnTo>
                  <a:lnTo>
                    <a:pt x="5444517" y="110192"/>
                  </a:lnTo>
                  <a:lnTo>
                    <a:pt x="5398981" y="100121"/>
                  </a:lnTo>
                  <a:lnTo>
                    <a:pt x="5353272" y="90517"/>
                  </a:lnTo>
                  <a:lnTo>
                    <a:pt x="5307392" y="81380"/>
                  </a:lnTo>
                  <a:lnTo>
                    <a:pt x="5261345" y="72715"/>
                  </a:lnTo>
                  <a:lnTo>
                    <a:pt x="5215132" y="64523"/>
                  </a:lnTo>
                  <a:lnTo>
                    <a:pt x="5168756" y="56808"/>
                  </a:lnTo>
                  <a:lnTo>
                    <a:pt x="5122220" y="49571"/>
                  </a:lnTo>
                  <a:lnTo>
                    <a:pt x="5075527" y="42816"/>
                  </a:lnTo>
                  <a:lnTo>
                    <a:pt x="5028678" y="36545"/>
                  </a:lnTo>
                  <a:lnTo>
                    <a:pt x="4981677" y="30760"/>
                  </a:lnTo>
                  <a:lnTo>
                    <a:pt x="4934527" y="25465"/>
                  </a:lnTo>
                  <a:lnTo>
                    <a:pt x="4887229" y="20662"/>
                  </a:lnTo>
                  <a:lnTo>
                    <a:pt x="4839787" y="16353"/>
                  </a:lnTo>
                  <a:lnTo>
                    <a:pt x="4792203" y="12542"/>
                  </a:lnTo>
                  <a:lnTo>
                    <a:pt x="4744480" y="9230"/>
                  </a:lnTo>
                  <a:lnTo>
                    <a:pt x="4696620" y="6420"/>
                  </a:lnTo>
                  <a:lnTo>
                    <a:pt x="4648626" y="4116"/>
                  </a:lnTo>
                  <a:lnTo>
                    <a:pt x="4600500" y="2319"/>
                  </a:lnTo>
                  <a:lnTo>
                    <a:pt x="4552246" y="1032"/>
                  </a:lnTo>
                  <a:lnTo>
                    <a:pt x="4503865" y="258"/>
                  </a:lnTo>
                  <a:lnTo>
                    <a:pt x="44553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31354" y="1528196"/>
              <a:ext cx="8257540" cy="8257540"/>
            </a:xfrm>
            <a:custGeom>
              <a:avLst/>
              <a:gdLst/>
              <a:ahLst/>
              <a:cxnLst/>
              <a:rect l="l" t="t" r="r" b="b"/>
              <a:pathLst>
                <a:path w="8257540" h="8257540">
                  <a:moveTo>
                    <a:pt x="2460523" y="4115155"/>
                  </a:moveTo>
                  <a:lnTo>
                    <a:pt x="0" y="4115155"/>
                  </a:lnTo>
                  <a:lnTo>
                    <a:pt x="0" y="4157040"/>
                  </a:lnTo>
                  <a:lnTo>
                    <a:pt x="2460523" y="4157040"/>
                  </a:lnTo>
                  <a:lnTo>
                    <a:pt x="2460523" y="4115155"/>
                  </a:lnTo>
                  <a:close/>
                </a:path>
                <a:path w="8257540" h="8257540">
                  <a:moveTo>
                    <a:pt x="2495296" y="4453979"/>
                  </a:moveTo>
                  <a:lnTo>
                    <a:pt x="2487726" y="4412780"/>
                  </a:lnTo>
                  <a:lnTo>
                    <a:pt x="73088" y="4856696"/>
                  </a:lnTo>
                  <a:lnTo>
                    <a:pt x="80657" y="4897882"/>
                  </a:lnTo>
                  <a:lnTo>
                    <a:pt x="2495296" y="4453979"/>
                  </a:lnTo>
                  <a:close/>
                </a:path>
                <a:path w="8257540" h="8257540">
                  <a:moveTo>
                    <a:pt x="2497442" y="3779215"/>
                  </a:moveTo>
                  <a:lnTo>
                    <a:pt x="87426" y="3283267"/>
                  </a:lnTo>
                  <a:lnTo>
                    <a:pt x="78981" y="3324288"/>
                  </a:lnTo>
                  <a:lnTo>
                    <a:pt x="2489009" y="3820236"/>
                  </a:lnTo>
                  <a:lnTo>
                    <a:pt x="2497442" y="3779215"/>
                  </a:lnTo>
                  <a:close/>
                </a:path>
                <a:path w="8257540" h="8257540">
                  <a:moveTo>
                    <a:pt x="2592120" y="3479025"/>
                  </a:moveTo>
                  <a:lnTo>
                    <a:pt x="318173" y="2539161"/>
                  </a:lnTo>
                  <a:lnTo>
                    <a:pt x="302171" y="2577871"/>
                  </a:lnTo>
                  <a:lnTo>
                    <a:pt x="2576131" y="3517735"/>
                  </a:lnTo>
                  <a:lnTo>
                    <a:pt x="2592120" y="3479025"/>
                  </a:lnTo>
                  <a:close/>
                </a:path>
                <a:path w="8257540" h="8257540">
                  <a:moveTo>
                    <a:pt x="2594419" y="4776495"/>
                  </a:moveTo>
                  <a:lnTo>
                    <a:pt x="2578697" y="4737684"/>
                  </a:lnTo>
                  <a:lnTo>
                    <a:pt x="303098" y="5659183"/>
                  </a:lnTo>
                  <a:lnTo>
                    <a:pt x="318820" y="5698007"/>
                  </a:lnTo>
                  <a:lnTo>
                    <a:pt x="2594419" y="4776495"/>
                  </a:lnTo>
                  <a:close/>
                </a:path>
                <a:path w="8257540" h="8257540">
                  <a:moveTo>
                    <a:pt x="2743441" y="5053165"/>
                  </a:moveTo>
                  <a:lnTo>
                    <a:pt x="2720708" y="5017986"/>
                  </a:lnTo>
                  <a:lnTo>
                    <a:pt x="658736" y="6350571"/>
                  </a:lnTo>
                  <a:lnTo>
                    <a:pt x="681469" y="6385750"/>
                  </a:lnTo>
                  <a:lnTo>
                    <a:pt x="2743441" y="5053165"/>
                  </a:lnTo>
                  <a:close/>
                </a:path>
                <a:path w="8257540" h="8257540">
                  <a:moveTo>
                    <a:pt x="2754579" y="3182670"/>
                  </a:moveTo>
                  <a:lnTo>
                    <a:pt x="716737" y="1803742"/>
                  </a:lnTo>
                  <a:lnTo>
                    <a:pt x="693267" y="1838439"/>
                  </a:lnTo>
                  <a:lnTo>
                    <a:pt x="2731109" y="3217354"/>
                  </a:lnTo>
                  <a:lnTo>
                    <a:pt x="2754579" y="3182670"/>
                  </a:lnTo>
                  <a:close/>
                </a:path>
                <a:path w="8257540" h="8257540">
                  <a:moveTo>
                    <a:pt x="2958249" y="5313362"/>
                  </a:moveTo>
                  <a:lnTo>
                    <a:pt x="2928886" y="5283492"/>
                  </a:lnTo>
                  <a:lnTo>
                    <a:pt x="1177836" y="7004355"/>
                  </a:lnTo>
                  <a:lnTo>
                    <a:pt x="1207198" y="7034225"/>
                  </a:lnTo>
                  <a:lnTo>
                    <a:pt x="2958249" y="5313362"/>
                  </a:lnTo>
                  <a:close/>
                </a:path>
                <a:path w="8257540" h="8257540">
                  <a:moveTo>
                    <a:pt x="2973603" y="2928899"/>
                  </a:moveTo>
                  <a:lnTo>
                    <a:pt x="1252740" y="1177848"/>
                  </a:lnTo>
                  <a:lnTo>
                    <a:pt x="1222870" y="1207198"/>
                  </a:lnTo>
                  <a:lnTo>
                    <a:pt x="2943733" y="2958249"/>
                  </a:lnTo>
                  <a:lnTo>
                    <a:pt x="2973603" y="2928899"/>
                  </a:lnTo>
                  <a:close/>
                </a:path>
                <a:path w="8257540" h="8257540">
                  <a:moveTo>
                    <a:pt x="3217354" y="5525998"/>
                  </a:moveTo>
                  <a:lnTo>
                    <a:pt x="3182658" y="5502529"/>
                  </a:lnTo>
                  <a:lnTo>
                    <a:pt x="1803730" y="7540358"/>
                  </a:lnTo>
                  <a:lnTo>
                    <a:pt x="1838426" y="7563828"/>
                  </a:lnTo>
                  <a:lnTo>
                    <a:pt x="3217354" y="5525998"/>
                  </a:lnTo>
                  <a:close/>
                </a:path>
                <a:path w="8257540" h="8257540">
                  <a:moveTo>
                    <a:pt x="3239109" y="2720721"/>
                  </a:moveTo>
                  <a:lnTo>
                    <a:pt x="1906511" y="658749"/>
                  </a:lnTo>
                  <a:lnTo>
                    <a:pt x="1871345" y="681482"/>
                  </a:lnTo>
                  <a:lnTo>
                    <a:pt x="3203930" y="2743454"/>
                  </a:lnTo>
                  <a:lnTo>
                    <a:pt x="3239109" y="2720721"/>
                  </a:lnTo>
                  <a:close/>
                </a:path>
                <a:path w="8257540" h="8257540">
                  <a:moveTo>
                    <a:pt x="3517735" y="5680976"/>
                  </a:moveTo>
                  <a:lnTo>
                    <a:pt x="3479025" y="5664974"/>
                  </a:lnTo>
                  <a:lnTo>
                    <a:pt x="2539161" y="7938935"/>
                  </a:lnTo>
                  <a:lnTo>
                    <a:pt x="2577871" y="7954924"/>
                  </a:lnTo>
                  <a:lnTo>
                    <a:pt x="3517735" y="5680976"/>
                  </a:lnTo>
                  <a:close/>
                </a:path>
                <a:path w="8257540" h="8257540">
                  <a:moveTo>
                    <a:pt x="3519424" y="2578697"/>
                  </a:moveTo>
                  <a:lnTo>
                    <a:pt x="2597924" y="303098"/>
                  </a:lnTo>
                  <a:lnTo>
                    <a:pt x="2559100" y="318820"/>
                  </a:lnTo>
                  <a:lnTo>
                    <a:pt x="3480600" y="2594419"/>
                  </a:lnTo>
                  <a:lnTo>
                    <a:pt x="3519424" y="2578697"/>
                  </a:lnTo>
                  <a:close/>
                </a:path>
                <a:path w="8257540" h="8257540">
                  <a:moveTo>
                    <a:pt x="3820223" y="5768086"/>
                  </a:moveTo>
                  <a:lnTo>
                    <a:pt x="3779202" y="5759640"/>
                  </a:lnTo>
                  <a:lnTo>
                    <a:pt x="3283242" y="8169669"/>
                  </a:lnTo>
                  <a:lnTo>
                    <a:pt x="3324275" y="8178114"/>
                  </a:lnTo>
                  <a:lnTo>
                    <a:pt x="3820223" y="5768086"/>
                  </a:lnTo>
                  <a:close/>
                </a:path>
                <a:path w="8257540" h="8257540">
                  <a:moveTo>
                    <a:pt x="3844315" y="2487739"/>
                  </a:moveTo>
                  <a:lnTo>
                    <a:pt x="3400399" y="73101"/>
                  </a:lnTo>
                  <a:lnTo>
                    <a:pt x="3359213" y="80670"/>
                  </a:lnTo>
                  <a:lnTo>
                    <a:pt x="3803129" y="2495308"/>
                  </a:lnTo>
                  <a:lnTo>
                    <a:pt x="3844315" y="2487739"/>
                  </a:lnTo>
                  <a:close/>
                </a:path>
                <a:path w="8257540" h="8257540">
                  <a:moveTo>
                    <a:pt x="4157040" y="5796572"/>
                  </a:moveTo>
                  <a:lnTo>
                    <a:pt x="4115155" y="5796572"/>
                  </a:lnTo>
                  <a:lnTo>
                    <a:pt x="4115155" y="8257108"/>
                  </a:lnTo>
                  <a:lnTo>
                    <a:pt x="4157040" y="8257108"/>
                  </a:lnTo>
                  <a:lnTo>
                    <a:pt x="4157040" y="5796572"/>
                  </a:lnTo>
                  <a:close/>
                </a:path>
                <a:path w="8257540" h="8257540">
                  <a:moveTo>
                    <a:pt x="4157040" y="0"/>
                  </a:moveTo>
                  <a:lnTo>
                    <a:pt x="4115155" y="0"/>
                  </a:lnTo>
                  <a:lnTo>
                    <a:pt x="4115155" y="2460523"/>
                  </a:lnTo>
                  <a:lnTo>
                    <a:pt x="4157040" y="2460523"/>
                  </a:lnTo>
                  <a:lnTo>
                    <a:pt x="4157040" y="0"/>
                  </a:lnTo>
                  <a:close/>
                </a:path>
                <a:path w="8257540" h="8257540">
                  <a:moveTo>
                    <a:pt x="4889436" y="8189023"/>
                  </a:moveTo>
                  <a:lnTo>
                    <a:pt x="4453979" y="5761888"/>
                  </a:lnTo>
                  <a:lnTo>
                    <a:pt x="4412754" y="5769280"/>
                  </a:lnTo>
                  <a:lnTo>
                    <a:pt x="4848212" y="8196427"/>
                  </a:lnTo>
                  <a:lnTo>
                    <a:pt x="4889436" y="8189023"/>
                  </a:lnTo>
                  <a:close/>
                </a:path>
                <a:path w="8257540" h="8257540">
                  <a:moveTo>
                    <a:pt x="4988611" y="90487"/>
                  </a:moveTo>
                  <a:lnTo>
                    <a:pt x="4947590" y="82042"/>
                  </a:lnTo>
                  <a:lnTo>
                    <a:pt x="4451629" y="2492070"/>
                  </a:lnTo>
                  <a:lnTo>
                    <a:pt x="4492663" y="2500503"/>
                  </a:lnTo>
                  <a:lnTo>
                    <a:pt x="4988611" y="90487"/>
                  </a:lnTo>
                  <a:close/>
                </a:path>
                <a:path w="8257540" h="8257540">
                  <a:moveTo>
                    <a:pt x="5692279" y="7952321"/>
                  </a:moveTo>
                  <a:lnTo>
                    <a:pt x="4776533" y="5662765"/>
                  </a:lnTo>
                  <a:lnTo>
                    <a:pt x="4737646" y="5678322"/>
                  </a:lnTo>
                  <a:lnTo>
                    <a:pt x="5653392" y="7967878"/>
                  </a:lnTo>
                  <a:lnTo>
                    <a:pt x="5692279" y="7952321"/>
                  </a:lnTo>
                  <a:close/>
                </a:path>
                <a:path w="8257540" h="8257540">
                  <a:moveTo>
                    <a:pt x="5731903" y="323938"/>
                  </a:moveTo>
                  <a:lnTo>
                    <a:pt x="5693194" y="307949"/>
                  </a:lnTo>
                  <a:lnTo>
                    <a:pt x="4753318" y="2581897"/>
                  </a:lnTo>
                  <a:lnTo>
                    <a:pt x="4792027" y="2597886"/>
                  </a:lnTo>
                  <a:lnTo>
                    <a:pt x="5731903" y="323938"/>
                  </a:lnTo>
                  <a:close/>
                </a:path>
                <a:path w="8257540" h="8257540">
                  <a:moveTo>
                    <a:pt x="6382740" y="7590485"/>
                  </a:moveTo>
                  <a:lnTo>
                    <a:pt x="5053190" y="5513730"/>
                  </a:lnTo>
                  <a:lnTo>
                    <a:pt x="5017922" y="5536311"/>
                  </a:lnTo>
                  <a:lnTo>
                    <a:pt x="6347473" y="7613066"/>
                  </a:lnTo>
                  <a:lnTo>
                    <a:pt x="6382740" y="7590485"/>
                  </a:lnTo>
                  <a:close/>
                </a:path>
                <a:path w="8257540" h="8257540">
                  <a:moveTo>
                    <a:pt x="6465849" y="725208"/>
                  </a:moveTo>
                  <a:lnTo>
                    <a:pt x="6431166" y="701738"/>
                  </a:lnTo>
                  <a:lnTo>
                    <a:pt x="5052238" y="2739567"/>
                  </a:lnTo>
                  <a:lnTo>
                    <a:pt x="5086934" y="2763037"/>
                  </a:lnTo>
                  <a:lnTo>
                    <a:pt x="6465849" y="725208"/>
                  </a:lnTo>
                  <a:close/>
                </a:path>
                <a:path w="8257540" h="8257540">
                  <a:moveTo>
                    <a:pt x="7034289" y="7065061"/>
                  </a:moveTo>
                  <a:lnTo>
                    <a:pt x="5313426" y="5298910"/>
                  </a:lnTo>
                  <a:lnTo>
                    <a:pt x="5283428" y="5328145"/>
                  </a:lnTo>
                  <a:lnTo>
                    <a:pt x="7004291" y="7094283"/>
                  </a:lnTo>
                  <a:lnTo>
                    <a:pt x="7034289" y="7065061"/>
                  </a:lnTo>
                  <a:close/>
                </a:path>
                <a:path w="8257540" h="8257540">
                  <a:moveTo>
                    <a:pt x="7094283" y="1252804"/>
                  </a:moveTo>
                  <a:lnTo>
                    <a:pt x="7065061" y="1222806"/>
                  </a:lnTo>
                  <a:lnTo>
                    <a:pt x="5298910" y="2943669"/>
                  </a:lnTo>
                  <a:lnTo>
                    <a:pt x="5328145" y="2973667"/>
                  </a:lnTo>
                  <a:lnTo>
                    <a:pt x="7094283" y="1252804"/>
                  </a:lnTo>
                  <a:close/>
                </a:path>
                <a:path w="8257540" h="8257540">
                  <a:moveTo>
                    <a:pt x="7555357" y="6431178"/>
                  </a:moveTo>
                  <a:lnTo>
                    <a:pt x="5517527" y="5052250"/>
                  </a:lnTo>
                  <a:lnTo>
                    <a:pt x="5494058" y="5086934"/>
                  </a:lnTo>
                  <a:lnTo>
                    <a:pt x="7531887" y="6465862"/>
                  </a:lnTo>
                  <a:lnTo>
                    <a:pt x="7555357" y="6431178"/>
                  </a:lnTo>
                  <a:close/>
                </a:path>
                <a:path w="8257540" h="8257540">
                  <a:moveTo>
                    <a:pt x="7613053" y="1909622"/>
                  </a:moveTo>
                  <a:lnTo>
                    <a:pt x="7590472" y="1874354"/>
                  </a:lnTo>
                  <a:lnTo>
                    <a:pt x="5513705" y="3203892"/>
                  </a:lnTo>
                  <a:lnTo>
                    <a:pt x="5536298" y="3239173"/>
                  </a:lnTo>
                  <a:lnTo>
                    <a:pt x="7613053" y="1909622"/>
                  </a:lnTo>
                  <a:close/>
                </a:path>
                <a:path w="8257540" h="8257540">
                  <a:moveTo>
                    <a:pt x="7949158" y="5693194"/>
                  </a:moveTo>
                  <a:lnTo>
                    <a:pt x="5675211" y="4753318"/>
                  </a:lnTo>
                  <a:lnTo>
                    <a:pt x="5659209" y="4792027"/>
                  </a:lnTo>
                  <a:lnTo>
                    <a:pt x="7933169" y="5731903"/>
                  </a:lnTo>
                  <a:lnTo>
                    <a:pt x="7949158" y="5693194"/>
                  </a:lnTo>
                  <a:close/>
                </a:path>
                <a:path w="8257540" h="8257540">
                  <a:moveTo>
                    <a:pt x="7967878" y="2603716"/>
                  </a:moveTo>
                  <a:lnTo>
                    <a:pt x="7952321" y="2564828"/>
                  </a:lnTo>
                  <a:lnTo>
                    <a:pt x="5662765" y="3480574"/>
                  </a:lnTo>
                  <a:lnTo>
                    <a:pt x="5678322" y="3519462"/>
                  </a:lnTo>
                  <a:lnTo>
                    <a:pt x="7967878" y="2603716"/>
                  </a:lnTo>
                  <a:close/>
                </a:path>
                <a:path w="8257540" h="8257540">
                  <a:moveTo>
                    <a:pt x="8175053" y="4947602"/>
                  </a:moveTo>
                  <a:lnTo>
                    <a:pt x="5765025" y="4451655"/>
                  </a:lnTo>
                  <a:lnTo>
                    <a:pt x="5756580" y="4492676"/>
                  </a:lnTo>
                  <a:lnTo>
                    <a:pt x="8166608" y="4988636"/>
                  </a:lnTo>
                  <a:lnTo>
                    <a:pt x="8175053" y="4947602"/>
                  </a:lnTo>
                  <a:close/>
                </a:path>
                <a:path w="8257540" h="8257540">
                  <a:moveTo>
                    <a:pt x="8196415" y="3408883"/>
                  </a:moveTo>
                  <a:lnTo>
                    <a:pt x="8189023" y="3367659"/>
                  </a:lnTo>
                  <a:lnTo>
                    <a:pt x="5761875" y="3803116"/>
                  </a:lnTo>
                  <a:lnTo>
                    <a:pt x="5769280" y="3844340"/>
                  </a:lnTo>
                  <a:lnTo>
                    <a:pt x="8196415" y="3408883"/>
                  </a:lnTo>
                  <a:close/>
                </a:path>
                <a:path w="8257540" h="8257540">
                  <a:moveTo>
                    <a:pt x="8257108" y="4115155"/>
                  </a:moveTo>
                  <a:lnTo>
                    <a:pt x="5796572" y="4115155"/>
                  </a:lnTo>
                  <a:lnTo>
                    <a:pt x="5796572" y="4157040"/>
                  </a:lnTo>
                  <a:lnTo>
                    <a:pt x="8257108" y="4157040"/>
                  </a:lnTo>
                  <a:lnTo>
                    <a:pt x="8257108" y="41151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758" y="457855"/>
              <a:ext cx="1962129" cy="98491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4593" y="4758494"/>
            <a:ext cx="6856366" cy="19465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09282" y="10789879"/>
            <a:ext cx="1553486" cy="143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48728" y="2989735"/>
            <a:ext cx="16796385" cy="8319134"/>
            <a:chOff x="1548728" y="2989735"/>
            <a:chExt cx="16796385" cy="8319134"/>
          </a:xfrm>
        </p:grpSpPr>
        <p:sp>
          <p:nvSpPr>
            <p:cNvPr id="4" name="object 4" descr=""/>
            <p:cNvSpPr/>
            <p:nvPr/>
          </p:nvSpPr>
          <p:spPr>
            <a:xfrm>
              <a:off x="1667202" y="6587169"/>
              <a:ext cx="6318250" cy="4721860"/>
            </a:xfrm>
            <a:custGeom>
              <a:avLst/>
              <a:gdLst/>
              <a:ahLst/>
              <a:cxnLst/>
              <a:rect l="l" t="t" r="r" b="b"/>
              <a:pathLst>
                <a:path w="6318250" h="4721859">
                  <a:moveTo>
                    <a:pt x="6255097" y="0"/>
                  </a:moveTo>
                  <a:lnTo>
                    <a:pt x="62825" y="0"/>
                  </a:lnTo>
                  <a:lnTo>
                    <a:pt x="38370" y="4937"/>
                  </a:lnTo>
                  <a:lnTo>
                    <a:pt x="18401" y="18401"/>
                  </a:lnTo>
                  <a:lnTo>
                    <a:pt x="4937" y="38370"/>
                  </a:lnTo>
                  <a:lnTo>
                    <a:pt x="0" y="62825"/>
                  </a:lnTo>
                  <a:lnTo>
                    <a:pt x="0" y="4670820"/>
                  </a:lnTo>
                  <a:lnTo>
                    <a:pt x="4937" y="4695274"/>
                  </a:lnTo>
                  <a:lnTo>
                    <a:pt x="18401" y="4715244"/>
                  </a:lnTo>
                  <a:lnTo>
                    <a:pt x="27510" y="4721386"/>
                  </a:lnTo>
                  <a:lnTo>
                    <a:pt x="6290411" y="4721386"/>
                  </a:lnTo>
                  <a:lnTo>
                    <a:pt x="6299521" y="4715244"/>
                  </a:lnTo>
                  <a:lnTo>
                    <a:pt x="6312985" y="4695274"/>
                  </a:lnTo>
                  <a:lnTo>
                    <a:pt x="6317922" y="4670820"/>
                  </a:lnTo>
                  <a:lnTo>
                    <a:pt x="6317922" y="62825"/>
                  </a:lnTo>
                  <a:lnTo>
                    <a:pt x="6312985" y="38370"/>
                  </a:lnTo>
                  <a:lnTo>
                    <a:pt x="6299521" y="18401"/>
                  </a:lnTo>
                  <a:lnTo>
                    <a:pt x="6279552" y="4937"/>
                  </a:lnTo>
                  <a:lnTo>
                    <a:pt x="62550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314854" y="5318016"/>
              <a:ext cx="4123690" cy="5990590"/>
            </a:xfrm>
            <a:custGeom>
              <a:avLst/>
              <a:gdLst/>
              <a:ahLst/>
              <a:cxnLst/>
              <a:rect l="l" t="t" r="r" b="b"/>
              <a:pathLst>
                <a:path w="4123690" h="5990590">
                  <a:moveTo>
                    <a:pt x="4123550" y="0"/>
                  </a:moveTo>
                  <a:lnTo>
                    <a:pt x="0" y="0"/>
                  </a:lnTo>
                  <a:lnTo>
                    <a:pt x="0" y="5990539"/>
                  </a:lnTo>
                  <a:lnTo>
                    <a:pt x="4123550" y="5990539"/>
                  </a:lnTo>
                  <a:lnTo>
                    <a:pt x="4123550" y="0"/>
                  </a:lnTo>
                  <a:close/>
                </a:path>
              </a:pathLst>
            </a:custGeom>
            <a:solidFill>
              <a:srgbClr val="FFCD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671979" y="6587169"/>
              <a:ext cx="3549650" cy="4721860"/>
            </a:xfrm>
            <a:custGeom>
              <a:avLst/>
              <a:gdLst/>
              <a:ahLst/>
              <a:cxnLst/>
              <a:rect l="l" t="t" r="r" b="b"/>
              <a:pathLst>
                <a:path w="3549650" h="4721859">
                  <a:moveTo>
                    <a:pt x="0" y="4721386"/>
                  </a:moveTo>
                  <a:lnTo>
                    <a:pt x="3549465" y="4721386"/>
                  </a:lnTo>
                  <a:lnTo>
                    <a:pt x="3549465" y="0"/>
                  </a:lnTo>
                  <a:lnTo>
                    <a:pt x="0" y="0"/>
                  </a:lnTo>
                  <a:lnTo>
                    <a:pt x="0" y="4721386"/>
                  </a:lnTo>
                  <a:close/>
                </a:path>
              </a:pathLst>
            </a:custGeom>
            <a:solidFill>
              <a:srgbClr val="A3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221444" y="4020820"/>
              <a:ext cx="4123690" cy="7287895"/>
            </a:xfrm>
            <a:custGeom>
              <a:avLst/>
              <a:gdLst/>
              <a:ahLst/>
              <a:cxnLst/>
              <a:rect l="l" t="t" r="r" b="b"/>
              <a:pathLst>
                <a:path w="4123690" h="7287895">
                  <a:moveTo>
                    <a:pt x="4123550" y="0"/>
                  </a:moveTo>
                  <a:lnTo>
                    <a:pt x="0" y="0"/>
                  </a:lnTo>
                  <a:lnTo>
                    <a:pt x="0" y="7287736"/>
                  </a:lnTo>
                  <a:lnTo>
                    <a:pt x="4123550" y="7287736"/>
                  </a:lnTo>
                  <a:lnTo>
                    <a:pt x="4123550" y="0"/>
                  </a:lnTo>
                  <a:close/>
                </a:path>
              </a:pathLst>
            </a:custGeom>
            <a:solidFill>
              <a:srgbClr val="13EA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029028" y="4517535"/>
              <a:ext cx="13260705" cy="3489960"/>
            </a:xfrm>
            <a:custGeom>
              <a:avLst/>
              <a:gdLst/>
              <a:ahLst/>
              <a:cxnLst/>
              <a:rect l="l" t="t" r="r" b="b"/>
              <a:pathLst>
                <a:path w="13260705" h="3489959">
                  <a:moveTo>
                    <a:pt x="369455" y="2529370"/>
                  </a:moveTo>
                  <a:lnTo>
                    <a:pt x="265709" y="2529370"/>
                  </a:lnTo>
                  <a:lnTo>
                    <a:pt x="254241" y="2548813"/>
                  </a:lnTo>
                  <a:lnTo>
                    <a:pt x="240080" y="2567952"/>
                  </a:lnTo>
                  <a:lnTo>
                    <a:pt x="203708" y="2605278"/>
                  </a:lnTo>
                  <a:lnTo>
                    <a:pt x="159105" y="2638183"/>
                  </a:lnTo>
                  <a:lnTo>
                    <a:pt x="108813" y="2666009"/>
                  </a:lnTo>
                  <a:lnTo>
                    <a:pt x="55041" y="2686253"/>
                  </a:lnTo>
                  <a:lnTo>
                    <a:pt x="0" y="2698915"/>
                  </a:lnTo>
                  <a:lnTo>
                    <a:pt x="0" y="2827959"/>
                  </a:lnTo>
                  <a:lnTo>
                    <a:pt x="57886" y="2814358"/>
                  </a:lnTo>
                  <a:lnTo>
                    <a:pt x="112610" y="2793796"/>
                  </a:lnTo>
                  <a:lnTo>
                    <a:pt x="162585" y="2766288"/>
                  </a:lnTo>
                  <a:lnTo>
                    <a:pt x="206235" y="2734335"/>
                  </a:lnTo>
                  <a:lnTo>
                    <a:pt x="239141" y="2701594"/>
                  </a:lnTo>
                  <a:lnTo>
                    <a:pt x="239141" y="3440341"/>
                  </a:lnTo>
                  <a:lnTo>
                    <a:pt x="369455" y="3440341"/>
                  </a:lnTo>
                  <a:lnTo>
                    <a:pt x="369455" y="2654630"/>
                  </a:lnTo>
                  <a:lnTo>
                    <a:pt x="369455" y="2529370"/>
                  </a:lnTo>
                  <a:close/>
                </a:path>
                <a:path w="13260705" h="3489959">
                  <a:moveTo>
                    <a:pt x="6281496" y="2097100"/>
                  </a:moveTo>
                  <a:lnTo>
                    <a:pt x="5855805" y="2097100"/>
                  </a:lnTo>
                  <a:lnTo>
                    <a:pt x="5884913" y="2073478"/>
                  </a:lnTo>
                  <a:lnTo>
                    <a:pt x="5922797" y="2042058"/>
                  </a:lnTo>
                  <a:lnTo>
                    <a:pt x="5958294" y="2011908"/>
                  </a:lnTo>
                  <a:lnTo>
                    <a:pt x="5991403" y="1983016"/>
                  </a:lnTo>
                  <a:lnTo>
                    <a:pt x="6022124" y="1955393"/>
                  </a:lnTo>
                  <a:lnTo>
                    <a:pt x="6064745" y="1915223"/>
                  </a:lnTo>
                  <a:lnTo>
                    <a:pt x="6102782" y="1876945"/>
                  </a:lnTo>
                  <a:lnTo>
                    <a:pt x="6136233" y="1840572"/>
                  </a:lnTo>
                  <a:lnTo>
                    <a:pt x="6165088" y="1806092"/>
                  </a:lnTo>
                  <a:lnTo>
                    <a:pt x="6189764" y="1772323"/>
                  </a:lnTo>
                  <a:lnTo>
                    <a:pt x="6210643" y="1739353"/>
                  </a:lnTo>
                  <a:lnTo>
                    <a:pt x="6241008" y="1675777"/>
                  </a:lnTo>
                  <a:lnTo>
                    <a:pt x="6259042" y="1612506"/>
                  </a:lnTo>
                  <a:lnTo>
                    <a:pt x="6265049" y="1549247"/>
                  </a:lnTo>
                  <a:lnTo>
                    <a:pt x="6260147" y="1490573"/>
                  </a:lnTo>
                  <a:lnTo>
                    <a:pt x="6245441" y="1438541"/>
                  </a:lnTo>
                  <a:lnTo>
                    <a:pt x="6221184" y="1393621"/>
                  </a:lnTo>
                  <a:lnTo>
                    <a:pt x="6186602" y="1354404"/>
                  </a:lnTo>
                  <a:lnTo>
                    <a:pt x="6153455" y="1328889"/>
                  </a:lnTo>
                  <a:lnTo>
                    <a:pt x="6115748" y="1309052"/>
                  </a:lnTo>
                  <a:lnTo>
                    <a:pt x="6073495" y="1294879"/>
                  </a:lnTo>
                  <a:lnTo>
                    <a:pt x="6026670" y="1286383"/>
                  </a:lnTo>
                  <a:lnTo>
                    <a:pt x="5975312" y="1283550"/>
                  </a:lnTo>
                  <a:lnTo>
                    <a:pt x="5921311" y="1286586"/>
                  </a:lnTo>
                  <a:lnTo>
                    <a:pt x="5871654" y="1295692"/>
                  </a:lnTo>
                  <a:lnTo>
                    <a:pt x="5826366" y="1310881"/>
                  </a:lnTo>
                  <a:lnTo>
                    <a:pt x="5785421" y="1332128"/>
                  </a:lnTo>
                  <a:lnTo>
                    <a:pt x="5748833" y="1359458"/>
                  </a:lnTo>
                  <a:lnTo>
                    <a:pt x="5717806" y="1391805"/>
                  </a:lnTo>
                  <a:lnTo>
                    <a:pt x="5692546" y="1428089"/>
                  </a:lnTo>
                  <a:lnTo>
                    <a:pt x="5673064" y="1468323"/>
                  </a:lnTo>
                  <a:lnTo>
                    <a:pt x="5659348" y="1512506"/>
                  </a:lnTo>
                  <a:lnTo>
                    <a:pt x="5651398" y="1560639"/>
                  </a:lnTo>
                  <a:lnTo>
                    <a:pt x="5788050" y="1560639"/>
                  </a:lnTo>
                  <a:lnTo>
                    <a:pt x="5795962" y="1523072"/>
                  </a:lnTo>
                  <a:lnTo>
                    <a:pt x="5808294" y="1490103"/>
                  </a:lnTo>
                  <a:lnTo>
                    <a:pt x="5846254" y="1437906"/>
                  </a:lnTo>
                  <a:lnTo>
                    <a:pt x="5900026" y="1404696"/>
                  </a:lnTo>
                  <a:lnTo>
                    <a:pt x="5967717" y="1393621"/>
                  </a:lnTo>
                  <a:lnTo>
                    <a:pt x="6001804" y="1396149"/>
                  </a:lnTo>
                  <a:lnTo>
                    <a:pt x="6058103" y="1416392"/>
                  </a:lnTo>
                  <a:lnTo>
                    <a:pt x="6098591" y="1455699"/>
                  </a:lnTo>
                  <a:lnTo>
                    <a:pt x="6119469" y="1510741"/>
                  </a:lnTo>
                  <a:lnTo>
                    <a:pt x="6122073" y="1544193"/>
                  </a:lnTo>
                  <a:lnTo>
                    <a:pt x="6120650" y="1570126"/>
                  </a:lnTo>
                  <a:lnTo>
                    <a:pt x="6109259" y="1622005"/>
                  </a:lnTo>
                  <a:lnTo>
                    <a:pt x="6086018" y="1674583"/>
                  </a:lnTo>
                  <a:lnTo>
                    <a:pt x="6048057" y="1732153"/>
                  </a:lnTo>
                  <a:lnTo>
                    <a:pt x="6023381" y="1763077"/>
                  </a:lnTo>
                  <a:lnTo>
                    <a:pt x="5994527" y="1795818"/>
                  </a:lnTo>
                  <a:lnTo>
                    <a:pt x="5961075" y="1830768"/>
                  </a:lnTo>
                  <a:lnTo>
                    <a:pt x="5923038" y="1867928"/>
                  </a:lnTo>
                  <a:lnTo>
                    <a:pt x="5880417" y="1907311"/>
                  </a:lnTo>
                  <a:lnTo>
                    <a:pt x="5849658" y="1935073"/>
                  </a:lnTo>
                  <a:lnTo>
                    <a:pt x="5816447" y="1964385"/>
                  </a:lnTo>
                  <a:lnTo>
                    <a:pt x="5780773" y="1995246"/>
                  </a:lnTo>
                  <a:lnTo>
                    <a:pt x="5742648" y="2027656"/>
                  </a:lnTo>
                  <a:lnTo>
                    <a:pt x="5702046" y="2061603"/>
                  </a:lnTo>
                  <a:lnTo>
                    <a:pt x="5658993" y="2097100"/>
                  </a:lnTo>
                  <a:lnTo>
                    <a:pt x="5658993" y="2207171"/>
                  </a:lnTo>
                  <a:lnTo>
                    <a:pt x="6281496" y="2207171"/>
                  </a:lnTo>
                  <a:lnTo>
                    <a:pt x="6281496" y="2140115"/>
                  </a:lnTo>
                  <a:lnTo>
                    <a:pt x="6281496" y="2097100"/>
                  </a:lnTo>
                  <a:close/>
                </a:path>
                <a:path w="13260705" h="3489959">
                  <a:moveTo>
                    <a:pt x="9660369" y="3229203"/>
                  </a:moveTo>
                  <a:lnTo>
                    <a:pt x="9653092" y="3162465"/>
                  </a:lnTo>
                  <a:lnTo>
                    <a:pt x="9631261" y="3103943"/>
                  </a:lnTo>
                  <a:lnTo>
                    <a:pt x="9595841" y="3054286"/>
                  </a:lnTo>
                  <a:lnTo>
                    <a:pt x="9547758" y="3016643"/>
                  </a:lnTo>
                  <a:lnTo>
                    <a:pt x="9535516" y="3010319"/>
                  </a:lnTo>
                  <a:lnTo>
                    <a:pt x="9519920" y="3002254"/>
                  </a:lnTo>
                  <a:lnTo>
                    <a:pt x="9503321" y="2996628"/>
                  </a:lnTo>
                  <a:lnTo>
                    <a:pt x="9507195" y="2995371"/>
                  </a:lnTo>
                  <a:lnTo>
                    <a:pt x="9531312" y="2983750"/>
                  </a:lnTo>
                  <a:lnTo>
                    <a:pt x="9574644" y="2950540"/>
                  </a:lnTo>
                  <a:lnTo>
                    <a:pt x="9608490" y="2906572"/>
                  </a:lnTo>
                  <a:lnTo>
                    <a:pt x="9630308" y="2853740"/>
                  </a:lnTo>
                  <a:lnTo>
                    <a:pt x="9637585" y="2793962"/>
                  </a:lnTo>
                  <a:lnTo>
                    <a:pt x="9635299" y="2758452"/>
                  </a:lnTo>
                  <a:lnTo>
                    <a:pt x="9616948" y="2694559"/>
                  </a:lnTo>
                  <a:lnTo>
                    <a:pt x="9581286" y="2640558"/>
                  </a:lnTo>
                  <a:lnTo>
                    <a:pt x="9530677" y="2598801"/>
                  </a:lnTo>
                  <a:lnTo>
                    <a:pt x="9465996" y="2569934"/>
                  </a:lnTo>
                  <a:lnTo>
                    <a:pt x="9390075" y="2555379"/>
                  </a:lnTo>
                  <a:lnTo>
                    <a:pt x="9347848" y="2553563"/>
                  </a:lnTo>
                  <a:lnTo>
                    <a:pt x="9304757" y="2555621"/>
                  </a:lnTo>
                  <a:lnTo>
                    <a:pt x="9264028" y="2561793"/>
                  </a:lnTo>
                  <a:lnTo>
                    <a:pt x="9225674" y="2572067"/>
                  </a:lnTo>
                  <a:lnTo>
                    <a:pt x="9189695" y="2586469"/>
                  </a:lnTo>
                  <a:lnTo>
                    <a:pt x="9128011" y="2626322"/>
                  </a:lnTo>
                  <a:lnTo>
                    <a:pt x="9079611" y="2680093"/>
                  </a:lnTo>
                  <a:lnTo>
                    <a:pt x="9047035" y="2745257"/>
                  </a:lnTo>
                  <a:lnTo>
                    <a:pt x="9036672" y="2782100"/>
                  </a:lnTo>
                  <a:lnTo>
                    <a:pt x="9030271" y="2821800"/>
                  </a:lnTo>
                  <a:lnTo>
                    <a:pt x="9168181" y="2821800"/>
                  </a:lnTo>
                  <a:lnTo>
                    <a:pt x="9175610" y="2785503"/>
                  </a:lnTo>
                  <a:lnTo>
                    <a:pt x="9187790" y="2753791"/>
                  </a:lnTo>
                  <a:lnTo>
                    <a:pt x="9226385" y="2704134"/>
                  </a:lnTo>
                  <a:lnTo>
                    <a:pt x="9280474" y="2673769"/>
                  </a:lnTo>
                  <a:lnTo>
                    <a:pt x="9344050" y="2663647"/>
                  </a:lnTo>
                  <a:lnTo>
                    <a:pt x="9378607" y="2666009"/>
                  </a:lnTo>
                  <a:lnTo>
                    <a:pt x="9434919" y="2684996"/>
                  </a:lnTo>
                  <a:lnTo>
                    <a:pt x="9473819" y="2721762"/>
                  </a:lnTo>
                  <a:lnTo>
                    <a:pt x="9493428" y="2773007"/>
                  </a:lnTo>
                  <a:lnTo>
                    <a:pt x="9495879" y="2804083"/>
                  </a:lnTo>
                  <a:lnTo>
                    <a:pt x="9493352" y="2834767"/>
                  </a:lnTo>
                  <a:lnTo>
                    <a:pt x="9473108" y="2886646"/>
                  </a:lnTo>
                  <a:lnTo>
                    <a:pt x="9433090" y="2925000"/>
                  </a:lnTo>
                  <a:lnTo>
                    <a:pt x="9376156" y="2944609"/>
                  </a:lnTo>
                  <a:lnTo>
                    <a:pt x="9341523" y="2947060"/>
                  </a:lnTo>
                  <a:lnTo>
                    <a:pt x="9242831" y="2947060"/>
                  </a:lnTo>
                  <a:lnTo>
                    <a:pt x="9242831" y="3054604"/>
                  </a:lnTo>
                  <a:lnTo>
                    <a:pt x="9345320" y="3054604"/>
                  </a:lnTo>
                  <a:lnTo>
                    <a:pt x="9384068" y="3057525"/>
                  </a:lnTo>
                  <a:lnTo>
                    <a:pt x="9447327" y="3080931"/>
                  </a:lnTo>
                  <a:lnTo>
                    <a:pt x="9491218" y="3126562"/>
                  </a:lnTo>
                  <a:lnTo>
                    <a:pt x="9513354" y="3187293"/>
                  </a:lnTo>
                  <a:lnTo>
                    <a:pt x="9516123" y="3222879"/>
                  </a:lnTo>
                  <a:lnTo>
                    <a:pt x="9513278" y="3257600"/>
                  </a:lnTo>
                  <a:lnTo>
                    <a:pt x="9490507" y="3315170"/>
                  </a:lnTo>
                  <a:lnTo>
                    <a:pt x="9445904" y="3356279"/>
                  </a:lnTo>
                  <a:lnTo>
                    <a:pt x="9385173" y="3377158"/>
                  </a:lnTo>
                  <a:lnTo>
                    <a:pt x="9349118" y="3379774"/>
                  </a:lnTo>
                  <a:lnTo>
                    <a:pt x="9310052" y="3376930"/>
                  </a:lnTo>
                  <a:lnTo>
                    <a:pt x="9244254" y="3354146"/>
                  </a:lnTo>
                  <a:lnTo>
                    <a:pt x="9195143" y="3308121"/>
                  </a:lnTo>
                  <a:lnTo>
                    <a:pt x="9164155" y="3239808"/>
                  </a:lnTo>
                  <a:lnTo>
                    <a:pt x="9155532" y="3197580"/>
                  </a:lnTo>
                  <a:lnTo>
                    <a:pt x="9017622" y="3197580"/>
                  </a:lnTo>
                  <a:lnTo>
                    <a:pt x="9024734" y="3242653"/>
                  </a:lnTo>
                  <a:lnTo>
                    <a:pt x="9035961" y="3284245"/>
                  </a:lnTo>
                  <a:lnTo>
                    <a:pt x="9051303" y="3322358"/>
                  </a:lnTo>
                  <a:lnTo>
                    <a:pt x="9070759" y="3357003"/>
                  </a:lnTo>
                  <a:lnTo>
                    <a:pt x="9094559" y="3387369"/>
                  </a:lnTo>
                  <a:lnTo>
                    <a:pt x="9152128" y="3436709"/>
                  </a:lnTo>
                  <a:lnTo>
                    <a:pt x="9185897" y="3455682"/>
                  </a:lnTo>
                  <a:lnTo>
                    <a:pt x="9223299" y="3470630"/>
                  </a:lnTo>
                  <a:lnTo>
                    <a:pt x="9263393" y="3481311"/>
                  </a:lnTo>
                  <a:lnTo>
                    <a:pt x="9306179" y="3487712"/>
                  </a:lnTo>
                  <a:lnTo>
                    <a:pt x="9351645" y="3489845"/>
                  </a:lnTo>
                  <a:lnTo>
                    <a:pt x="9395295" y="3487877"/>
                  </a:lnTo>
                  <a:lnTo>
                    <a:pt x="9436417" y="3481946"/>
                  </a:lnTo>
                  <a:lnTo>
                    <a:pt x="9475000" y="3472053"/>
                  </a:lnTo>
                  <a:lnTo>
                    <a:pt x="9511068" y="3458222"/>
                  </a:lnTo>
                  <a:lnTo>
                    <a:pt x="9573057" y="3418992"/>
                  </a:lnTo>
                  <a:lnTo>
                    <a:pt x="9609988" y="3379774"/>
                  </a:lnTo>
                  <a:lnTo>
                    <a:pt x="9619882" y="3367125"/>
                  </a:lnTo>
                  <a:lnTo>
                    <a:pt x="9637585" y="3336201"/>
                  </a:lnTo>
                  <a:lnTo>
                    <a:pt x="9650247" y="3302914"/>
                  </a:lnTo>
                  <a:lnTo>
                    <a:pt x="9657829" y="3267240"/>
                  </a:lnTo>
                  <a:lnTo>
                    <a:pt x="9660369" y="3229203"/>
                  </a:lnTo>
                  <a:close/>
                </a:path>
                <a:path w="13260705" h="3489959">
                  <a:moveTo>
                    <a:pt x="13260604" y="603516"/>
                  </a:moveTo>
                  <a:lnTo>
                    <a:pt x="13151790" y="603516"/>
                  </a:lnTo>
                  <a:lnTo>
                    <a:pt x="13151790" y="125260"/>
                  </a:lnTo>
                  <a:lnTo>
                    <a:pt x="13151790" y="0"/>
                  </a:lnTo>
                  <a:lnTo>
                    <a:pt x="13018948" y="0"/>
                  </a:lnTo>
                  <a:lnTo>
                    <a:pt x="13018948" y="204241"/>
                  </a:lnTo>
                  <a:lnTo>
                    <a:pt x="13018948" y="603516"/>
                  </a:lnTo>
                  <a:lnTo>
                    <a:pt x="12723914" y="603516"/>
                  </a:lnTo>
                  <a:lnTo>
                    <a:pt x="13018948" y="204241"/>
                  </a:lnTo>
                  <a:lnTo>
                    <a:pt x="13018948" y="0"/>
                  </a:lnTo>
                  <a:lnTo>
                    <a:pt x="12564720" y="611111"/>
                  </a:lnTo>
                  <a:lnTo>
                    <a:pt x="12564720" y="713587"/>
                  </a:lnTo>
                  <a:lnTo>
                    <a:pt x="13013881" y="713587"/>
                  </a:lnTo>
                  <a:lnTo>
                    <a:pt x="13013881" y="910971"/>
                  </a:lnTo>
                  <a:lnTo>
                    <a:pt x="13151790" y="910971"/>
                  </a:lnTo>
                  <a:lnTo>
                    <a:pt x="13151790" y="713587"/>
                  </a:lnTo>
                  <a:lnTo>
                    <a:pt x="13260604" y="713587"/>
                  </a:lnTo>
                  <a:lnTo>
                    <a:pt x="13260604" y="603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728" y="2989735"/>
              <a:ext cx="7814137" cy="213364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2329" y="9598703"/>
              <a:ext cx="4832037" cy="120730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7453" y="9370491"/>
              <a:ext cx="3038911" cy="160606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5828" y="9253164"/>
              <a:ext cx="2629567" cy="160821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59438" y="9713883"/>
              <a:ext cx="3444226" cy="1210369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8956" y="1533984"/>
            <a:ext cx="8459160" cy="7162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 descr=""/>
            <p:cNvSpPr/>
            <p:nvPr/>
          </p:nvSpPr>
          <p:spPr>
            <a:xfrm>
              <a:off x="9360971" y="0"/>
              <a:ext cx="10743565" cy="11308715"/>
            </a:xfrm>
            <a:custGeom>
              <a:avLst/>
              <a:gdLst/>
              <a:ahLst/>
              <a:cxnLst/>
              <a:rect l="l" t="t" r="r" b="b"/>
              <a:pathLst>
                <a:path w="10743565" h="11308715">
                  <a:moveTo>
                    <a:pt x="0" y="11308556"/>
                  </a:moveTo>
                  <a:lnTo>
                    <a:pt x="10743128" y="11308556"/>
                  </a:lnTo>
                  <a:lnTo>
                    <a:pt x="10743128" y="0"/>
                  </a:lnTo>
                  <a:lnTo>
                    <a:pt x="0" y="0"/>
                  </a:lnTo>
                  <a:lnTo>
                    <a:pt x="0" y="11308556"/>
                  </a:lnTo>
                  <a:close/>
                </a:path>
              </a:pathLst>
            </a:custGeom>
            <a:solidFill>
              <a:srgbClr val="FEF4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361170" cy="11287760"/>
            </a:xfrm>
            <a:custGeom>
              <a:avLst/>
              <a:gdLst/>
              <a:ahLst/>
              <a:cxnLst/>
              <a:rect l="l" t="t" r="r" b="b"/>
              <a:pathLst>
                <a:path w="9361170" h="11287760">
                  <a:moveTo>
                    <a:pt x="9360971" y="0"/>
                  </a:moveTo>
                  <a:lnTo>
                    <a:pt x="0" y="0"/>
                  </a:lnTo>
                  <a:lnTo>
                    <a:pt x="0" y="11287614"/>
                  </a:lnTo>
                  <a:lnTo>
                    <a:pt x="9360971" y="11287614"/>
                  </a:lnTo>
                  <a:lnTo>
                    <a:pt x="9360971" y="0"/>
                  </a:lnTo>
                  <a:close/>
                </a:path>
              </a:pathLst>
            </a:custGeom>
            <a:solidFill>
              <a:srgbClr val="FFCD6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4320" y="5152662"/>
              <a:ext cx="7580727" cy="124717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259134"/>
              <a:ext cx="16888460" cy="8885555"/>
            </a:xfrm>
            <a:custGeom>
              <a:avLst/>
              <a:gdLst/>
              <a:ahLst/>
              <a:cxnLst/>
              <a:rect l="l" t="t" r="r" b="b"/>
              <a:pathLst>
                <a:path w="16888460" h="8885555">
                  <a:moveTo>
                    <a:pt x="903109" y="568045"/>
                  </a:moveTo>
                  <a:lnTo>
                    <a:pt x="896327" y="515823"/>
                  </a:lnTo>
                  <a:lnTo>
                    <a:pt x="886536" y="466318"/>
                  </a:lnTo>
                  <a:lnTo>
                    <a:pt x="873506" y="418439"/>
                  </a:lnTo>
                  <a:lnTo>
                    <a:pt x="857453" y="373278"/>
                  </a:lnTo>
                  <a:lnTo>
                    <a:pt x="838314" y="330479"/>
                  </a:lnTo>
                  <a:lnTo>
                    <a:pt x="816089" y="290042"/>
                  </a:lnTo>
                  <a:lnTo>
                    <a:pt x="790778" y="251955"/>
                  </a:lnTo>
                  <a:lnTo>
                    <a:pt x="769454" y="225120"/>
                  </a:lnTo>
                  <a:lnTo>
                    <a:pt x="762381" y="216217"/>
                  </a:lnTo>
                  <a:lnTo>
                    <a:pt x="730885" y="182841"/>
                  </a:lnTo>
                  <a:lnTo>
                    <a:pt x="696302" y="151828"/>
                  </a:lnTo>
                  <a:lnTo>
                    <a:pt x="659498" y="122974"/>
                  </a:lnTo>
                  <a:lnTo>
                    <a:pt x="620293" y="97167"/>
                  </a:lnTo>
                  <a:lnTo>
                    <a:pt x="578662" y="74396"/>
                  </a:lnTo>
                  <a:lnTo>
                    <a:pt x="534631" y="54648"/>
                  </a:lnTo>
                  <a:lnTo>
                    <a:pt x="488200" y="37947"/>
                  </a:lnTo>
                  <a:lnTo>
                    <a:pt x="439356" y="24282"/>
                  </a:lnTo>
                  <a:lnTo>
                    <a:pt x="388099" y="13665"/>
                  </a:lnTo>
                  <a:lnTo>
                    <a:pt x="334429" y="6070"/>
                  </a:lnTo>
                  <a:lnTo>
                    <a:pt x="278358" y="1511"/>
                  </a:lnTo>
                  <a:lnTo>
                    <a:pt x="219887" y="0"/>
                  </a:lnTo>
                  <a:lnTo>
                    <a:pt x="165493" y="1333"/>
                  </a:lnTo>
                  <a:lnTo>
                    <a:pt x="113042" y="5334"/>
                  </a:lnTo>
                  <a:lnTo>
                    <a:pt x="62496" y="12014"/>
                  </a:lnTo>
                  <a:lnTo>
                    <a:pt x="13881" y="21361"/>
                  </a:lnTo>
                  <a:lnTo>
                    <a:pt x="0" y="24942"/>
                  </a:lnTo>
                  <a:lnTo>
                    <a:pt x="0" y="261010"/>
                  </a:lnTo>
                  <a:lnTo>
                    <a:pt x="12788" y="255371"/>
                  </a:lnTo>
                  <a:lnTo>
                    <a:pt x="55626" y="242138"/>
                  </a:lnTo>
                  <a:lnTo>
                    <a:pt x="102666" y="232676"/>
                  </a:lnTo>
                  <a:lnTo>
                    <a:pt x="153924" y="227012"/>
                  </a:lnTo>
                  <a:lnTo>
                    <a:pt x="209410" y="225120"/>
                  </a:lnTo>
                  <a:lnTo>
                    <a:pt x="268312" y="227444"/>
                  </a:lnTo>
                  <a:lnTo>
                    <a:pt x="322846" y="234429"/>
                  </a:lnTo>
                  <a:lnTo>
                    <a:pt x="373024" y="246062"/>
                  </a:lnTo>
                  <a:lnTo>
                    <a:pt x="418833" y="262343"/>
                  </a:lnTo>
                  <a:lnTo>
                    <a:pt x="460273" y="283286"/>
                  </a:lnTo>
                  <a:lnTo>
                    <a:pt x="497357" y="308889"/>
                  </a:lnTo>
                  <a:lnTo>
                    <a:pt x="530225" y="338632"/>
                  </a:lnTo>
                  <a:lnTo>
                    <a:pt x="559028" y="373748"/>
                  </a:lnTo>
                  <a:lnTo>
                    <a:pt x="583742" y="414248"/>
                  </a:lnTo>
                  <a:lnTo>
                    <a:pt x="604393" y="460133"/>
                  </a:lnTo>
                  <a:lnTo>
                    <a:pt x="620979" y="511390"/>
                  </a:lnTo>
                  <a:lnTo>
                    <a:pt x="633476" y="568045"/>
                  </a:lnTo>
                  <a:lnTo>
                    <a:pt x="903109" y="568045"/>
                  </a:lnTo>
                  <a:close/>
                </a:path>
                <a:path w="16888460" h="8885555">
                  <a:moveTo>
                    <a:pt x="929284" y="1410944"/>
                  </a:moveTo>
                  <a:lnTo>
                    <a:pt x="926934" y="1355496"/>
                  </a:lnTo>
                  <a:lnTo>
                    <a:pt x="919886" y="1302816"/>
                  </a:lnTo>
                  <a:lnTo>
                    <a:pt x="908126" y="1252918"/>
                  </a:lnTo>
                  <a:lnTo>
                    <a:pt x="891679" y="1205801"/>
                  </a:lnTo>
                  <a:lnTo>
                    <a:pt x="870521" y="1161465"/>
                  </a:lnTo>
                  <a:lnTo>
                    <a:pt x="844664" y="1119898"/>
                  </a:lnTo>
                  <a:lnTo>
                    <a:pt x="814108" y="1081112"/>
                  </a:lnTo>
                  <a:lnTo>
                    <a:pt x="783996" y="1049248"/>
                  </a:lnTo>
                  <a:lnTo>
                    <a:pt x="749973" y="1019111"/>
                  </a:lnTo>
                  <a:lnTo>
                    <a:pt x="712012" y="990676"/>
                  </a:lnTo>
                  <a:lnTo>
                    <a:pt x="670128" y="963968"/>
                  </a:lnTo>
                  <a:lnTo>
                    <a:pt x="624319" y="938974"/>
                  </a:lnTo>
                  <a:lnTo>
                    <a:pt x="574586" y="915708"/>
                  </a:lnTo>
                  <a:lnTo>
                    <a:pt x="520915" y="894156"/>
                  </a:lnTo>
                  <a:lnTo>
                    <a:pt x="463334" y="874318"/>
                  </a:lnTo>
                  <a:lnTo>
                    <a:pt x="120408" y="764374"/>
                  </a:lnTo>
                  <a:lnTo>
                    <a:pt x="64071" y="744791"/>
                  </a:lnTo>
                  <a:lnTo>
                    <a:pt x="14439" y="723747"/>
                  </a:lnTo>
                  <a:lnTo>
                    <a:pt x="0" y="716165"/>
                  </a:lnTo>
                  <a:lnTo>
                    <a:pt x="0" y="1012228"/>
                  </a:lnTo>
                  <a:lnTo>
                    <a:pt x="2082" y="1013053"/>
                  </a:lnTo>
                  <a:lnTo>
                    <a:pt x="62814" y="1033995"/>
                  </a:lnTo>
                  <a:lnTo>
                    <a:pt x="390029" y="1138707"/>
                  </a:lnTo>
                  <a:lnTo>
                    <a:pt x="443534" y="1157554"/>
                  </a:lnTo>
                  <a:lnTo>
                    <a:pt x="490969" y="1178496"/>
                  </a:lnTo>
                  <a:lnTo>
                    <a:pt x="532333" y="1201534"/>
                  </a:lnTo>
                  <a:lnTo>
                    <a:pt x="567626" y="1226654"/>
                  </a:lnTo>
                  <a:lnTo>
                    <a:pt x="596836" y="1253883"/>
                  </a:lnTo>
                  <a:lnTo>
                    <a:pt x="625462" y="1291018"/>
                  </a:lnTo>
                  <a:lnTo>
                    <a:pt x="645922" y="1334376"/>
                  </a:lnTo>
                  <a:lnTo>
                    <a:pt x="658190" y="1383957"/>
                  </a:lnTo>
                  <a:lnTo>
                    <a:pt x="662279" y="1439748"/>
                  </a:lnTo>
                  <a:lnTo>
                    <a:pt x="658304" y="1489684"/>
                  </a:lnTo>
                  <a:lnTo>
                    <a:pt x="646366" y="1534820"/>
                  </a:lnTo>
                  <a:lnTo>
                    <a:pt x="626465" y="1575130"/>
                  </a:lnTo>
                  <a:lnTo>
                    <a:pt x="598614" y="1610626"/>
                  </a:lnTo>
                  <a:lnTo>
                    <a:pt x="562800" y="1641309"/>
                  </a:lnTo>
                  <a:lnTo>
                    <a:pt x="527900" y="1662899"/>
                  </a:lnTo>
                  <a:lnTo>
                    <a:pt x="487756" y="1680578"/>
                  </a:lnTo>
                  <a:lnTo>
                    <a:pt x="442391" y="1694319"/>
                  </a:lnTo>
                  <a:lnTo>
                    <a:pt x="391782" y="1704136"/>
                  </a:lnTo>
                  <a:lnTo>
                    <a:pt x="335940" y="1710016"/>
                  </a:lnTo>
                  <a:lnTo>
                    <a:pt x="274853" y="1711985"/>
                  </a:lnTo>
                  <a:lnTo>
                    <a:pt x="219392" y="1710385"/>
                  </a:lnTo>
                  <a:lnTo>
                    <a:pt x="166878" y="1705610"/>
                  </a:lnTo>
                  <a:lnTo>
                    <a:pt x="117297" y="1697634"/>
                  </a:lnTo>
                  <a:lnTo>
                    <a:pt x="70675" y="1686458"/>
                  </a:lnTo>
                  <a:lnTo>
                    <a:pt x="26987" y="1672107"/>
                  </a:lnTo>
                  <a:lnTo>
                    <a:pt x="0" y="1660474"/>
                  </a:lnTo>
                  <a:lnTo>
                    <a:pt x="0" y="1906346"/>
                  </a:lnTo>
                  <a:lnTo>
                    <a:pt x="57873" y="1919071"/>
                  </a:lnTo>
                  <a:lnTo>
                    <a:pt x="107975" y="1926971"/>
                  </a:lnTo>
                  <a:lnTo>
                    <a:pt x="159969" y="1932597"/>
                  </a:lnTo>
                  <a:lnTo>
                    <a:pt x="213842" y="1935988"/>
                  </a:lnTo>
                  <a:lnTo>
                    <a:pt x="269621" y="1937105"/>
                  </a:lnTo>
                  <a:lnTo>
                    <a:pt x="331025" y="1935746"/>
                  </a:lnTo>
                  <a:lnTo>
                    <a:pt x="389610" y="1931670"/>
                  </a:lnTo>
                  <a:lnTo>
                    <a:pt x="445376" y="1924862"/>
                  </a:lnTo>
                  <a:lnTo>
                    <a:pt x="498297" y="1915325"/>
                  </a:lnTo>
                  <a:lnTo>
                    <a:pt x="548411" y="1903082"/>
                  </a:lnTo>
                  <a:lnTo>
                    <a:pt x="595680" y="1888109"/>
                  </a:lnTo>
                  <a:lnTo>
                    <a:pt x="640130" y="1870405"/>
                  </a:lnTo>
                  <a:lnTo>
                    <a:pt x="681748" y="1849996"/>
                  </a:lnTo>
                  <a:lnTo>
                    <a:pt x="720547" y="1826856"/>
                  </a:lnTo>
                  <a:lnTo>
                    <a:pt x="756513" y="1800987"/>
                  </a:lnTo>
                  <a:lnTo>
                    <a:pt x="792772" y="1768767"/>
                  </a:lnTo>
                  <a:lnTo>
                    <a:pt x="824776" y="1733765"/>
                  </a:lnTo>
                  <a:lnTo>
                    <a:pt x="840752" y="1711985"/>
                  </a:lnTo>
                  <a:lnTo>
                    <a:pt x="852500" y="1695983"/>
                  </a:lnTo>
                  <a:lnTo>
                    <a:pt x="875957" y="1655432"/>
                  </a:lnTo>
                  <a:lnTo>
                    <a:pt x="895159" y="1612087"/>
                  </a:lnTo>
                  <a:lnTo>
                    <a:pt x="910082" y="1565973"/>
                  </a:lnTo>
                  <a:lnTo>
                    <a:pt x="920750" y="1517078"/>
                  </a:lnTo>
                  <a:lnTo>
                    <a:pt x="927150" y="1465402"/>
                  </a:lnTo>
                  <a:lnTo>
                    <a:pt x="929284" y="1410944"/>
                  </a:lnTo>
                  <a:close/>
                </a:path>
                <a:path w="16888460" h="8885555">
                  <a:moveTo>
                    <a:pt x="2714688" y="28790"/>
                  </a:moveTo>
                  <a:lnTo>
                    <a:pt x="2437219" y="28790"/>
                  </a:lnTo>
                  <a:lnTo>
                    <a:pt x="2437219" y="816724"/>
                  </a:lnTo>
                  <a:lnTo>
                    <a:pt x="1466037" y="816724"/>
                  </a:lnTo>
                  <a:lnTo>
                    <a:pt x="1466037" y="28790"/>
                  </a:lnTo>
                  <a:lnTo>
                    <a:pt x="1188567" y="28790"/>
                  </a:lnTo>
                  <a:lnTo>
                    <a:pt x="1188567" y="1913547"/>
                  </a:lnTo>
                  <a:lnTo>
                    <a:pt x="1466037" y="1913547"/>
                  </a:lnTo>
                  <a:lnTo>
                    <a:pt x="1466037" y="1047089"/>
                  </a:lnTo>
                  <a:lnTo>
                    <a:pt x="2437219" y="1047089"/>
                  </a:lnTo>
                  <a:lnTo>
                    <a:pt x="2437219" y="1913547"/>
                  </a:lnTo>
                  <a:lnTo>
                    <a:pt x="2714688" y="1913547"/>
                  </a:lnTo>
                  <a:lnTo>
                    <a:pt x="2714688" y="1047089"/>
                  </a:lnTo>
                  <a:lnTo>
                    <a:pt x="2714688" y="816724"/>
                  </a:lnTo>
                  <a:lnTo>
                    <a:pt x="2714688" y="28790"/>
                  </a:lnTo>
                  <a:close/>
                </a:path>
                <a:path w="16888460" h="8885555">
                  <a:moveTo>
                    <a:pt x="4710557" y="1913547"/>
                  </a:moveTo>
                  <a:lnTo>
                    <a:pt x="4513770" y="1392618"/>
                  </a:lnTo>
                  <a:lnTo>
                    <a:pt x="4426750" y="1162265"/>
                  </a:lnTo>
                  <a:lnTo>
                    <a:pt x="4152354" y="435940"/>
                  </a:lnTo>
                  <a:lnTo>
                    <a:pt x="4152354" y="1162265"/>
                  </a:lnTo>
                  <a:lnTo>
                    <a:pt x="3507041" y="1162265"/>
                  </a:lnTo>
                  <a:lnTo>
                    <a:pt x="3829697" y="265290"/>
                  </a:lnTo>
                  <a:lnTo>
                    <a:pt x="4152354" y="1162265"/>
                  </a:lnTo>
                  <a:lnTo>
                    <a:pt x="4152354" y="435940"/>
                  </a:lnTo>
                  <a:lnTo>
                    <a:pt x="3998544" y="28790"/>
                  </a:lnTo>
                  <a:lnTo>
                    <a:pt x="3914775" y="28790"/>
                  </a:lnTo>
                  <a:lnTo>
                    <a:pt x="3744620" y="28790"/>
                  </a:lnTo>
                  <a:lnTo>
                    <a:pt x="3673945" y="28790"/>
                  </a:lnTo>
                  <a:lnTo>
                    <a:pt x="2964548" y="1913547"/>
                  </a:lnTo>
                  <a:lnTo>
                    <a:pt x="3236785" y="1913547"/>
                  </a:lnTo>
                  <a:lnTo>
                    <a:pt x="3424174" y="1392618"/>
                  </a:lnTo>
                  <a:lnTo>
                    <a:pt x="4235208" y="1392618"/>
                  </a:lnTo>
                  <a:lnTo>
                    <a:pt x="4422610" y="1913547"/>
                  </a:lnTo>
                  <a:lnTo>
                    <a:pt x="4710557" y="1913547"/>
                  </a:lnTo>
                  <a:close/>
                </a:path>
                <a:path w="16888460" h="8885555">
                  <a:moveTo>
                    <a:pt x="6146241" y="1685810"/>
                  </a:moveTo>
                  <a:lnTo>
                    <a:pt x="5265636" y="1685810"/>
                  </a:lnTo>
                  <a:lnTo>
                    <a:pt x="5325732" y="1636941"/>
                  </a:lnTo>
                  <a:lnTo>
                    <a:pt x="5404116" y="1571942"/>
                  </a:lnTo>
                  <a:lnTo>
                    <a:pt x="5441454" y="1540421"/>
                  </a:lnTo>
                  <a:lnTo>
                    <a:pt x="5477561" y="1509547"/>
                  </a:lnTo>
                  <a:lnTo>
                    <a:pt x="5512422" y="1479334"/>
                  </a:lnTo>
                  <a:lnTo>
                    <a:pt x="5546052" y="1449781"/>
                  </a:lnTo>
                  <a:lnTo>
                    <a:pt x="5578449" y="1420876"/>
                  </a:lnTo>
                  <a:lnTo>
                    <a:pt x="5609602" y="1392618"/>
                  </a:lnTo>
                  <a:lnTo>
                    <a:pt x="5654865" y="1350594"/>
                  </a:lnTo>
                  <a:lnTo>
                    <a:pt x="5697791" y="1309509"/>
                  </a:lnTo>
                  <a:lnTo>
                    <a:pt x="5738330" y="1269428"/>
                  </a:lnTo>
                  <a:lnTo>
                    <a:pt x="5776480" y="1230325"/>
                  </a:lnTo>
                  <a:lnTo>
                    <a:pt x="5812282" y="1192199"/>
                  </a:lnTo>
                  <a:lnTo>
                    <a:pt x="5845695" y="1155065"/>
                  </a:lnTo>
                  <a:lnTo>
                    <a:pt x="5876734" y="1118908"/>
                  </a:lnTo>
                  <a:lnTo>
                    <a:pt x="5905411" y="1083729"/>
                  </a:lnTo>
                  <a:lnTo>
                    <a:pt x="5940310" y="1036980"/>
                  </a:lnTo>
                  <a:lnTo>
                    <a:pt x="5971730" y="990942"/>
                  </a:lnTo>
                  <a:lnTo>
                    <a:pt x="5999645" y="945642"/>
                  </a:lnTo>
                  <a:lnTo>
                    <a:pt x="6024080" y="901077"/>
                  </a:lnTo>
                  <a:lnTo>
                    <a:pt x="6045022" y="857224"/>
                  </a:lnTo>
                  <a:lnTo>
                    <a:pt x="6062472" y="814108"/>
                  </a:lnTo>
                  <a:lnTo>
                    <a:pt x="6080379" y="761746"/>
                  </a:lnTo>
                  <a:lnTo>
                    <a:pt x="6094298" y="709396"/>
                  </a:lnTo>
                  <a:lnTo>
                    <a:pt x="6104255" y="657047"/>
                  </a:lnTo>
                  <a:lnTo>
                    <a:pt x="6110224" y="604685"/>
                  </a:lnTo>
                  <a:lnTo>
                    <a:pt x="6112205" y="552335"/>
                  </a:lnTo>
                  <a:lnTo>
                    <a:pt x="6110211" y="496684"/>
                  </a:lnTo>
                  <a:lnTo>
                    <a:pt x="6104191" y="443750"/>
                  </a:lnTo>
                  <a:lnTo>
                    <a:pt x="6094171" y="393522"/>
                  </a:lnTo>
                  <a:lnTo>
                    <a:pt x="6080150" y="346024"/>
                  </a:lnTo>
                  <a:lnTo>
                    <a:pt x="6062116" y="301231"/>
                  </a:lnTo>
                  <a:lnTo>
                    <a:pt x="6040082" y="259143"/>
                  </a:lnTo>
                  <a:lnTo>
                    <a:pt x="6021019" y="230352"/>
                  </a:lnTo>
                  <a:lnTo>
                    <a:pt x="6014034" y="219786"/>
                  </a:lnTo>
                  <a:lnTo>
                    <a:pt x="5983973" y="183134"/>
                  </a:lnTo>
                  <a:lnTo>
                    <a:pt x="5949912" y="149199"/>
                  </a:lnTo>
                  <a:lnTo>
                    <a:pt x="5916790" y="121348"/>
                  </a:lnTo>
                  <a:lnTo>
                    <a:pt x="5881332" y="96431"/>
                  </a:lnTo>
                  <a:lnTo>
                    <a:pt x="5843498" y="74447"/>
                  </a:lnTo>
                  <a:lnTo>
                    <a:pt x="5803316" y="55384"/>
                  </a:lnTo>
                  <a:lnTo>
                    <a:pt x="5760783" y="39255"/>
                  </a:lnTo>
                  <a:lnTo>
                    <a:pt x="5715889" y="26073"/>
                  </a:lnTo>
                  <a:lnTo>
                    <a:pt x="5668632" y="15811"/>
                  </a:lnTo>
                  <a:lnTo>
                    <a:pt x="5619026" y="8470"/>
                  </a:lnTo>
                  <a:lnTo>
                    <a:pt x="5568302" y="4178"/>
                  </a:lnTo>
                  <a:lnTo>
                    <a:pt x="5570944" y="4178"/>
                  </a:lnTo>
                  <a:lnTo>
                    <a:pt x="5512752" y="2616"/>
                  </a:lnTo>
                  <a:lnTo>
                    <a:pt x="5455767" y="4178"/>
                  </a:lnTo>
                  <a:lnTo>
                    <a:pt x="5401030" y="8890"/>
                  </a:lnTo>
                  <a:lnTo>
                    <a:pt x="5348541" y="16751"/>
                  </a:lnTo>
                  <a:lnTo>
                    <a:pt x="5298313" y="27736"/>
                  </a:lnTo>
                  <a:lnTo>
                    <a:pt x="5250319" y="41884"/>
                  </a:lnTo>
                  <a:lnTo>
                    <a:pt x="5204587" y="59156"/>
                  </a:lnTo>
                  <a:lnTo>
                    <a:pt x="5161115" y="79578"/>
                  </a:lnTo>
                  <a:lnTo>
                    <a:pt x="5119878" y="103136"/>
                  </a:lnTo>
                  <a:lnTo>
                    <a:pt x="5080901" y="129832"/>
                  </a:lnTo>
                  <a:lnTo>
                    <a:pt x="5044173" y="159677"/>
                  </a:lnTo>
                  <a:lnTo>
                    <a:pt x="5010594" y="192112"/>
                  </a:lnTo>
                  <a:lnTo>
                    <a:pt x="4979987" y="226580"/>
                  </a:lnTo>
                  <a:lnTo>
                    <a:pt x="4952377" y="263105"/>
                  </a:lnTo>
                  <a:lnTo>
                    <a:pt x="4927739" y="301663"/>
                  </a:lnTo>
                  <a:lnTo>
                    <a:pt x="4906099" y="342265"/>
                  </a:lnTo>
                  <a:lnTo>
                    <a:pt x="4887430" y="384898"/>
                  </a:lnTo>
                  <a:lnTo>
                    <a:pt x="4871745" y="429590"/>
                  </a:lnTo>
                  <a:lnTo>
                    <a:pt x="4859058" y="476313"/>
                  </a:lnTo>
                  <a:lnTo>
                    <a:pt x="4849342" y="525081"/>
                  </a:lnTo>
                  <a:lnTo>
                    <a:pt x="4842611" y="575894"/>
                  </a:lnTo>
                  <a:lnTo>
                    <a:pt x="5125326" y="575894"/>
                  </a:lnTo>
                  <a:lnTo>
                    <a:pt x="5135219" y="523024"/>
                  </a:lnTo>
                  <a:lnTo>
                    <a:pt x="5149177" y="474383"/>
                  </a:lnTo>
                  <a:lnTo>
                    <a:pt x="5167211" y="429958"/>
                  </a:lnTo>
                  <a:lnTo>
                    <a:pt x="5189321" y="389750"/>
                  </a:lnTo>
                  <a:lnTo>
                    <a:pt x="5215496" y="353745"/>
                  </a:lnTo>
                  <a:lnTo>
                    <a:pt x="5245747" y="321970"/>
                  </a:lnTo>
                  <a:lnTo>
                    <a:pt x="5279631" y="293979"/>
                  </a:lnTo>
                  <a:lnTo>
                    <a:pt x="5316715" y="271068"/>
                  </a:lnTo>
                  <a:lnTo>
                    <a:pt x="5356999" y="253263"/>
                  </a:lnTo>
                  <a:lnTo>
                    <a:pt x="5400484" y="240538"/>
                  </a:lnTo>
                  <a:lnTo>
                    <a:pt x="5447157" y="232905"/>
                  </a:lnTo>
                  <a:lnTo>
                    <a:pt x="5497042" y="230352"/>
                  </a:lnTo>
                  <a:lnTo>
                    <a:pt x="5554116" y="233705"/>
                  </a:lnTo>
                  <a:lnTo>
                    <a:pt x="5605945" y="243751"/>
                  </a:lnTo>
                  <a:lnTo>
                    <a:pt x="5652541" y="260515"/>
                  </a:lnTo>
                  <a:lnTo>
                    <a:pt x="5693892" y="283959"/>
                  </a:lnTo>
                  <a:lnTo>
                    <a:pt x="5730024" y="314121"/>
                  </a:lnTo>
                  <a:lnTo>
                    <a:pt x="5761126" y="349199"/>
                  </a:lnTo>
                  <a:lnTo>
                    <a:pt x="5785307" y="389509"/>
                  </a:lnTo>
                  <a:lnTo>
                    <a:pt x="5802579" y="435063"/>
                  </a:lnTo>
                  <a:lnTo>
                    <a:pt x="5812955" y="485838"/>
                  </a:lnTo>
                  <a:lnTo>
                    <a:pt x="5816409" y="541858"/>
                  </a:lnTo>
                  <a:lnTo>
                    <a:pt x="5813463" y="595528"/>
                  </a:lnTo>
                  <a:lnTo>
                    <a:pt x="5804624" y="649185"/>
                  </a:lnTo>
                  <a:lnTo>
                    <a:pt x="5789904" y="702856"/>
                  </a:lnTo>
                  <a:lnTo>
                    <a:pt x="5769292" y="756513"/>
                  </a:lnTo>
                  <a:lnTo>
                    <a:pt x="5751842" y="792949"/>
                  </a:lnTo>
                  <a:lnTo>
                    <a:pt x="5730900" y="830681"/>
                  </a:lnTo>
                  <a:lnTo>
                    <a:pt x="5706465" y="869734"/>
                  </a:lnTo>
                  <a:lnTo>
                    <a:pt x="5678538" y="910094"/>
                  </a:lnTo>
                  <a:lnTo>
                    <a:pt x="5647131" y="951750"/>
                  </a:lnTo>
                  <a:lnTo>
                    <a:pt x="5612219" y="994727"/>
                  </a:lnTo>
                  <a:lnTo>
                    <a:pt x="5583555" y="1028026"/>
                  </a:lnTo>
                  <a:lnTo>
                    <a:pt x="5552503" y="1062456"/>
                  </a:lnTo>
                  <a:lnTo>
                    <a:pt x="5519090" y="1098042"/>
                  </a:lnTo>
                  <a:lnTo>
                    <a:pt x="5483301" y="1134783"/>
                  </a:lnTo>
                  <a:lnTo>
                    <a:pt x="5445137" y="1172654"/>
                  </a:lnTo>
                  <a:lnTo>
                    <a:pt x="5404612" y="1211668"/>
                  </a:lnTo>
                  <a:lnTo>
                    <a:pt x="5361698" y="1251839"/>
                  </a:lnTo>
                  <a:lnTo>
                    <a:pt x="5285244" y="1321473"/>
                  </a:lnTo>
                  <a:lnTo>
                    <a:pt x="5252796" y="1350594"/>
                  </a:lnTo>
                  <a:lnTo>
                    <a:pt x="5219077" y="1380515"/>
                  </a:lnTo>
                  <a:lnTo>
                    <a:pt x="5147818" y="1442758"/>
                  </a:lnTo>
                  <a:lnTo>
                    <a:pt x="5071465" y="1508201"/>
                  </a:lnTo>
                  <a:lnTo>
                    <a:pt x="4990020" y="1576844"/>
                  </a:lnTo>
                  <a:lnTo>
                    <a:pt x="4858321" y="1685810"/>
                  </a:lnTo>
                  <a:lnTo>
                    <a:pt x="4858321" y="1913547"/>
                  </a:lnTo>
                  <a:lnTo>
                    <a:pt x="6146241" y="1913547"/>
                  </a:lnTo>
                  <a:lnTo>
                    <a:pt x="6146241" y="1774812"/>
                  </a:lnTo>
                  <a:lnTo>
                    <a:pt x="6146241" y="1685810"/>
                  </a:lnTo>
                  <a:close/>
                </a:path>
                <a:path w="16888460" h="8885555">
                  <a:moveTo>
                    <a:pt x="7590714" y="1306233"/>
                  </a:moveTo>
                  <a:lnTo>
                    <a:pt x="7589164" y="1251966"/>
                  </a:lnTo>
                  <a:lnTo>
                    <a:pt x="7584516" y="1199819"/>
                  </a:lnTo>
                  <a:lnTo>
                    <a:pt x="7576769" y="1149819"/>
                  </a:lnTo>
                  <a:lnTo>
                    <a:pt x="7565923" y="1101953"/>
                  </a:lnTo>
                  <a:lnTo>
                    <a:pt x="7551979" y="1056220"/>
                  </a:lnTo>
                  <a:lnTo>
                    <a:pt x="7534935" y="1012621"/>
                  </a:lnTo>
                  <a:lnTo>
                    <a:pt x="7514793" y="971169"/>
                  </a:lnTo>
                  <a:lnTo>
                    <a:pt x="7487818" y="925868"/>
                  </a:lnTo>
                  <a:lnTo>
                    <a:pt x="7459827" y="887399"/>
                  </a:lnTo>
                  <a:lnTo>
                    <a:pt x="7457503" y="884199"/>
                  </a:lnTo>
                  <a:lnTo>
                    <a:pt x="7423836" y="846175"/>
                  </a:lnTo>
                  <a:lnTo>
                    <a:pt x="7386815" y="811784"/>
                  </a:lnTo>
                  <a:lnTo>
                    <a:pt x="7346467" y="781024"/>
                  </a:lnTo>
                  <a:lnTo>
                    <a:pt x="7302767" y="753897"/>
                  </a:lnTo>
                  <a:lnTo>
                    <a:pt x="7256297" y="730707"/>
                  </a:lnTo>
                  <a:lnTo>
                    <a:pt x="7207656" y="711720"/>
                  </a:lnTo>
                  <a:lnTo>
                    <a:pt x="7156818" y="696963"/>
                  </a:lnTo>
                  <a:lnTo>
                    <a:pt x="7103808" y="686422"/>
                  </a:lnTo>
                  <a:lnTo>
                    <a:pt x="7048627" y="680097"/>
                  </a:lnTo>
                  <a:lnTo>
                    <a:pt x="6991248" y="677989"/>
                  </a:lnTo>
                  <a:lnTo>
                    <a:pt x="6932409" y="680288"/>
                  </a:lnTo>
                  <a:lnTo>
                    <a:pt x="6877329" y="687197"/>
                  </a:lnTo>
                  <a:lnTo>
                    <a:pt x="6826021" y="698715"/>
                  </a:lnTo>
                  <a:lnTo>
                    <a:pt x="6778485" y="714844"/>
                  </a:lnTo>
                  <a:lnTo>
                    <a:pt x="6734721" y="735571"/>
                  </a:lnTo>
                  <a:lnTo>
                    <a:pt x="6686778" y="765187"/>
                  </a:lnTo>
                  <a:lnTo>
                    <a:pt x="6665214" y="782701"/>
                  </a:lnTo>
                  <a:lnTo>
                    <a:pt x="6706438" y="256527"/>
                  </a:lnTo>
                  <a:lnTo>
                    <a:pt x="7483386" y="256527"/>
                  </a:lnTo>
                  <a:lnTo>
                    <a:pt x="7483386" y="196329"/>
                  </a:lnTo>
                  <a:lnTo>
                    <a:pt x="7483386" y="28790"/>
                  </a:lnTo>
                  <a:lnTo>
                    <a:pt x="6459855" y="28790"/>
                  </a:lnTo>
                  <a:lnTo>
                    <a:pt x="6368237" y="1052322"/>
                  </a:lnTo>
                  <a:lnTo>
                    <a:pt x="6619532" y="1052322"/>
                  </a:lnTo>
                  <a:lnTo>
                    <a:pt x="6640804" y="1017473"/>
                  </a:lnTo>
                  <a:lnTo>
                    <a:pt x="6667970" y="986218"/>
                  </a:lnTo>
                  <a:lnTo>
                    <a:pt x="6701015" y="958570"/>
                  </a:lnTo>
                  <a:lnTo>
                    <a:pt x="6739953" y="934516"/>
                  </a:lnTo>
                  <a:lnTo>
                    <a:pt x="6783311" y="913904"/>
                  </a:lnTo>
                  <a:lnTo>
                    <a:pt x="6829603" y="899185"/>
                  </a:lnTo>
                  <a:lnTo>
                    <a:pt x="6836905" y="897877"/>
                  </a:lnTo>
                  <a:lnTo>
                    <a:pt x="6878218" y="890460"/>
                  </a:lnTo>
                  <a:lnTo>
                    <a:pt x="6876847" y="890460"/>
                  </a:lnTo>
                  <a:lnTo>
                    <a:pt x="6931050" y="887399"/>
                  </a:lnTo>
                  <a:lnTo>
                    <a:pt x="6983997" y="890460"/>
                  </a:lnTo>
                  <a:lnTo>
                    <a:pt x="6983082" y="890460"/>
                  </a:lnTo>
                  <a:lnTo>
                    <a:pt x="7031101" y="899325"/>
                  </a:lnTo>
                  <a:lnTo>
                    <a:pt x="7076326" y="914234"/>
                  </a:lnTo>
                  <a:lnTo>
                    <a:pt x="7118363" y="935101"/>
                  </a:lnTo>
                  <a:lnTo>
                    <a:pt x="7157186" y="961936"/>
                  </a:lnTo>
                  <a:lnTo>
                    <a:pt x="7192823" y="994727"/>
                  </a:lnTo>
                  <a:lnTo>
                    <a:pt x="7219899" y="1026731"/>
                  </a:lnTo>
                  <a:lnTo>
                    <a:pt x="7242823" y="1062901"/>
                  </a:lnTo>
                  <a:lnTo>
                    <a:pt x="7261568" y="1103236"/>
                  </a:lnTo>
                  <a:lnTo>
                    <a:pt x="7276160" y="1147737"/>
                  </a:lnTo>
                  <a:lnTo>
                    <a:pt x="7286574" y="1196403"/>
                  </a:lnTo>
                  <a:lnTo>
                    <a:pt x="7292822" y="1249235"/>
                  </a:lnTo>
                  <a:lnTo>
                    <a:pt x="7294905" y="1306233"/>
                  </a:lnTo>
                  <a:lnTo>
                    <a:pt x="7292848" y="1361909"/>
                  </a:lnTo>
                  <a:lnTo>
                    <a:pt x="7286358" y="1416926"/>
                  </a:lnTo>
                  <a:lnTo>
                    <a:pt x="7275677" y="1465541"/>
                  </a:lnTo>
                  <a:lnTo>
                    <a:pt x="7260717" y="1509674"/>
                  </a:lnTo>
                  <a:lnTo>
                    <a:pt x="7241489" y="1549311"/>
                  </a:lnTo>
                  <a:lnTo>
                    <a:pt x="7217981" y="1584464"/>
                  </a:lnTo>
                  <a:lnTo>
                    <a:pt x="7190194" y="1615135"/>
                  </a:lnTo>
                  <a:lnTo>
                    <a:pt x="7154786" y="1644726"/>
                  </a:lnTo>
                  <a:lnTo>
                    <a:pt x="7116610" y="1668932"/>
                  </a:lnTo>
                  <a:lnTo>
                    <a:pt x="7075678" y="1687766"/>
                  </a:lnTo>
                  <a:lnTo>
                    <a:pt x="7031977" y="1701228"/>
                  </a:lnTo>
                  <a:lnTo>
                    <a:pt x="6985508" y="1709293"/>
                  </a:lnTo>
                  <a:lnTo>
                    <a:pt x="6936283" y="1711985"/>
                  </a:lnTo>
                  <a:lnTo>
                    <a:pt x="6881304" y="1708632"/>
                  </a:lnTo>
                  <a:lnTo>
                    <a:pt x="6829476" y="1698586"/>
                  </a:lnTo>
                  <a:lnTo>
                    <a:pt x="6780784" y="1681822"/>
                  </a:lnTo>
                  <a:lnTo>
                    <a:pt x="6735242" y="1658378"/>
                  </a:lnTo>
                  <a:lnTo>
                    <a:pt x="6692836" y="1628216"/>
                  </a:lnTo>
                  <a:lnTo>
                    <a:pt x="6660769" y="1597609"/>
                  </a:lnTo>
                  <a:lnTo>
                    <a:pt x="6632626" y="1563357"/>
                  </a:lnTo>
                  <a:lnTo>
                    <a:pt x="6608407" y="1525473"/>
                  </a:lnTo>
                  <a:lnTo>
                    <a:pt x="6588125" y="1483956"/>
                  </a:lnTo>
                  <a:lnTo>
                    <a:pt x="6571767" y="1438795"/>
                  </a:lnTo>
                  <a:lnTo>
                    <a:pt x="6559334" y="1390002"/>
                  </a:lnTo>
                  <a:lnTo>
                    <a:pt x="6274003" y="1390002"/>
                  </a:lnTo>
                  <a:lnTo>
                    <a:pt x="6284366" y="1444066"/>
                  </a:lnTo>
                  <a:lnTo>
                    <a:pt x="6298044" y="1495742"/>
                  </a:lnTo>
                  <a:lnTo>
                    <a:pt x="6315011" y="1545031"/>
                  </a:lnTo>
                  <a:lnTo>
                    <a:pt x="6335268" y="1591919"/>
                  </a:lnTo>
                  <a:lnTo>
                    <a:pt x="6358826" y="1636420"/>
                  </a:lnTo>
                  <a:lnTo>
                    <a:pt x="6385687" y="1678533"/>
                  </a:lnTo>
                  <a:lnTo>
                    <a:pt x="6415837" y="1718259"/>
                  </a:lnTo>
                  <a:lnTo>
                    <a:pt x="6449288" y="1755584"/>
                  </a:lnTo>
                  <a:lnTo>
                    <a:pt x="6486030" y="1790522"/>
                  </a:lnTo>
                  <a:lnTo>
                    <a:pt x="6521717" y="1818868"/>
                  </a:lnTo>
                  <a:lnTo>
                    <a:pt x="6559639" y="1844230"/>
                  </a:lnTo>
                  <a:lnTo>
                    <a:pt x="6599822" y="1866607"/>
                  </a:lnTo>
                  <a:lnTo>
                    <a:pt x="6642252" y="1886013"/>
                  </a:lnTo>
                  <a:lnTo>
                    <a:pt x="6686944" y="1902421"/>
                  </a:lnTo>
                  <a:lnTo>
                    <a:pt x="6733883" y="1915858"/>
                  </a:lnTo>
                  <a:lnTo>
                    <a:pt x="6783070" y="1926297"/>
                  </a:lnTo>
                  <a:lnTo>
                    <a:pt x="6834505" y="1933752"/>
                  </a:lnTo>
                  <a:lnTo>
                    <a:pt x="6888188" y="1938235"/>
                  </a:lnTo>
                  <a:lnTo>
                    <a:pt x="6944131" y="1939721"/>
                  </a:lnTo>
                  <a:lnTo>
                    <a:pt x="6997128" y="1938235"/>
                  </a:lnTo>
                  <a:lnTo>
                    <a:pt x="6998513" y="1938235"/>
                  </a:lnTo>
                  <a:lnTo>
                    <a:pt x="7052043" y="1933524"/>
                  </a:lnTo>
                  <a:lnTo>
                    <a:pt x="7102805" y="1925777"/>
                  </a:lnTo>
                  <a:lnTo>
                    <a:pt x="7151408" y="1914944"/>
                  </a:lnTo>
                  <a:lnTo>
                    <a:pt x="7197890" y="1900999"/>
                  </a:lnTo>
                  <a:lnTo>
                    <a:pt x="7242238" y="1883956"/>
                  </a:lnTo>
                  <a:lnTo>
                    <a:pt x="7284440" y="1863813"/>
                  </a:lnTo>
                  <a:lnTo>
                    <a:pt x="7331405" y="1836686"/>
                  </a:lnTo>
                  <a:lnTo>
                    <a:pt x="7374598" y="1805927"/>
                  </a:lnTo>
                  <a:lnTo>
                    <a:pt x="7414019" y="1771535"/>
                  </a:lnTo>
                  <a:lnTo>
                    <a:pt x="7449642" y="1733511"/>
                  </a:lnTo>
                  <a:lnTo>
                    <a:pt x="7481494" y="1691843"/>
                  </a:lnTo>
                  <a:lnTo>
                    <a:pt x="7509561" y="1646542"/>
                  </a:lnTo>
                  <a:lnTo>
                    <a:pt x="7531087" y="1604975"/>
                  </a:lnTo>
                  <a:lnTo>
                    <a:pt x="7549312" y="1561071"/>
                  </a:lnTo>
                  <a:lnTo>
                    <a:pt x="7564209" y="1514805"/>
                  </a:lnTo>
                  <a:lnTo>
                    <a:pt x="7575804" y="1466189"/>
                  </a:lnTo>
                  <a:lnTo>
                    <a:pt x="7584084" y="1415224"/>
                  </a:lnTo>
                  <a:lnTo>
                    <a:pt x="7589050" y="1361909"/>
                  </a:lnTo>
                  <a:lnTo>
                    <a:pt x="7590714" y="1306233"/>
                  </a:lnTo>
                  <a:close/>
                </a:path>
                <a:path w="16888460" h="8885555">
                  <a:moveTo>
                    <a:pt x="9159049" y="1332420"/>
                  </a:moveTo>
                  <a:lnTo>
                    <a:pt x="9157500" y="1281722"/>
                  </a:lnTo>
                  <a:lnTo>
                    <a:pt x="9152852" y="1232839"/>
                  </a:lnTo>
                  <a:lnTo>
                    <a:pt x="9145105" y="1185773"/>
                  </a:lnTo>
                  <a:lnTo>
                    <a:pt x="9134259" y="1140523"/>
                  </a:lnTo>
                  <a:lnTo>
                    <a:pt x="9120327" y="1097089"/>
                  </a:lnTo>
                  <a:lnTo>
                    <a:pt x="9103284" y="1055471"/>
                  </a:lnTo>
                  <a:lnTo>
                    <a:pt x="9083142" y="1015669"/>
                  </a:lnTo>
                  <a:lnTo>
                    <a:pt x="9056967" y="971169"/>
                  </a:lnTo>
                  <a:lnTo>
                    <a:pt x="9039923" y="947610"/>
                  </a:lnTo>
                  <a:lnTo>
                    <a:pt x="9027300" y="930160"/>
                  </a:lnTo>
                  <a:lnTo>
                    <a:pt x="8994140" y="892632"/>
                  </a:lnTo>
                  <a:lnTo>
                    <a:pt x="8957488" y="858608"/>
                  </a:lnTo>
                  <a:lnTo>
                    <a:pt x="8917356" y="828065"/>
                  </a:lnTo>
                  <a:lnTo>
                    <a:pt x="8873719" y="801014"/>
                  </a:lnTo>
                  <a:lnTo>
                    <a:pt x="8860638" y="794283"/>
                  </a:lnTo>
                  <a:lnTo>
                    <a:pt x="8860638" y="1332420"/>
                  </a:lnTo>
                  <a:lnTo>
                    <a:pt x="8857729" y="1389646"/>
                  </a:lnTo>
                  <a:lnTo>
                    <a:pt x="8849004" y="1442656"/>
                  </a:lnTo>
                  <a:lnTo>
                    <a:pt x="8834450" y="1491437"/>
                  </a:lnTo>
                  <a:lnTo>
                    <a:pt x="8814092" y="1536014"/>
                  </a:lnTo>
                  <a:lnTo>
                    <a:pt x="8787917" y="1576374"/>
                  </a:lnTo>
                  <a:lnTo>
                    <a:pt x="8755926" y="1612506"/>
                  </a:lnTo>
                  <a:lnTo>
                    <a:pt x="8720226" y="1642910"/>
                  </a:lnTo>
                  <a:lnTo>
                    <a:pt x="8681174" y="1667776"/>
                  </a:lnTo>
                  <a:lnTo>
                    <a:pt x="8638781" y="1687118"/>
                  </a:lnTo>
                  <a:lnTo>
                    <a:pt x="8593049" y="1700936"/>
                  </a:lnTo>
                  <a:lnTo>
                    <a:pt x="8543963" y="1709216"/>
                  </a:lnTo>
                  <a:lnTo>
                    <a:pt x="8491537" y="1711985"/>
                  </a:lnTo>
                  <a:lnTo>
                    <a:pt x="8436559" y="1708873"/>
                  </a:lnTo>
                  <a:lnTo>
                    <a:pt x="8384210" y="1699552"/>
                  </a:lnTo>
                  <a:lnTo>
                    <a:pt x="8334476" y="1684007"/>
                  </a:lnTo>
                  <a:lnTo>
                    <a:pt x="8287347" y="1662252"/>
                  </a:lnTo>
                  <a:lnTo>
                    <a:pt x="8245145" y="1634921"/>
                  </a:lnTo>
                  <a:lnTo>
                    <a:pt x="8207515" y="1602689"/>
                  </a:lnTo>
                  <a:lnTo>
                    <a:pt x="8174456" y="1565554"/>
                  </a:lnTo>
                  <a:lnTo>
                    <a:pt x="8145996" y="1523504"/>
                  </a:lnTo>
                  <a:lnTo>
                    <a:pt x="8123085" y="1477048"/>
                  </a:lnTo>
                  <a:lnTo>
                    <a:pt x="8106727" y="1426654"/>
                  </a:lnTo>
                  <a:lnTo>
                    <a:pt x="8096910" y="1372336"/>
                  </a:lnTo>
                  <a:lnTo>
                    <a:pt x="8093646" y="1314094"/>
                  </a:lnTo>
                  <a:lnTo>
                    <a:pt x="8096771" y="1258608"/>
                  </a:lnTo>
                  <a:lnTo>
                    <a:pt x="8106143" y="1207350"/>
                  </a:lnTo>
                  <a:lnTo>
                    <a:pt x="8121777" y="1160297"/>
                  </a:lnTo>
                  <a:lnTo>
                    <a:pt x="8123453" y="1157033"/>
                  </a:lnTo>
                  <a:lnTo>
                    <a:pt x="8143672" y="1117473"/>
                  </a:lnTo>
                  <a:lnTo>
                    <a:pt x="8171802" y="1078865"/>
                  </a:lnTo>
                  <a:lnTo>
                    <a:pt x="8206206" y="1044460"/>
                  </a:lnTo>
                  <a:lnTo>
                    <a:pt x="8245246" y="1014869"/>
                  </a:lnTo>
                  <a:lnTo>
                    <a:pt x="8287347" y="990663"/>
                  </a:lnTo>
                  <a:lnTo>
                    <a:pt x="8332508" y="971829"/>
                  </a:lnTo>
                  <a:lnTo>
                    <a:pt x="8380717" y="958367"/>
                  </a:lnTo>
                  <a:lnTo>
                    <a:pt x="8431987" y="950302"/>
                  </a:lnTo>
                  <a:lnTo>
                    <a:pt x="8486305" y="947610"/>
                  </a:lnTo>
                  <a:lnTo>
                    <a:pt x="8541131" y="950442"/>
                  </a:lnTo>
                  <a:lnTo>
                    <a:pt x="8592172" y="958951"/>
                  </a:lnTo>
                  <a:lnTo>
                    <a:pt x="8639442" y="973137"/>
                  </a:lnTo>
                  <a:lnTo>
                    <a:pt x="8682914" y="992987"/>
                  </a:lnTo>
                  <a:lnTo>
                    <a:pt x="8722627" y="1018501"/>
                  </a:lnTo>
                  <a:lnTo>
                    <a:pt x="8758542" y="1049705"/>
                  </a:lnTo>
                  <a:lnTo>
                    <a:pt x="8789733" y="1085189"/>
                  </a:lnTo>
                  <a:lnTo>
                    <a:pt x="8815260" y="1125321"/>
                  </a:lnTo>
                  <a:lnTo>
                    <a:pt x="8835111" y="1170114"/>
                  </a:lnTo>
                  <a:lnTo>
                    <a:pt x="8849284" y="1219568"/>
                  </a:lnTo>
                  <a:lnTo>
                    <a:pt x="8857793" y="1273657"/>
                  </a:lnTo>
                  <a:lnTo>
                    <a:pt x="8860587" y="1331366"/>
                  </a:lnTo>
                  <a:lnTo>
                    <a:pt x="8860638" y="1332420"/>
                  </a:lnTo>
                  <a:lnTo>
                    <a:pt x="8860638" y="794283"/>
                  </a:lnTo>
                  <a:lnTo>
                    <a:pt x="8793582" y="763841"/>
                  </a:lnTo>
                  <a:lnTo>
                    <a:pt x="8750630" y="749896"/>
                  </a:lnTo>
                  <a:lnTo>
                    <a:pt x="8705761" y="739051"/>
                  </a:lnTo>
                  <a:lnTo>
                    <a:pt x="8658962" y="731304"/>
                  </a:lnTo>
                  <a:lnTo>
                    <a:pt x="8610244" y="726655"/>
                  </a:lnTo>
                  <a:lnTo>
                    <a:pt x="8559597" y="725106"/>
                  </a:lnTo>
                  <a:lnTo>
                    <a:pt x="8504936" y="727202"/>
                  </a:lnTo>
                  <a:lnTo>
                    <a:pt x="8451952" y="733475"/>
                  </a:lnTo>
                  <a:lnTo>
                    <a:pt x="8400643" y="743953"/>
                  </a:lnTo>
                  <a:lnTo>
                    <a:pt x="8351012" y="758609"/>
                  </a:lnTo>
                  <a:lnTo>
                    <a:pt x="8303057" y="777455"/>
                  </a:lnTo>
                  <a:lnTo>
                    <a:pt x="8258454" y="799033"/>
                  </a:lnTo>
                  <a:lnTo>
                    <a:pt x="8216773" y="823950"/>
                  </a:lnTo>
                  <a:lnTo>
                    <a:pt x="8178038" y="852220"/>
                  </a:lnTo>
                  <a:lnTo>
                    <a:pt x="8142224" y="883843"/>
                  </a:lnTo>
                  <a:lnTo>
                    <a:pt x="8109344" y="918819"/>
                  </a:lnTo>
                  <a:lnTo>
                    <a:pt x="8080032" y="956716"/>
                  </a:lnTo>
                  <a:lnTo>
                    <a:pt x="8072933" y="968133"/>
                  </a:lnTo>
                  <a:lnTo>
                    <a:pt x="8073403" y="930160"/>
                  </a:lnTo>
                  <a:lnTo>
                    <a:pt x="8075752" y="865657"/>
                  </a:lnTo>
                  <a:lnTo>
                    <a:pt x="8079575" y="809040"/>
                  </a:lnTo>
                  <a:lnTo>
                    <a:pt x="8084909" y="755065"/>
                  </a:lnTo>
                  <a:lnTo>
                    <a:pt x="8091792" y="703745"/>
                  </a:lnTo>
                  <a:lnTo>
                    <a:pt x="8100187" y="655078"/>
                  </a:lnTo>
                  <a:lnTo>
                    <a:pt x="8110106" y="609066"/>
                  </a:lnTo>
                  <a:lnTo>
                    <a:pt x="8121561" y="565708"/>
                  </a:lnTo>
                  <a:lnTo>
                    <a:pt x="8134540" y="525018"/>
                  </a:lnTo>
                  <a:lnTo>
                    <a:pt x="8149044" y="486968"/>
                  </a:lnTo>
                  <a:lnTo>
                    <a:pt x="8165084" y="451573"/>
                  </a:lnTo>
                  <a:lnTo>
                    <a:pt x="8211845" y="374662"/>
                  </a:lnTo>
                  <a:lnTo>
                    <a:pt x="8244484" y="336372"/>
                  </a:lnTo>
                  <a:lnTo>
                    <a:pt x="8280565" y="303974"/>
                  </a:lnTo>
                  <a:lnTo>
                    <a:pt x="8320075" y="277469"/>
                  </a:lnTo>
                  <a:lnTo>
                    <a:pt x="8363026" y="256857"/>
                  </a:lnTo>
                  <a:lnTo>
                    <a:pt x="8409406" y="242138"/>
                  </a:lnTo>
                  <a:lnTo>
                    <a:pt x="8459216" y="233299"/>
                  </a:lnTo>
                  <a:lnTo>
                    <a:pt x="8512480" y="230352"/>
                  </a:lnTo>
                  <a:lnTo>
                    <a:pt x="8563991" y="233502"/>
                  </a:lnTo>
                  <a:lnTo>
                    <a:pt x="8611743" y="242925"/>
                  </a:lnTo>
                  <a:lnTo>
                    <a:pt x="8655723" y="258622"/>
                  </a:lnTo>
                  <a:lnTo>
                    <a:pt x="8695931" y="280619"/>
                  </a:lnTo>
                  <a:lnTo>
                    <a:pt x="8732368" y="308889"/>
                  </a:lnTo>
                  <a:lnTo>
                    <a:pt x="8765248" y="342074"/>
                  </a:lnTo>
                  <a:lnTo>
                    <a:pt x="8792680" y="380923"/>
                  </a:lnTo>
                  <a:lnTo>
                    <a:pt x="8814664" y="425424"/>
                  </a:lnTo>
                  <a:lnTo>
                    <a:pt x="8831212" y="475576"/>
                  </a:lnTo>
                  <a:lnTo>
                    <a:pt x="8842311" y="531393"/>
                  </a:lnTo>
                  <a:lnTo>
                    <a:pt x="9127642" y="531393"/>
                  </a:lnTo>
                  <a:lnTo>
                    <a:pt x="9118460" y="478002"/>
                  </a:lnTo>
                  <a:lnTo>
                    <a:pt x="9106052" y="427202"/>
                  </a:lnTo>
                  <a:lnTo>
                    <a:pt x="9090406" y="378980"/>
                  </a:lnTo>
                  <a:lnTo>
                    <a:pt x="9071534" y="333349"/>
                  </a:lnTo>
                  <a:lnTo>
                    <a:pt x="9049436" y="290309"/>
                  </a:lnTo>
                  <a:lnTo>
                    <a:pt x="9024099" y="249847"/>
                  </a:lnTo>
                  <a:lnTo>
                    <a:pt x="9009393" y="230352"/>
                  </a:lnTo>
                  <a:lnTo>
                    <a:pt x="8995524" y="211963"/>
                  </a:lnTo>
                  <a:lnTo>
                    <a:pt x="8963723" y="176669"/>
                  </a:lnTo>
                  <a:lnTo>
                    <a:pt x="8928697" y="143967"/>
                  </a:lnTo>
                  <a:lnTo>
                    <a:pt x="8891524" y="114300"/>
                  </a:lnTo>
                  <a:lnTo>
                    <a:pt x="8852167" y="88125"/>
                  </a:lnTo>
                  <a:lnTo>
                    <a:pt x="8810600" y="65443"/>
                  </a:lnTo>
                  <a:lnTo>
                    <a:pt x="8766848" y="46240"/>
                  </a:lnTo>
                  <a:lnTo>
                    <a:pt x="8720887" y="30530"/>
                  </a:lnTo>
                  <a:lnTo>
                    <a:pt x="8672741" y="18313"/>
                  </a:lnTo>
                  <a:lnTo>
                    <a:pt x="8622386" y="9588"/>
                  </a:lnTo>
                  <a:lnTo>
                    <a:pt x="8569846" y="4356"/>
                  </a:lnTo>
                  <a:lnTo>
                    <a:pt x="8515096" y="2616"/>
                  </a:lnTo>
                  <a:lnTo>
                    <a:pt x="8459102" y="4495"/>
                  </a:lnTo>
                  <a:lnTo>
                    <a:pt x="8404987" y="10134"/>
                  </a:lnTo>
                  <a:lnTo>
                    <a:pt x="8352752" y="19545"/>
                  </a:lnTo>
                  <a:lnTo>
                    <a:pt x="8302409" y="32715"/>
                  </a:lnTo>
                  <a:lnTo>
                    <a:pt x="8253933" y="49644"/>
                  </a:lnTo>
                  <a:lnTo>
                    <a:pt x="8207349" y="70345"/>
                  </a:lnTo>
                  <a:lnTo>
                    <a:pt x="8162645" y="94805"/>
                  </a:lnTo>
                  <a:lnTo>
                    <a:pt x="8119821" y="123024"/>
                  </a:lnTo>
                  <a:lnTo>
                    <a:pt x="8084071" y="150533"/>
                  </a:lnTo>
                  <a:lnTo>
                    <a:pt x="8050136" y="180682"/>
                  </a:lnTo>
                  <a:lnTo>
                    <a:pt x="8018018" y="213487"/>
                  </a:lnTo>
                  <a:lnTo>
                    <a:pt x="7987703" y="248932"/>
                  </a:lnTo>
                  <a:lnTo>
                    <a:pt x="7959204" y="287045"/>
                  </a:lnTo>
                  <a:lnTo>
                    <a:pt x="7932509" y="327787"/>
                  </a:lnTo>
                  <a:lnTo>
                    <a:pt x="7907617" y="371195"/>
                  </a:lnTo>
                  <a:lnTo>
                    <a:pt x="7884541" y="417245"/>
                  </a:lnTo>
                  <a:lnTo>
                    <a:pt x="7863281" y="465950"/>
                  </a:lnTo>
                  <a:lnTo>
                    <a:pt x="7847838" y="507161"/>
                  </a:lnTo>
                  <a:lnTo>
                    <a:pt x="7833855" y="549884"/>
                  </a:lnTo>
                  <a:lnTo>
                    <a:pt x="7821358" y="594131"/>
                  </a:lnTo>
                  <a:lnTo>
                    <a:pt x="7810322" y="639889"/>
                  </a:lnTo>
                  <a:lnTo>
                    <a:pt x="7800759" y="687158"/>
                  </a:lnTo>
                  <a:lnTo>
                    <a:pt x="7792669" y="735939"/>
                  </a:lnTo>
                  <a:lnTo>
                    <a:pt x="7786052" y="786244"/>
                  </a:lnTo>
                  <a:lnTo>
                    <a:pt x="7780896" y="838060"/>
                  </a:lnTo>
                  <a:lnTo>
                    <a:pt x="7777226" y="891387"/>
                  </a:lnTo>
                  <a:lnTo>
                    <a:pt x="7775016" y="946226"/>
                  </a:lnTo>
                  <a:lnTo>
                    <a:pt x="7774483" y="986878"/>
                  </a:lnTo>
                  <a:lnTo>
                    <a:pt x="7774406" y="992987"/>
                  </a:lnTo>
                  <a:lnTo>
                    <a:pt x="7774279" y="1002588"/>
                  </a:lnTo>
                  <a:lnTo>
                    <a:pt x="7774800" y="1040066"/>
                  </a:lnTo>
                  <a:lnTo>
                    <a:pt x="7774864" y="1044460"/>
                  </a:lnTo>
                  <a:lnTo>
                    <a:pt x="7774927" y="1049705"/>
                  </a:lnTo>
                  <a:lnTo>
                    <a:pt x="7775016" y="1055471"/>
                  </a:lnTo>
                  <a:lnTo>
                    <a:pt x="7775105" y="1062037"/>
                  </a:lnTo>
                  <a:lnTo>
                    <a:pt x="7777493" y="1117473"/>
                  </a:lnTo>
                  <a:lnTo>
                    <a:pt x="7781709" y="1175346"/>
                  </a:lnTo>
                  <a:lnTo>
                    <a:pt x="7787500" y="1229220"/>
                  </a:lnTo>
                  <a:lnTo>
                    <a:pt x="7794930" y="1281226"/>
                  </a:lnTo>
                  <a:lnTo>
                    <a:pt x="7804010" y="1331366"/>
                  </a:lnTo>
                  <a:lnTo>
                    <a:pt x="7814754" y="1379651"/>
                  </a:lnTo>
                  <a:lnTo>
                    <a:pt x="7827150" y="1426070"/>
                  </a:lnTo>
                  <a:lnTo>
                    <a:pt x="7841183" y="1470634"/>
                  </a:lnTo>
                  <a:lnTo>
                    <a:pt x="7856880" y="1513332"/>
                  </a:lnTo>
                  <a:lnTo>
                    <a:pt x="7874228" y="1554162"/>
                  </a:lnTo>
                  <a:lnTo>
                    <a:pt x="7893228" y="1593138"/>
                  </a:lnTo>
                  <a:lnTo>
                    <a:pt x="7913878" y="1630248"/>
                  </a:lnTo>
                  <a:lnTo>
                    <a:pt x="7936179" y="1665503"/>
                  </a:lnTo>
                  <a:lnTo>
                    <a:pt x="7960131" y="1698891"/>
                  </a:lnTo>
                  <a:lnTo>
                    <a:pt x="7992643" y="1737360"/>
                  </a:lnTo>
                  <a:lnTo>
                    <a:pt x="8027327" y="1772488"/>
                  </a:lnTo>
                  <a:lnTo>
                    <a:pt x="8064195" y="1804263"/>
                  </a:lnTo>
                  <a:lnTo>
                    <a:pt x="8103235" y="1832686"/>
                  </a:lnTo>
                  <a:lnTo>
                    <a:pt x="8144472" y="1857781"/>
                  </a:lnTo>
                  <a:lnTo>
                    <a:pt x="8187880" y="1879523"/>
                  </a:lnTo>
                  <a:lnTo>
                    <a:pt x="8233473" y="1897913"/>
                  </a:lnTo>
                  <a:lnTo>
                    <a:pt x="8281238" y="1912962"/>
                  </a:lnTo>
                  <a:lnTo>
                    <a:pt x="8331200" y="1924672"/>
                  </a:lnTo>
                  <a:lnTo>
                    <a:pt x="8383333" y="1933041"/>
                  </a:lnTo>
                  <a:lnTo>
                    <a:pt x="8437651" y="1938058"/>
                  </a:lnTo>
                  <a:lnTo>
                    <a:pt x="8494154" y="1939721"/>
                  </a:lnTo>
                  <a:lnTo>
                    <a:pt x="8550669" y="1938235"/>
                  </a:lnTo>
                  <a:lnTo>
                    <a:pt x="8605063" y="1933740"/>
                  </a:lnTo>
                  <a:lnTo>
                    <a:pt x="8657311" y="1926259"/>
                  </a:lnTo>
                  <a:lnTo>
                    <a:pt x="8707412" y="1915795"/>
                  </a:lnTo>
                  <a:lnTo>
                    <a:pt x="8755393" y="1902333"/>
                  </a:lnTo>
                  <a:lnTo>
                    <a:pt x="8801227" y="1885873"/>
                  </a:lnTo>
                  <a:lnTo>
                    <a:pt x="8844928" y="1866430"/>
                  </a:lnTo>
                  <a:lnTo>
                    <a:pt x="8892769" y="1839455"/>
                  </a:lnTo>
                  <a:lnTo>
                    <a:pt x="8936838" y="1809127"/>
                  </a:lnTo>
                  <a:lnTo>
                    <a:pt x="8977122" y="1775460"/>
                  </a:lnTo>
                  <a:lnTo>
                    <a:pt x="9013622" y="1738452"/>
                  </a:lnTo>
                  <a:lnTo>
                    <a:pt x="9046350" y="1698091"/>
                  </a:lnTo>
                  <a:lnTo>
                    <a:pt x="9075280" y="1654390"/>
                  </a:lnTo>
                  <a:lnTo>
                    <a:pt x="9097505" y="1613852"/>
                  </a:lnTo>
                  <a:lnTo>
                    <a:pt x="9116314" y="1571485"/>
                  </a:lnTo>
                  <a:lnTo>
                    <a:pt x="9131706" y="1527302"/>
                  </a:lnTo>
                  <a:lnTo>
                    <a:pt x="9143670" y="1481302"/>
                  </a:lnTo>
                  <a:lnTo>
                    <a:pt x="9152217" y="1433487"/>
                  </a:lnTo>
                  <a:lnTo>
                    <a:pt x="9157348" y="1383855"/>
                  </a:lnTo>
                  <a:lnTo>
                    <a:pt x="9159049" y="1332420"/>
                  </a:lnTo>
                  <a:close/>
                </a:path>
                <a:path w="16888460" h="8885555">
                  <a:moveTo>
                    <a:pt x="12651270" y="8855748"/>
                  </a:moveTo>
                  <a:lnTo>
                    <a:pt x="11421859" y="7662494"/>
                  </a:lnTo>
                  <a:lnTo>
                    <a:pt x="11601361" y="7836713"/>
                  </a:lnTo>
                  <a:lnTo>
                    <a:pt x="11717706" y="7836713"/>
                  </a:lnTo>
                  <a:lnTo>
                    <a:pt x="11773751" y="7835659"/>
                  </a:lnTo>
                  <a:lnTo>
                    <a:pt x="11827929" y="7832496"/>
                  </a:lnTo>
                  <a:lnTo>
                    <a:pt x="11880240" y="7827213"/>
                  </a:lnTo>
                  <a:lnTo>
                    <a:pt x="11930685" y="7819834"/>
                  </a:lnTo>
                  <a:lnTo>
                    <a:pt x="11979262" y="7810335"/>
                  </a:lnTo>
                  <a:lnTo>
                    <a:pt x="12025973" y="7798727"/>
                  </a:lnTo>
                  <a:lnTo>
                    <a:pt x="12070817" y="7785011"/>
                  </a:lnTo>
                  <a:lnTo>
                    <a:pt x="12113793" y="7769187"/>
                  </a:lnTo>
                  <a:lnTo>
                    <a:pt x="12154903" y="7751242"/>
                  </a:lnTo>
                  <a:lnTo>
                    <a:pt x="12204891" y="7725486"/>
                  </a:lnTo>
                  <a:lnTo>
                    <a:pt x="12251512" y="7697038"/>
                  </a:lnTo>
                  <a:lnTo>
                    <a:pt x="12294781" y="7665910"/>
                  </a:lnTo>
                  <a:lnTo>
                    <a:pt x="12334697" y="7632103"/>
                  </a:lnTo>
                  <a:lnTo>
                    <a:pt x="12371261" y="7595603"/>
                  </a:lnTo>
                  <a:lnTo>
                    <a:pt x="12404471" y="7556424"/>
                  </a:lnTo>
                  <a:lnTo>
                    <a:pt x="12434316" y="7514564"/>
                  </a:lnTo>
                  <a:lnTo>
                    <a:pt x="12460478" y="7470292"/>
                  </a:lnTo>
                  <a:lnTo>
                    <a:pt x="12482627" y="7423861"/>
                  </a:lnTo>
                  <a:lnTo>
                    <a:pt x="12500737" y="7375296"/>
                  </a:lnTo>
                  <a:lnTo>
                    <a:pt x="12514821" y="7324585"/>
                  </a:lnTo>
                  <a:lnTo>
                    <a:pt x="12524880" y="7271715"/>
                  </a:lnTo>
                  <a:lnTo>
                    <a:pt x="12530925" y="7216711"/>
                  </a:lnTo>
                  <a:lnTo>
                    <a:pt x="12532817" y="7162838"/>
                  </a:lnTo>
                  <a:lnTo>
                    <a:pt x="12532932" y="7159549"/>
                  </a:lnTo>
                  <a:lnTo>
                    <a:pt x="12530925" y="7102462"/>
                  </a:lnTo>
                  <a:lnTo>
                    <a:pt x="12524880" y="7047649"/>
                  </a:lnTo>
                  <a:lnTo>
                    <a:pt x="12514821" y="6995122"/>
                  </a:lnTo>
                  <a:lnTo>
                    <a:pt x="12500737" y="6944868"/>
                  </a:lnTo>
                  <a:lnTo>
                    <a:pt x="12482627" y="6896913"/>
                  </a:lnTo>
                  <a:lnTo>
                    <a:pt x="12460478" y="6851218"/>
                  </a:lnTo>
                  <a:lnTo>
                    <a:pt x="12434316" y="6807822"/>
                  </a:lnTo>
                  <a:lnTo>
                    <a:pt x="12410834" y="6774942"/>
                  </a:lnTo>
                  <a:lnTo>
                    <a:pt x="12404471" y="6766026"/>
                  </a:lnTo>
                  <a:lnTo>
                    <a:pt x="12371261" y="6727050"/>
                  </a:lnTo>
                  <a:lnTo>
                    <a:pt x="12334697" y="6690881"/>
                  </a:lnTo>
                  <a:lnTo>
                    <a:pt x="12294781" y="6657543"/>
                  </a:lnTo>
                  <a:lnTo>
                    <a:pt x="12251512" y="6627025"/>
                  </a:lnTo>
                  <a:lnTo>
                    <a:pt x="12204891" y="6599314"/>
                  </a:lnTo>
                  <a:lnTo>
                    <a:pt x="12191060" y="6592430"/>
                  </a:lnTo>
                  <a:lnTo>
                    <a:pt x="12191060" y="7162838"/>
                  </a:lnTo>
                  <a:lnTo>
                    <a:pt x="12188520" y="7213816"/>
                  </a:lnTo>
                  <a:lnTo>
                    <a:pt x="12180875" y="7261580"/>
                  </a:lnTo>
                  <a:lnTo>
                    <a:pt x="12168124" y="7306132"/>
                  </a:lnTo>
                  <a:lnTo>
                    <a:pt x="12150281" y="7347458"/>
                  </a:lnTo>
                  <a:lnTo>
                    <a:pt x="12127332" y="7385558"/>
                  </a:lnTo>
                  <a:lnTo>
                    <a:pt x="12099290" y="7420445"/>
                  </a:lnTo>
                  <a:lnTo>
                    <a:pt x="12066156" y="7452106"/>
                  </a:lnTo>
                  <a:lnTo>
                    <a:pt x="12033949" y="7475995"/>
                  </a:lnTo>
                  <a:lnTo>
                    <a:pt x="11998147" y="7496696"/>
                  </a:lnTo>
                  <a:lnTo>
                    <a:pt x="11958752" y="7514209"/>
                  </a:lnTo>
                  <a:lnTo>
                    <a:pt x="11915762" y="7528534"/>
                  </a:lnTo>
                  <a:lnTo>
                    <a:pt x="11869179" y="7539685"/>
                  </a:lnTo>
                  <a:lnTo>
                    <a:pt x="11819001" y="7547648"/>
                  </a:lnTo>
                  <a:lnTo>
                    <a:pt x="11765217" y="7552423"/>
                  </a:lnTo>
                  <a:lnTo>
                    <a:pt x="11707851" y="7554011"/>
                  </a:lnTo>
                  <a:lnTo>
                    <a:pt x="11132591" y="7554011"/>
                  </a:lnTo>
                  <a:lnTo>
                    <a:pt x="11132591" y="6774942"/>
                  </a:lnTo>
                  <a:lnTo>
                    <a:pt x="11707851" y="6774942"/>
                  </a:lnTo>
                  <a:lnTo>
                    <a:pt x="11765991" y="6776542"/>
                  </a:lnTo>
                  <a:lnTo>
                    <a:pt x="11820436" y="6781317"/>
                  </a:lnTo>
                  <a:lnTo>
                    <a:pt x="11871185" y="6789280"/>
                  </a:lnTo>
                  <a:lnTo>
                    <a:pt x="11918226" y="6800418"/>
                  </a:lnTo>
                  <a:lnTo>
                    <a:pt x="11961571" y="6814756"/>
                  </a:lnTo>
                  <a:lnTo>
                    <a:pt x="12001233" y="6832270"/>
                  </a:lnTo>
                  <a:lnTo>
                    <a:pt x="12037187" y="6852971"/>
                  </a:lnTo>
                  <a:lnTo>
                    <a:pt x="12069445" y="6876847"/>
                  </a:lnTo>
                  <a:lnTo>
                    <a:pt x="12101703" y="6907644"/>
                  </a:lnTo>
                  <a:lnTo>
                    <a:pt x="12129008" y="6941782"/>
                  </a:lnTo>
                  <a:lnTo>
                    <a:pt x="12151347" y="6979285"/>
                  </a:lnTo>
                  <a:lnTo>
                    <a:pt x="12168721" y="7020141"/>
                  </a:lnTo>
                  <a:lnTo>
                    <a:pt x="12181142" y="7064349"/>
                  </a:lnTo>
                  <a:lnTo>
                    <a:pt x="12188584" y="7111911"/>
                  </a:lnTo>
                  <a:lnTo>
                    <a:pt x="12191060" y="7162838"/>
                  </a:lnTo>
                  <a:lnTo>
                    <a:pt x="12191060" y="6592430"/>
                  </a:lnTo>
                  <a:lnTo>
                    <a:pt x="12154903" y="6574422"/>
                  </a:lnTo>
                  <a:lnTo>
                    <a:pt x="12113793" y="6556489"/>
                  </a:lnTo>
                  <a:lnTo>
                    <a:pt x="12070817" y="6540665"/>
                  </a:lnTo>
                  <a:lnTo>
                    <a:pt x="12025973" y="6526949"/>
                  </a:lnTo>
                  <a:lnTo>
                    <a:pt x="11979262" y="6515341"/>
                  </a:lnTo>
                  <a:lnTo>
                    <a:pt x="11930685" y="6505842"/>
                  </a:lnTo>
                  <a:lnTo>
                    <a:pt x="11880240" y="6498450"/>
                  </a:lnTo>
                  <a:lnTo>
                    <a:pt x="11827929" y="6493180"/>
                  </a:lnTo>
                  <a:lnTo>
                    <a:pt x="11773751" y="6490017"/>
                  </a:lnTo>
                  <a:lnTo>
                    <a:pt x="11717706" y="6488963"/>
                  </a:lnTo>
                  <a:lnTo>
                    <a:pt x="10784142" y="6488963"/>
                  </a:lnTo>
                  <a:lnTo>
                    <a:pt x="10784142" y="8855748"/>
                  </a:lnTo>
                  <a:lnTo>
                    <a:pt x="11132591" y="8855748"/>
                  </a:lnTo>
                  <a:lnTo>
                    <a:pt x="11132591" y="7836713"/>
                  </a:lnTo>
                  <a:lnTo>
                    <a:pt x="11166272" y="7836713"/>
                  </a:lnTo>
                  <a:lnTo>
                    <a:pt x="12151614" y="8855748"/>
                  </a:lnTo>
                  <a:lnTo>
                    <a:pt x="12651270" y="8855748"/>
                  </a:lnTo>
                  <a:close/>
                </a:path>
                <a:path w="16888460" h="8885555">
                  <a:moveTo>
                    <a:pt x="14562735" y="8224609"/>
                  </a:moveTo>
                  <a:lnTo>
                    <a:pt x="14560944" y="8170138"/>
                  </a:lnTo>
                  <a:lnTo>
                    <a:pt x="14555597" y="8117789"/>
                  </a:lnTo>
                  <a:lnTo>
                    <a:pt x="14546656" y="8067548"/>
                  </a:lnTo>
                  <a:lnTo>
                    <a:pt x="14534160" y="8019415"/>
                  </a:lnTo>
                  <a:lnTo>
                    <a:pt x="14518094" y="7973390"/>
                  </a:lnTo>
                  <a:lnTo>
                    <a:pt x="14498447" y="7929486"/>
                  </a:lnTo>
                  <a:lnTo>
                    <a:pt x="14475232" y="7887690"/>
                  </a:lnTo>
                  <a:lnTo>
                    <a:pt x="14448447" y="7847990"/>
                  </a:lnTo>
                  <a:lnTo>
                    <a:pt x="14418094" y="7810411"/>
                  </a:lnTo>
                  <a:lnTo>
                    <a:pt x="14388249" y="7778229"/>
                  </a:lnTo>
                  <a:lnTo>
                    <a:pt x="14355242" y="7747432"/>
                  </a:lnTo>
                  <a:lnTo>
                    <a:pt x="14319085" y="7718006"/>
                  </a:lnTo>
                  <a:lnTo>
                    <a:pt x="14279766" y="7689977"/>
                  </a:lnTo>
                  <a:lnTo>
                    <a:pt x="14237297" y="7663307"/>
                  </a:lnTo>
                  <a:lnTo>
                    <a:pt x="14191679" y="7638034"/>
                  </a:lnTo>
                  <a:lnTo>
                    <a:pt x="14142885" y="7614132"/>
                  </a:lnTo>
                  <a:lnTo>
                    <a:pt x="14090955" y="7591615"/>
                  </a:lnTo>
                  <a:lnTo>
                    <a:pt x="14035862" y="7570483"/>
                  </a:lnTo>
                  <a:lnTo>
                    <a:pt x="13977607" y="7550721"/>
                  </a:lnTo>
                  <a:lnTo>
                    <a:pt x="13546989" y="7412660"/>
                  </a:lnTo>
                  <a:lnTo>
                    <a:pt x="13487451" y="7392302"/>
                  </a:lnTo>
                  <a:lnTo>
                    <a:pt x="13433755" y="7370661"/>
                  </a:lnTo>
                  <a:lnTo>
                    <a:pt x="13385914" y="7347737"/>
                  </a:lnTo>
                  <a:lnTo>
                    <a:pt x="13343916" y="7323544"/>
                  </a:lnTo>
                  <a:lnTo>
                    <a:pt x="13307746" y="7298068"/>
                  </a:lnTo>
                  <a:lnTo>
                    <a:pt x="13277431" y="7271309"/>
                  </a:lnTo>
                  <a:lnTo>
                    <a:pt x="13249034" y="7235545"/>
                  </a:lnTo>
                  <a:lnTo>
                    <a:pt x="13226949" y="7196633"/>
                  </a:lnTo>
                  <a:lnTo>
                    <a:pt x="13211162" y="7154558"/>
                  </a:lnTo>
                  <a:lnTo>
                    <a:pt x="13201701" y="7109320"/>
                  </a:lnTo>
                  <a:lnTo>
                    <a:pt x="13198615" y="7061962"/>
                  </a:lnTo>
                  <a:lnTo>
                    <a:pt x="13198539" y="7060933"/>
                  </a:lnTo>
                  <a:lnTo>
                    <a:pt x="13201917" y="7011352"/>
                  </a:lnTo>
                  <a:lnTo>
                    <a:pt x="13212051" y="6965607"/>
                  </a:lnTo>
                  <a:lnTo>
                    <a:pt x="13228955" y="6923697"/>
                  </a:lnTo>
                  <a:lnTo>
                    <a:pt x="13252603" y="6885610"/>
                  </a:lnTo>
                  <a:lnTo>
                    <a:pt x="13283006" y="6851370"/>
                  </a:lnTo>
                  <a:lnTo>
                    <a:pt x="13320167" y="6820967"/>
                  </a:lnTo>
                  <a:lnTo>
                    <a:pt x="13356870" y="6798297"/>
                  </a:lnTo>
                  <a:lnTo>
                    <a:pt x="13397459" y="6779107"/>
                  </a:lnTo>
                  <a:lnTo>
                    <a:pt x="13441934" y="6763410"/>
                  </a:lnTo>
                  <a:lnTo>
                    <a:pt x="13490296" y="6751193"/>
                  </a:lnTo>
                  <a:lnTo>
                    <a:pt x="13542556" y="6742481"/>
                  </a:lnTo>
                  <a:lnTo>
                    <a:pt x="13598716" y="6737248"/>
                  </a:lnTo>
                  <a:lnTo>
                    <a:pt x="13658749" y="6735496"/>
                  </a:lnTo>
                  <a:lnTo>
                    <a:pt x="13718159" y="6737248"/>
                  </a:lnTo>
                  <a:lnTo>
                    <a:pt x="13715822" y="6737248"/>
                  </a:lnTo>
                  <a:lnTo>
                    <a:pt x="13767638" y="6742074"/>
                  </a:lnTo>
                  <a:lnTo>
                    <a:pt x="13817460" y="6750291"/>
                  </a:lnTo>
                  <a:lnTo>
                    <a:pt x="13864196" y="6761797"/>
                  </a:lnTo>
                  <a:lnTo>
                    <a:pt x="13907859" y="6776593"/>
                  </a:lnTo>
                  <a:lnTo>
                    <a:pt x="13948436" y="6794665"/>
                  </a:lnTo>
                  <a:lnTo>
                    <a:pt x="13985926" y="6816039"/>
                  </a:lnTo>
                  <a:lnTo>
                    <a:pt x="14020343" y="6840690"/>
                  </a:lnTo>
                  <a:lnTo>
                    <a:pt x="14051775" y="6868071"/>
                  </a:lnTo>
                  <a:lnTo>
                    <a:pt x="14080338" y="6899237"/>
                  </a:lnTo>
                  <a:lnTo>
                    <a:pt x="14106017" y="6934225"/>
                  </a:lnTo>
                  <a:lnTo>
                    <a:pt x="14128826" y="6972998"/>
                  </a:lnTo>
                  <a:lnTo>
                    <a:pt x="14148753" y="7015581"/>
                  </a:lnTo>
                  <a:lnTo>
                    <a:pt x="14165809" y="7061962"/>
                  </a:lnTo>
                  <a:lnTo>
                    <a:pt x="14179982" y="7112140"/>
                  </a:lnTo>
                  <a:lnTo>
                    <a:pt x="14191285" y="7166127"/>
                  </a:lnTo>
                  <a:lnTo>
                    <a:pt x="14529867" y="7166127"/>
                  </a:lnTo>
                  <a:lnTo>
                    <a:pt x="14523149" y="7112140"/>
                  </a:lnTo>
                  <a:lnTo>
                    <a:pt x="14513522" y="7058469"/>
                  </a:lnTo>
                  <a:lnTo>
                    <a:pt x="14501305" y="7007720"/>
                  </a:lnTo>
                  <a:lnTo>
                    <a:pt x="14486395" y="6959028"/>
                  </a:lnTo>
                  <a:lnTo>
                    <a:pt x="14468793" y="6912394"/>
                  </a:lnTo>
                  <a:lnTo>
                    <a:pt x="14448625" y="6868071"/>
                  </a:lnTo>
                  <a:lnTo>
                    <a:pt x="14425511" y="6825285"/>
                  </a:lnTo>
                  <a:lnTo>
                    <a:pt x="14399832" y="6784810"/>
                  </a:lnTo>
                  <a:lnTo>
                    <a:pt x="14371460" y="6746392"/>
                  </a:lnTo>
                  <a:lnTo>
                    <a:pt x="14362151" y="6735496"/>
                  </a:lnTo>
                  <a:lnTo>
                    <a:pt x="14340396" y="6710019"/>
                  </a:lnTo>
                  <a:lnTo>
                    <a:pt x="14306626" y="6675717"/>
                  </a:lnTo>
                  <a:lnTo>
                    <a:pt x="14270177" y="6643459"/>
                  </a:lnTo>
                  <a:lnTo>
                    <a:pt x="14234884" y="6615252"/>
                  </a:lnTo>
                  <a:lnTo>
                    <a:pt x="14197813" y="6589306"/>
                  </a:lnTo>
                  <a:lnTo>
                    <a:pt x="14158951" y="6565620"/>
                  </a:lnTo>
                  <a:lnTo>
                    <a:pt x="14118298" y="6544183"/>
                  </a:lnTo>
                  <a:lnTo>
                    <a:pt x="14075855" y="6525006"/>
                  </a:lnTo>
                  <a:lnTo>
                    <a:pt x="14031621" y="6508077"/>
                  </a:lnTo>
                  <a:lnTo>
                    <a:pt x="13985608" y="6493408"/>
                  </a:lnTo>
                  <a:lnTo>
                    <a:pt x="13937793" y="6481000"/>
                  </a:lnTo>
                  <a:lnTo>
                    <a:pt x="13888199" y="6470853"/>
                  </a:lnTo>
                  <a:lnTo>
                    <a:pt x="13836803" y="6462954"/>
                  </a:lnTo>
                  <a:lnTo>
                    <a:pt x="13783628" y="6457315"/>
                  </a:lnTo>
                  <a:lnTo>
                    <a:pt x="13728662" y="6453924"/>
                  </a:lnTo>
                  <a:lnTo>
                    <a:pt x="13671906" y="6452794"/>
                  </a:lnTo>
                  <a:lnTo>
                    <a:pt x="13612609" y="6453924"/>
                  </a:lnTo>
                  <a:lnTo>
                    <a:pt x="13616635" y="6453924"/>
                  </a:lnTo>
                  <a:lnTo>
                    <a:pt x="13566712" y="6456858"/>
                  </a:lnTo>
                  <a:lnTo>
                    <a:pt x="13516305" y="6461925"/>
                  </a:lnTo>
                  <a:lnTo>
                    <a:pt x="13467360" y="6469037"/>
                  </a:lnTo>
                  <a:lnTo>
                    <a:pt x="13419887" y="6478168"/>
                  </a:lnTo>
                  <a:lnTo>
                    <a:pt x="13373862" y="6489319"/>
                  </a:lnTo>
                  <a:lnTo>
                    <a:pt x="13329298" y="6502514"/>
                  </a:lnTo>
                  <a:lnTo>
                    <a:pt x="13286207" y="6517729"/>
                  </a:lnTo>
                  <a:lnTo>
                    <a:pt x="13244563" y="6534975"/>
                  </a:lnTo>
                  <a:lnTo>
                    <a:pt x="13194513" y="6558864"/>
                  </a:lnTo>
                  <a:lnTo>
                    <a:pt x="13147688" y="6585432"/>
                  </a:lnTo>
                  <a:lnTo>
                    <a:pt x="13104089" y="6614681"/>
                  </a:lnTo>
                  <a:lnTo>
                    <a:pt x="13063703" y="6646608"/>
                  </a:lnTo>
                  <a:lnTo>
                    <a:pt x="13026530" y="6681229"/>
                  </a:lnTo>
                  <a:lnTo>
                    <a:pt x="12992595" y="6718528"/>
                  </a:lnTo>
                  <a:lnTo>
                    <a:pt x="12961861" y="6758508"/>
                  </a:lnTo>
                  <a:lnTo>
                    <a:pt x="12935699" y="6800977"/>
                  </a:lnTo>
                  <a:lnTo>
                    <a:pt x="12913563" y="6845719"/>
                  </a:lnTo>
                  <a:lnTo>
                    <a:pt x="12895453" y="6892747"/>
                  </a:lnTo>
                  <a:lnTo>
                    <a:pt x="12881356" y="6942061"/>
                  </a:lnTo>
                  <a:lnTo>
                    <a:pt x="12871298" y="6993649"/>
                  </a:lnTo>
                  <a:lnTo>
                    <a:pt x="12865265" y="7047509"/>
                  </a:lnTo>
                  <a:lnTo>
                    <a:pt x="12863246" y="7103669"/>
                  </a:lnTo>
                  <a:lnTo>
                    <a:pt x="12865049" y="7154558"/>
                  </a:lnTo>
                  <a:lnTo>
                    <a:pt x="12870548" y="7204799"/>
                  </a:lnTo>
                  <a:lnTo>
                    <a:pt x="12879680" y="7252322"/>
                  </a:lnTo>
                  <a:lnTo>
                    <a:pt x="12892469" y="7297814"/>
                  </a:lnTo>
                  <a:lnTo>
                    <a:pt x="12908902" y="7341273"/>
                  </a:lnTo>
                  <a:lnTo>
                    <a:pt x="12928994" y="7382713"/>
                  </a:lnTo>
                  <a:lnTo>
                    <a:pt x="12952730" y="7422121"/>
                  </a:lnTo>
                  <a:lnTo>
                    <a:pt x="12980124" y="7459497"/>
                  </a:lnTo>
                  <a:lnTo>
                    <a:pt x="13011176" y="7494841"/>
                  </a:lnTo>
                  <a:lnTo>
                    <a:pt x="13039458" y="7522502"/>
                  </a:lnTo>
                  <a:lnTo>
                    <a:pt x="13070510" y="7549286"/>
                  </a:lnTo>
                  <a:lnTo>
                    <a:pt x="13104330" y="7575207"/>
                  </a:lnTo>
                  <a:lnTo>
                    <a:pt x="13140919" y="7600251"/>
                  </a:lnTo>
                  <a:lnTo>
                    <a:pt x="13180289" y="7624432"/>
                  </a:lnTo>
                  <a:lnTo>
                    <a:pt x="13222427" y="7647737"/>
                  </a:lnTo>
                  <a:lnTo>
                    <a:pt x="13267335" y="7670178"/>
                  </a:lnTo>
                  <a:lnTo>
                    <a:pt x="13315010" y="7691755"/>
                  </a:lnTo>
                  <a:lnTo>
                    <a:pt x="13365455" y="7712456"/>
                  </a:lnTo>
                  <a:lnTo>
                    <a:pt x="13418680" y="7732281"/>
                  </a:lnTo>
                  <a:lnTo>
                    <a:pt x="13474662" y="7751242"/>
                  </a:lnTo>
                  <a:lnTo>
                    <a:pt x="13885571" y="7882737"/>
                  </a:lnTo>
                  <a:lnTo>
                    <a:pt x="13942086" y="7902270"/>
                  </a:lnTo>
                  <a:lnTo>
                    <a:pt x="13993317" y="7923644"/>
                  </a:lnTo>
                  <a:lnTo>
                    <a:pt x="14039241" y="7946834"/>
                  </a:lnTo>
                  <a:lnTo>
                    <a:pt x="14079881" y="7971853"/>
                  </a:lnTo>
                  <a:lnTo>
                    <a:pt x="14115212" y="7998701"/>
                  </a:lnTo>
                  <a:lnTo>
                    <a:pt x="14145260" y="8027365"/>
                  </a:lnTo>
                  <a:lnTo>
                    <a:pt x="14174838" y="8064055"/>
                  </a:lnTo>
                  <a:lnTo>
                    <a:pt x="14197851" y="8105737"/>
                  </a:lnTo>
                  <a:lnTo>
                    <a:pt x="14214285" y="8152422"/>
                  </a:lnTo>
                  <a:lnTo>
                    <a:pt x="14224153" y="8204136"/>
                  </a:lnTo>
                  <a:lnTo>
                    <a:pt x="14227442" y="8260766"/>
                  </a:lnTo>
                  <a:lnTo>
                    <a:pt x="14223975" y="8313445"/>
                  </a:lnTo>
                  <a:lnTo>
                    <a:pt x="14213561" y="8361934"/>
                  </a:lnTo>
                  <a:lnTo>
                    <a:pt x="14196213" y="8406219"/>
                  </a:lnTo>
                  <a:lnTo>
                    <a:pt x="14171917" y="8446313"/>
                  </a:lnTo>
                  <a:lnTo>
                    <a:pt x="14140587" y="8482279"/>
                  </a:lnTo>
                  <a:lnTo>
                    <a:pt x="14102525" y="8513877"/>
                  </a:lnTo>
                  <a:lnTo>
                    <a:pt x="14070267" y="8534679"/>
                  </a:lnTo>
                  <a:lnTo>
                    <a:pt x="14034313" y="8552713"/>
                  </a:lnTo>
                  <a:lnTo>
                    <a:pt x="13994664" y="8567966"/>
                  </a:lnTo>
                  <a:lnTo>
                    <a:pt x="13951318" y="8580437"/>
                  </a:lnTo>
                  <a:lnTo>
                    <a:pt x="13904265" y="8590153"/>
                  </a:lnTo>
                  <a:lnTo>
                    <a:pt x="13853516" y="8597087"/>
                  </a:lnTo>
                  <a:lnTo>
                    <a:pt x="13797699" y="8601354"/>
                  </a:lnTo>
                  <a:lnTo>
                    <a:pt x="13794677" y="8601354"/>
                  </a:lnTo>
                  <a:lnTo>
                    <a:pt x="13740930" y="8602637"/>
                  </a:lnTo>
                  <a:lnTo>
                    <a:pt x="13684923" y="8601354"/>
                  </a:lnTo>
                  <a:lnTo>
                    <a:pt x="13631266" y="8597506"/>
                  </a:lnTo>
                  <a:lnTo>
                    <a:pt x="13579996" y="8591093"/>
                  </a:lnTo>
                  <a:lnTo>
                    <a:pt x="13531075" y="8582114"/>
                  </a:lnTo>
                  <a:lnTo>
                    <a:pt x="13484530" y="8570582"/>
                  </a:lnTo>
                  <a:lnTo>
                    <a:pt x="13440347" y="8556485"/>
                  </a:lnTo>
                  <a:lnTo>
                    <a:pt x="13398538" y="8539810"/>
                  </a:lnTo>
                  <a:lnTo>
                    <a:pt x="13359092" y="8520582"/>
                  </a:lnTo>
                  <a:lnTo>
                    <a:pt x="13322008" y="8498789"/>
                  </a:lnTo>
                  <a:lnTo>
                    <a:pt x="13287299" y="8474431"/>
                  </a:lnTo>
                  <a:lnTo>
                    <a:pt x="13251752" y="8444484"/>
                  </a:lnTo>
                  <a:lnTo>
                    <a:pt x="13219608" y="8411604"/>
                  </a:lnTo>
                  <a:lnTo>
                    <a:pt x="13190868" y="8375815"/>
                  </a:lnTo>
                  <a:lnTo>
                    <a:pt x="13165544" y="8337093"/>
                  </a:lnTo>
                  <a:lnTo>
                    <a:pt x="13143637" y="8295462"/>
                  </a:lnTo>
                  <a:lnTo>
                    <a:pt x="13125133" y="8250898"/>
                  </a:lnTo>
                  <a:lnTo>
                    <a:pt x="13110032" y="8203412"/>
                  </a:lnTo>
                  <a:lnTo>
                    <a:pt x="13098348" y="8153019"/>
                  </a:lnTo>
                  <a:lnTo>
                    <a:pt x="13090068" y="8099692"/>
                  </a:lnTo>
                  <a:lnTo>
                    <a:pt x="12751486" y="8099692"/>
                  </a:lnTo>
                  <a:lnTo>
                    <a:pt x="12758623" y="8152422"/>
                  </a:lnTo>
                  <a:lnTo>
                    <a:pt x="12768047" y="8204136"/>
                  </a:lnTo>
                  <a:lnTo>
                    <a:pt x="12779604" y="8253704"/>
                  </a:lnTo>
                  <a:lnTo>
                    <a:pt x="12793345" y="8301482"/>
                  </a:lnTo>
                  <a:lnTo>
                    <a:pt x="12809258" y="8347481"/>
                  </a:lnTo>
                  <a:lnTo>
                    <a:pt x="12827356" y="8391715"/>
                  </a:lnTo>
                  <a:lnTo>
                    <a:pt x="12847638" y="8434159"/>
                  </a:lnTo>
                  <a:lnTo>
                    <a:pt x="12870091" y="8474837"/>
                  </a:lnTo>
                  <a:lnTo>
                    <a:pt x="12894729" y="8513724"/>
                  </a:lnTo>
                  <a:lnTo>
                    <a:pt x="12921552" y="8550846"/>
                  </a:lnTo>
                  <a:lnTo>
                    <a:pt x="12950546" y="8586178"/>
                  </a:lnTo>
                  <a:lnTo>
                    <a:pt x="12981724" y="8619744"/>
                  </a:lnTo>
                  <a:lnTo>
                    <a:pt x="13015074" y="8651519"/>
                  </a:lnTo>
                  <a:lnTo>
                    <a:pt x="13050660" y="8681555"/>
                  </a:lnTo>
                  <a:lnTo>
                    <a:pt x="13085559" y="8707793"/>
                  </a:lnTo>
                  <a:lnTo>
                    <a:pt x="13122034" y="8732253"/>
                  </a:lnTo>
                  <a:lnTo>
                    <a:pt x="13160020" y="8754897"/>
                  </a:lnTo>
                  <a:lnTo>
                    <a:pt x="13199517" y="8775725"/>
                  </a:lnTo>
                  <a:lnTo>
                    <a:pt x="13240550" y="8794750"/>
                  </a:lnTo>
                  <a:lnTo>
                    <a:pt x="13283095" y="8811958"/>
                  </a:lnTo>
                  <a:lnTo>
                    <a:pt x="13327152" y="8827364"/>
                  </a:lnTo>
                  <a:lnTo>
                    <a:pt x="13372732" y="8840953"/>
                  </a:lnTo>
                  <a:lnTo>
                    <a:pt x="13419836" y="8852725"/>
                  </a:lnTo>
                  <a:lnTo>
                    <a:pt x="13468464" y="8862682"/>
                  </a:lnTo>
                  <a:lnTo>
                    <a:pt x="13518604" y="8870836"/>
                  </a:lnTo>
                  <a:lnTo>
                    <a:pt x="13570255" y="8877173"/>
                  </a:lnTo>
                  <a:lnTo>
                    <a:pt x="13623443" y="8881707"/>
                  </a:lnTo>
                  <a:lnTo>
                    <a:pt x="13678141" y="8884425"/>
                  </a:lnTo>
                  <a:lnTo>
                    <a:pt x="13734352" y="8885326"/>
                  </a:lnTo>
                  <a:lnTo>
                    <a:pt x="13787768" y="8884425"/>
                  </a:lnTo>
                  <a:lnTo>
                    <a:pt x="13791997" y="8884425"/>
                  </a:lnTo>
                  <a:lnTo>
                    <a:pt x="13851535" y="8881288"/>
                  </a:lnTo>
                  <a:lnTo>
                    <a:pt x="13906970" y="8876233"/>
                  </a:lnTo>
                  <a:lnTo>
                    <a:pt x="13960297" y="8869147"/>
                  </a:lnTo>
                  <a:lnTo>
                    <a:pt x="14011529" y="8860041"/>
                  </a:lnTo>
                  <a:lnTo>
                    <a:pt x="14060665" y="8848915"/>
                  </a:lnTo>
                  <a:lnTo>
                    <a:pt x="14107694" y="8835771"/>
                  </a:lnTo>
                  <a:lnTo>
                    <a:pt x="14152626" y="8820594"/>
                  </a:lnTo>
                  <a:lnTo>
                    <a:pt x="14195463" y="8803399"/>
                  </a:lnTo>
                  <a:lnTo>
                    <a:pt x="14236192" y="8784184"/>
                  </a:lnTo>
                  <a:lnTo>
                    <a:pt x="14274826" y="8762949"/>
                  </a:lnTo>
                  <a:lnTo>
                    <a:pt x="14311351" y="8739683"/>
                  </a:lnTo>
                  <a:lnTo>
                    <a:pt x="14345780" y="8714397"/>
                  </a:lnTo>
                  <a:lnTo>
                    <a:pt x="14383436" y="8681555"/>
                  </a:lnTo>
                  <a:lnTo>
                    <a:pt x="14417497" y="8646376"/>
                  </a:lnTo>
                  <a:lnTo>
                    <a:pt x="14447977" y="8608847"/>
                  </a:lnTo>
                  <a:lnTo>
                    <a:pt x="14474876" y="8568995"/>
                  </a:lnTo>
                  <a:lnTo>
                    <a:pt x="14498180" y="8526805"/>
                  </a:lnTo>
                  <a:lnTo>
                    <a:pt x="14517904" y="8482279"/>
                  </a:lnTo>
                  <a:lnTo>
                    <a:pt x="14534045" y="8435416"/>
                  </a:lnTo>
                  <a:lnTo>
                    <a:pt x="14546593" y="8386216"/>
                  </a:lnTo>
                  <a:lnTo>
                    <a:pt x="14555559" y="8334680"/>
                  </a:lnTo>
                  <a:lnTo>
                    <a:pt x="14560944" y="8280806"/>
                  </a:lnTo>
                  <a:lnTo>
                    <a:pt x="14562735" y="8224609"/>
                  </a:lnTo>
                  <a:close/>
                </a:path>
                <a:path w="16888460" h="8885555">
                  <a:moveTo>
                    <a:pt x="16888257" y="8855748"/>
                  </a:moveTo>
                  <a:lnTo>
                    <a:pt x="16641128" y="8201596"/>
                  </a:lnTo>
                  <a:lnTo>
                    <a:pt x="16531844" y="7912316"/>
                  </a:lnTo>
                  <a:lnTo>
                    <a:pt x="16187281" y="7000253"/>
                  </a:lnTo>
                  <a:lnTo>
                    <a:pt x="16187281" y="7912316"/>
                  </a:lnTo>
                  <a:lnTo>
                    <a:pt x="15376932" y="7912316"/>
                  </a:lnTo>
                  <a:lnTo>
                    <a:pt x="15782112" y="6785953"/>
                  </a:lnTo>
                  <a:lnTo>
                    <a:pt x="16187281" y="7912316"/>
                  </a:lnTo>
                  <a:lnTo>
                    <a:pt x="16187281" y="7000253"/>
                  </a:lnTo>
                  <a:lnTo>
                    <a:pt x="15994126" y="6488963"/>
                  </a:lnTo>
                  <a:lnTo>
                    <a:pt x="15888945" y="6488963"/>
                  </a:lnTo>
                  <a:lnTo>
                    <a:pt x="15675267" y="6488963"/>
                  </a:lnTo>
                  <a:lnTo>
                    <a:pt x="15586520" y="6488963"/>
                  </a:lnTo>
                  <a:lnTo>
                    <a:pt x="14695691" y="8855748"/>
                  </a:lnTo>
                  <a:lnTo>
                    <a:pt x="15037550" y="8855748"/>
                  </a:lnTo>
                  <a:lnTo>
                    <a:pt x="15272868" y="8201596"/>
                  </a:lnTo>
                  <a:lnTo>
                    <a:pt x="16291344" y="8201596"/>
                  </a:lnTo>
                  <a:lnTo>
                    <a:pt x="16526663" y="8855748"/>
                  </a:lnTo>
                  <a:lnTo>
                    <a:pt x="16888257" y="8855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3998" y="6940797"/>
              <a:ext cx="4742282" cy="186840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1786" y="1555659"/>
              <a:ext cx="9237765" cy="8782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20104100" cy="6471285"/>
            </a:xfrm>
            <a:custGeom>
              <a:avLst/>
              <a:gdLst/>
              <a:ahLst/>
              <a:cxnLst/>
              <a:rect l="l" t="t" r="r" b="b"/>
              <a:pathLst>
                <a:path w="20104100" h="6471285">
                  <a:moveTo>
                    <a:pt x="0" y="6471007"/>
                  </a:moveTo>
                  <a:lnTo>
                    <a:pt x="20104099" y="6471007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6471007"/>
                  </a:lnTo>
                  <a:close/>
                </a:path>
              </a:pathLst>
            </a:custGeom>
            <a:solidFill>
              <a:srgbClr val="A3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471007"/>
              <a:ext cx="20104100" cy="2953385"/>
            </a:xfrm>
            <a:custGeom>
              <a:avLst/>
              <a:gdLst/>
              <a:ahLst/>
              <a:cxnLst/>
              <a:rect l="l" t="t" r="r" b="b"/>
              <a:pathLst>
                <a:path w="20104100" h="2953384">
                  <a:moveTo>
                    <a:pt x="20104099" y="0"/>
                  </a:moveTo>
                  <a:lnTo>
                    <a:pt x="0" y="0"/>
                  </a:lnTo>
                  <a:lnTo>
                    <a:pt x="0" y="2952789"/>
                  </a:lnTo>
                  <a:lnTo>
                    <a:pt x="20104099" y="2952789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7B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9423796"/>
              <a:ext cx="20104100" cy="1885314"/>
            </a:xfrm>
            <a:custGeom>
              <a:avLst/>
              <a:gdLst/>
              <a:ahLst/>
              <a:cxnLst/>
              <a:rect l="l" t="t" r="r" b="b"/>
              <a:pathLst>
                <a:path w="20104100" h="1885315">
                  <a:moveTo>
                    <a:pt x="20104099" y="0"/>
                  </a:moveTo>
                  <a:lnTo>
                    <a:pt x="0" y="0"/>
                  </a:lnTo>
                  <a:lnTo>
                    <a:pt x="0" y="1884759"/>
                  </a:lnTo>
                  <a:lnTo>
                    <a:pt x="20104099" y="1884759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EC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8521" y="2269606"/>
              <a:ext cx="10018994" cy="31204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8432" y="3287857"/>
              <a:ext cx="11946217" cy="247732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849473" y="7159467"/>
              <a:ext cx="6720205" cy="969010"/>
            </a:xfrm>
            <a:custGeom>
              <a:avLst/>
              <a:gdLst/>
              <a:ahLst/>
              <a:cxnLst/>
              <a:rect l="l" t="t" r="r" b="b"/>
              <a:pathLst>
                <a:path w="6720205" h="969009">
                  <a:moveTo>
                    <a:pt x="1188680" y="274860"/>
                  </a:moveTo>
                  <a:lnTo>
                    <a:pt x="1140334" y="277560"/>
                  </a:lnTo>
                  <a:lnTo>
                    <a:pt x="1094769" y="285658"/>
                  </a:lnTo>
                  <a:lnTo>
                    <a:pt x="1051986" y="299156"/>
                  </a:lnTo>
                  <a:lnTo>
                    <a:pt x="1011984" y="318053"/>
                  </a:lnTo>
                  <a:lnTo>
                    <a:pt x="975500" y="341858"/>
                  </a:lnTo>
                  <a:lnTo>
                    <a:pt x="943269" y="370080"/>
                  </a:lnTo>
                  <a:lnTo>
                    <a:pt x="915292" y="402720"/>
                  </a:lnTo>
                  <a:lnTo>
                    <a:pt x="891569" y="439777"/>
                  </a:lnTo>
                  <a:lnTo>
                    <a:pt x="873245" y="480024"/>
                  </a:lnTo>
                  <a:lnTo>
                    <a:pt x="860156" y="523544"/>
                  </a:lnTo>
                  <a:lnTo>
                    <a:pt x="852303" y="570336"/>
                  </a:lnTo>
                  <a:lnTo>
                    <a:pt x="849702" y="620072"/>
                  </a:lnTo>
                  <a:lnTo>
                    <a:pt x="849685" y="620399"/>
                  </a:lnTo>
                  <a:lnTo>
                    <a:pt x="852385" y="669973"/>
                  </a:lnTo>
                  <a:lnTo>
                    <a:pt x="860483" y="716601"/>
                  </a:lnTo>
                  <a:lnTo>
                    <a:pt x="873981" y="760284"/>
                  </a:lnTo>
                  <a:lnTo>
                    <a:pt x="892878" y="801022"/>
                  </a:lnTo>
                  <a:lnTo>
                    <a:pt x="916519" y="838161"/>
                  </a:lnTo>
                  <a:lnTo>
                    <a:pt x="944250" y="871046"/>
                  </a:lnTo>
                  <a:lnTo>
                    <a:pt x="976072" y="899678"/>
                  </a:lnTo>
                  <a:lnTo>
                    <a:pt x="1011984" y="924055"/>
                  </a:lnTo>
                  <a:lnTo>
                    <a:pt x="1052068" y="943524"/>
                  </a:lnTo>
                  <a:lnTo>
                    <a:pt x="1095097" y="957431"/>
                  </a:lnTo>
                  <a:lnTo>
                    <a:pt x="1141070" y="965775"/>
                  </a:lnTo>
                  <a:lnTo>
                    <a:pt x="1189989" y="968556"/>
                  </a:lnTo>
                  <a:lnTo>
                    <a:pt x="1242343" y="965202"/>
                  </a:lnTo>
                  <a:lnTo>
                    <a:pt x="1290771" y="955141"/>
                  </a:lnTo>
                  <a:lnTo>
                    <a:pt x="1335273" y="938371"/>
                  </a:lnTo>
                  <a:lnTo>
                    <a:pt x="1375847" y="914893"/>
                  </a:lnTo>
                  <a:lnTo>
                    <a:pt x="1412250" y="885526"/>
                  </a:lnTo>
                  <a:lnTo>
                    <a:pt x="1432725" y="862539"/>
                  </a:lnTo>
                  <a:lnTo>
                    <a:pt x="1192607" y="862539"/>
                  </a:lnTo>
                  <a:lnTo>
                    <a:pt x="1146797" y="858530"/>
                  </a:lnTo>
                  <a:lnTo>
                    <a:pt x="1106222" y="846505"/>
                  </a:lnTo>
                  <a:lnTo>
                    <a:pt x="1070883" y="826463"/>
                  </a:lnTo>
                  <a:lnTo>
                    <a:pt x="1040779" y="798405"/>
                  </a:lnTo>
                  <a:lnTo>
                    <a:pt x="1017301" y="763229"/>
                  </a:lnTo>
                  <a:lnTo>
                    <a:pt x="1000531" y="721836"/>
                  </a:lnTo>
                  <a:lnTo>
                    <a:pt x="990470" y="674226"/>
                  </a:lnTo>
                  <a:lnTo>
                    <a:pt x="989725" y="662283"/>
                  </a:lnTo>
                  <a:lnTo>
                    <a:pt x="941306" y="662283"/>
                  </a:lnTo>
                  <a:lnTo>
                    <a:pt x="941306" y="560192"/>
                  </a:lnTo>
                  <a:lnTo>
                    <a:pt x="991977" y="560192"/>
                  </a:lnTo>
                  <a:lnTo>
                    <a:pt x="1000531" y="520272"/>
                  </a:lnTo>
                  <a:lnTo>
                    <a:pt x="1017301" y="479533"/>
                  </a:lnTo>
                  <a:lnTo>
                    <a:pt x="1040779" y="445012"/>
                  </a:lnTo>
                  <a:lnTo>
                    <a:pt x="1070637" y="416953"/>
                  </a:lnTo>
                  <a:lnTo>
                    <a:pt x="1105240" y="396912"/>
                  </a:lnTo>
                  <a:lnTo>
                    <a:pt x="1144588" y="384886"/>
                  </a:lnTo>
                  <a:lnTo>
                    <a:pt x="1188680" y="380878"/>
                  </a:lnTo>
                  <a:lnTo>
                    <a:pt x="1432476" y="380878"/>
                  </a:lnTo>
                  <a:lnTo>
                    <a:pt x="1419694" y="365499"/>
                  </a:lnTo>
                  <a:lnTo>
                    <a:pt x="1390081" y="339076"/>
                  </a:lnTo>
                  <a:lnTo>
                    <a:pt x="1356214" y="316744"/>
                  </a:lnTo>
                  <a:lnTo>
                    <a:pt x="1319239" y="298420"/>
                  </a:lnTo>
                  <a:lnTo>
                    <a:pt x="1278992" y="285331"/>
                  </a:lnTo>
                  <a:lnTo>
                    <a:pt x="1235925" y="277560"/>
                  </a:lnTo>
                  <a:lnTo>
                    <a:pt x="1236934" y="277560"/>
                  </a:lnTo>
                  <a:lnTo>
                    <a:pt x="1188680" y="274860"/>
                  </a:lnTo>
                  <a:close/>
                </a:path>
                <a:path w="6720205" h="969009">
                  <a:moveTo>
                    <a:pt x="146592" y="13088"/>
                  </a:moveTo>
                  <a:lnTo>
                    <a:pt x="0" y="13088"/>
                  </a:lnTo>
                  <a:lnTo>
                    <a:pt x="354578" y="955141"/>
                  </a:lnTo>
                  <a:lnTo>
                    <a:pt x="354701" y="955468"/>
                  </a:lnTo>
                  <a:lnTo>
                    <a:pt x="516999" y="955468"/>
                  </a:lnTo>
                  <a:lnTo>
                    <a:pt x="548645" y="871701"/>
                  </a:lnTo>
                  <a:lnTo>
                    <a:pt x="422761" y="871701"/>
                  </a:lnTo>
                  <a:lnTo>
                    <a:pt x="440431" y="822998"/>
                  </a:lnTo>
                  <a:lnTo>
                    <a:pt x="146592" y="13088"/>
                  </a:lnTo>
                  <a:close/>
                </a:path>
                <a:path w="6720205" h="969009">
                  <a:moveTo>
                    <a:pt x="440431" y="822998"/>
                  </a:moveTo>
                  <a:lnTo>
                    <a:pt x="422761" y="871701"/>
                  </a:lnTo>
                  <a:lnTo>
                    <a:pt x="458101" y="871701"/>
                  </a:lnTo>
                  <a:lnTo>
                    <a:pt x="440431" y="822998"/>
                  </a:lnTo>
                  <a:close/>
                </a:path>
                <a:path w="6720205" h="969009">
                  <a:moveTo>
                    <a:pt x="873010" y="13088"/>
                  </a:moveTo>
                  <a:lnTo>
                    <a:pt x="734270" y="13088"/>
                  </a:lnTo>
                  <a:lnTo>
                    <a:pt x="440431" y="822998"/>
                  </a:lnTo>
                  <a:lnTo>
                    <a:pt x="458101" y="871701"/>
                  </a:lnTo>
                  <a:lnTo>
                    <a:pt x="548645" y="871701"/>
                  </a:lnTo>
                  <a:lnTo>
                    <a:pt x="873010" y="13088"/>
                  </a:lnTo>
                  <a:close/>
                </a:path>
                <a:path w="6720205" h="969009">
                  <a:moveTo>
                    <a:pt x="1487100" y="766992"/>
                  </a:moveTo>
                  <a:lnTo>
                    <a:pt x="1358832" y="766992"/>
                  </a:lnTo>
                  <a:lnTo>
                    <a:pt x="1346970" y="789161"/>
                  </a:lnTo>
                  <a:lnTo>
                    <a:pt x="1332328" y="808548"/>
                  </a:lnTo>
                  <a:lnTo>
                    <a:pt x="1294698" y="838979"/>
                  </a:lnTo>
                  <a:lnTo>
                    <a:pt x="1247579" y="856649"/>
                  </a:lnTo>
                  <a:lnTo>
                    <a:pt x="1192607" y="862539"/>
                  </a:lnTo>
                  <a:lnTo>
                    <a:pt x="1432725" y="862539"/>
                  </a:lnTo>
                  <a:lnTo>
                    <a:pt x="1442926" y="851086"/>
                  </a:lnTo>
                  <a:lnTo>
                    <a:pt x="1467876" y="811575"/>
                  </a:lnTo>
                  <a:lnTo>
                    <a:pt x="1487100" y="766992"/>
                  </a:lnTo>
                  <a:close/>
                </a:path>
                <a:path w="6720205" h="969009">
                  <a:moveTo>
                    <a:pt x="991977" y="560192"/>
                  </a:moveTo>
                  <a:lnTo>
                    <a:pt x="941306" y="560192"/>
                  </a:lnTo>
                  <a:lnTo>
                    <a:pt x="941306" y="662283"/>
                  </a:lnTo>
                  <a:lnTo>
                    <a:pt x="989725" y="662283"/>
                  </a:lnTo>
                  <a:lnTo>
                    <a:pt x="987116" y="620399"/>
                  </a:lnTo>
                  <a:lnTo>
                    <a:pt x="990470" y="567227"/>
                  </a:lnTo>
                  <a:lnTo>
                    <a:pt x="991977" y="560192"/>
                  </a:lnTo>
                  <a:close/>
                </a:path>
                <a:path w="6720205" h="969009">
                  <a:moveTo>
                    <a:pt x="1369488" y="560192"/>
                  </a:moveTo>
                  <a:lnTo>
                    <a:pt x="991977" y="560192"/>
                  </a:lnTo>
                  <a:lnTo>
                    <a:pt x="990470" y="567227"/>
                  </a:lnTo>
                  <a:lnTo>
                    <a:pt x="987136" y="620072"/>
                  </a:lnTo>
                  <a:lnTo>
                    <a:pt x="987116" y="620399"/>
                  </a:lnTo>
                  <a:lnTo>
                    <a:pt x="989725" y="662283"/>
                  </a:lnTo>
                  <a:lnTo>
                    <a:pt x="1501498" y="662283"/>
                  </a:lnTo>
                  <a:lnTo>
                    <a:pt x="1502643" y="655166"/>
                  </a:lnTo>
                  <a:lnTo>
                    <a:pt x="1503461" y="648213"/>
                  </a:lnTo>
                  <a:lnTo>
                    <a:pt x="1503952" y="641423"/>
                  </a:lnTo>
                  <a:lnTo>
                    <a:pt x="1504116" y="634797"/>
                  </a:lnTo>
                  <a:lnTo>
                    <a:pt x="1504688" y="627516"/>
                  </a:lnTo>
                  <a:lnTo>
                    <a:pt x="1505079" y="620399"/>
                  </a:lnTo>
                  <a:lnTo>
                    <a:pt x="1505343" y="612465"/>
                  </a:lnTo>
                  <a:lnTo>
                    <a:pt x="1505424" y="604693"/>
                  </a:lnTo>
                  <a:lnTo>
                    <a:pt x="1505226" y="600767"/>
                  </a:lnTo>
                  <a:lnTo>
                    <a:pt x="1371921" y="600767"/>
                  </a:lnTo>
                  <a:lnTo>
                    <a:pt x="1369488" y="560192"/>
                  </a:lnTo>
                  <a:close/>
                </a:path>
                <a:path w="6720205" h="969009">
                  <a:moveTo>
                    <a:pt x="1432476" y="380878"/>
                  </a:moveTo>
                  <a:lnTo>
                    <a:pt x="1188680" y="380878"/>
                  </a:lnTo>
                  <a:lnTo>
                    <a:pt x="1229500" y="384396"/>
                  </a:lnTo>
                  <a:lnTo>
                    <a:pt x="1265576" y="394948"/>
                  </a:lnTo>
                  <a:lnTo>
                    <a:pt x="1323493" y="437159"/>
                  </a:lnTo>
                  <a:lnTo>
                    <a:pt x="1359814" y="506201"/>
                  </a:lnTo>
                  <a:lnTo>
                    <a:pt x="1368894" y="550294"/>
                  </a:lnTo>
                  <a:lnTo>
                    <a:pt x="1371921" y="600767"/>
                  </a:lnTo>
                  <a:lnTo>
                    <a:pt x="1405951" y="560192"/>
                  </a:lnTo>
                  <a:lnTo>
                    <a:pt x="1503181" y="560192"/>
                  </a:lnTo>
                  <a:lnTo>
                    <a:pt x="1502970" y="556020"/>
                  </a:lnTo>
                  <a:lnTo>
                    <a:pt x="1495608" y="510782"/>
                  </a:lnTo>
                  <a:lnTo>
                    <a:pt x="1483337" y="468981"/>
                  </a:lnTo>
                  <a:lnTo>
                    <a:pt x="1466159" y="430615"/>
                  </a:lnTo>
                  <a:lnTo>
                    <a:pt x="1445053" y="396012"/>
                  </a:lnTo>
                  <a:lnTo>
                    <a:pt x="1432476" y="380878"/>
                  </a:lnTo>
                  <a:close/>
                </a:path>
                <a:path w="6720205" h="969009">
                  <a:moveTo>
                    <a:pt x="1503181" y="560192"/>
                  </a:moveTo>
                  <a:lnTo>
                    <a:pt x="1405951" y="560192"/>
                  </a:lnTo>
                  <a:lnTo>
                    <a:pt x="1371921" y="600767"/>
                  </a:lnTo>
                  <a:lnTo>
                    <a:pt x="1505226" y="600767"/>
                  </a:lnTo>
                  <a:lnTo>
                    <a:pt x="1503181" y="560192"/>
                  </a:lnTo>
                  <a:close/>
                </a:path>
                <a:path w="6720205" h="969009">
                  <a:moveTo>
                    <a:pt x="1759844" y="287949"/>
                  </a:moveTo>
                  <a:lnTo>
                    <a:pt x="1630267" y="287949"/>
                  </a:lnTo>
                  <a:lnTo>
                    <a:pt x="1630267" y="955468"/>
                  </a:lnTo>
                  <a:lnTo>
                    <a:pt x="1766389" y="955468"/>
                  </a:lnTo>
                  <a:lnTo>
                    <a:pt x="1766389" y="607311"/>
                  </a:lnTo>
                  <a:lnTo>
                    <a:pt x="1749374" y="448939"/>
                  </a:lnTo>
                  <a:lnTo>
                    <a:pt x="1759844" y="418820"/>
                  </a:lnTo>
                  <a:lnTo>
                    <a:pt x="1759844" y="287949"/>
                  </a:lnTo>
                  <a:close/>
                </a:path>
                <a:path w="6720205" h="969009">
                  <a:moveTo>
                    <a:pt x="1759844" y="418820"/>
                  </a:moveTo>
                  <a:lnTo>
                    <a:pt x="1749374" y="448939"/>
                  </a:lnTo>
                  <a:lnTo>
                    <a:pt x="1766389" y="607311"/>
                  </a:lnTo>
                  <a:lnTo>
                    <a:pt x="1766389" y="454174"/>
                  </a:lnTo>
                  <a:lnTo>
                    <a:pt x="1759844" y="454174"/>
                  </a:lnTo>
                  <a:lnTo>
                    <a:pt x="1759844" y="418820"/>
                  </a:lnTo>
                  <a:close/>
                </a:path>
                <a:path w="6720205" h="969009">
                  <a:moveTo>
                    <a:pt x="1967953" y="274860"/>
                  </a:moveTo>
                  <a:lnTo>
                    <a:pt x="1929424" y="277642"/>
                  </a:lnTo>
                  <a:lnTo>
                    <a:pt x="1860708" y="299892"/>
                  </a:lnTo>
                  <a:lnTo>
                    <a:pt x="1803855" y="344148"/>
                  </a:lnTo>
                  <a:lnTo>
                    <a:pt x="1763280" y="408937"/>
                  </a:lnTo>
                  <a:lnTo>
                    <a:pt x="1759844" y="418820"/>
                  </a:lnTo>
                  <a:lnTo>
                    <a:pt x="1759844" y="454174"/>
                  </a:lnTo>
                  <a:lnTo>
                    <a:pt x="1766389" y="454174"/>
                  </a:lnTo>
                  <a:lnTo>
                    <a:pt x="1766389" y="607311"/>
                  </a:lnTo>
                  <a:lnTo>
                    <a:pt x="1769415" y="560028"/>
                  </a:lnTo>
                  <a:lnTo>
                    <a:pt x="1778496" y="518963"/>
                  </a:lnTo>
                  <a:lnTo>
                    <a:pt x="1814817" y="455483"/>
                  </a:lnTo>
                  <a:lnTo>
                    <a:pt x="1876660" y="417199"/>
                  </a:lnTo>
                  <a:lnTo>
                    <a:pt x="1916662" y="407628"/>
                  </a:lnTo>
                  <a:lnTo>
                    <a:pt x="1961537" y="404519"/>
                  </a:lnTo>
                  <a:lnTo>
                    <a:pt x="2009837" y="404519"/>
                  </a:lnTo>
                  <a:lnTo>
                    <a:pt x="2009837" y="280096"/>
                  </a:lnTo>
                  <a:lnTo>
                    <a:pt x="2002802" y="277805"/>
                  </a:lnTo>
                  <a:lnTo>
                    <a:pt x="1993476" y="276169"/>
                  </a:lnTo>
                  <a:lnTo>
                    <a:pt x="1981860" y="275187"/>
                  </a:lnTo>
                  <a:lnTo>
                    <a:pt x="1967953" y="274860"/>
                  </a:lnTo>
                  <a:close/>
                </a:path>
                <a:path w="6720205" h="969009">
                  <a:moveTo>
                    <a:pt x="2009837" y="404519"/>
                  </a:moveTo>
                  <a:lnTo>
                    <a:pt x="1970898" y="404519"/>
                  </a:lnTo>
                  <a:lnTo>
                    <a:pt x="1978424" y="404765"/>
                  </a:lnTo>
                  <a:lnTo>
                    <a:pt x="1985296" y="405174"/>
                  </a:lnTo>
                  <a:lnTo>
                    <a:pt x="1991513" y="405746"/>
                  </a:lnTo>
                  <a:lnTo>
                    <a:pt x="1999366" y="405746"/>
                  </a:lnTo>
                  <a:lnTo>
                    <a:pt x="2005474" y="406619"/>
                  </a:lnTo>
                  <a:lnTo>
                    <a:pt x="2009837" y="408364"/>
                  </a:lnTo>
                  <a:lnTo>
                    <a:pt x="2009837" y="404519"/>
                  </a:lnTo>
                  <a:close/>
                </a:path>
                <a:path w="6720205" h="969009">
                  <a:moveTo>
                    <a:pt x="2241536" y="287949"/>
                  </a:moveTo>
                  <a:lnTo>
                    <a:pt x="2105414" y="287949"/>
                  </a:lnTo>
                  <a:lnTo>
                    <a:pt x="2105414" y="955468"/>
                  </a:lnTo>
                  <a:lnTo>
                    <a:pt x="2241536" y="955468"/>
                  </a:lnTo>
                  <a:lnTo>
                    <a:pt x="2241536" y="287949"/>
                  </a:lnTo>
                  <a:close/>
                </a:path>
                <a:path w="6720205" h="969009">
                  <a:moveTo>
                    <a:pt x="2249389" y="3926"/>
                  </a:moveTo>
                  <a:lnTo>
                    <a:pt x="2098870" y="3926"/>
                  </a:lnTo>
                  <a:lnTo>
                    <a:pt x="2098870" y="157063"/>
                  </a:lnTo>
                  <a:lnTo>
                    <a:pt x="2249389" y="157063"/>
                  </a:lnTo>
                  <a:lnTo>
                    <a:pt x="2249389" y="3926"/>
                  </a:lnTo>
                  <a:close/>
                </a:path>
                <a:path w="6720205" h="969009">
                  <a:moveTo>
                    <a:pt x="2697142" y="0"/>
                  </a:moveTo>
                  <a:lnTo>
                    <a:pt x="2643152" y="3435"/>
                  </a:lnTo>
                  <a:lnTo>
                    <a:pt x="2596360" y="13743"/>
                  </a:lnTo>
                  <a:lnTo>
                    <a:pt x="2556767" y="30921"/>
                  </a:lnTo>
                  <a:lnTo>
                    <a:pt x="2524372" y="54972"/>
                  </a:lnTo>
                  <a:lnTo>
                    <a:pt x="2499177" y="84830"/>
                  </a:lnTo>
                  <a:lnTo>
                    <a:pt x="2481180" y="120742"/>
                  </a:lnTo>
                  <a:lnTo>
                    <a:pt x="2470487" y="162298"/>
                  </a:lnTo>
                  <a:lnTo>
                    <a:pt x="2466783" y="210726"/>
                  </a:lnTo>
                  <a:lnTo>
                    <a:pt x="2466783" y="955468"/>
                  </a:lnTo>
                  <a:lnTo>
                    <a:pt x="2602904" y="955468"/>
                  </a:lnTo>
                  <a:lnTo>
                    <a:pt x="2602904" y="218579"/>
                  </a:lnTo>
                  <a:lnTo>
                    <a:pt x="2604540" y="194529"/>
                  </a:lnTo>
                  <a:lnTo>
                    <a:pt x="2617629" y="155263"/>
                  </a:lnTo>
                  <a:lnTo>
                    <a:pt x="2644133" y="127450"/>
                  </a:lnTo>
                  <a:lnTo>
                    <a:pt x="2686017" y="113052"/>
                  </a:lnTo>
                  <a:lnTo>
                    <a:pt x="2712848" y="111253"/>
                  </a:lnTo>
                  <a:lnTo>
                    <a:pt x="2770438" y="111253"/>
                  </a:lnTo>
                  <a:lnTo>
                    <a:pt x="2770438" y="10470"/>
                  </a:lnTo>
                  <a:lnTo>
                    <a:pt x="2731254" y="1472"/>
                  </a:lnTo>
                  <a:lnTo>
                    <a:pt x="2709658" y="163"/>
                  </a:lnTo>
                  <a:lnTo>
                    <a:pt x="2697142" y="0"/>
                  </a:lnTo>
                  <a:close/>
                </a:path>
                <a:path w="6720205" h="969009">
                  <a:moveTo>
                    <a:pt x="2947134" y="287949"/>
                  </a:moveTo>
                  <a:lnTo>
                    <a:pt x="2892162" y="287949"/>
                  </a:lnTo>
                  <a:lnTo>
                    <a:pt x="2892162" y="955468"/>
                  </a:lnTo>
                  <a:lnTo>
                    <a:pt x="3026975" y="955468"/>
                  </a:lnTo>
                  <a:lnTo>
                    <a:pt x="3026975" y="401820"/>
                  </a:lnTo>
                  <a:lnTo>
                    <a:pt x="2947134" y="401820"/>
                  </a:lnTo>
                  <a:lnTo>
                    <a:pt x="2947134" y="287949"/>
                  </a:lnTo>
                  <a:close/>
                </a:path>
                <a:path w="6720205" h="969009">
                  <a:moveTo>
                    <a:pt x="2466783" y="287949"/>
                  </a:moveTo>
                  <a:lnTo>
                    <a:pt x="2338514" y="287949"/>
                  </a:lnTo>
                  <a:lnTo>
                    <a:pt x="2338514" y="401820"/>
                  </a:lnTo>
                  <a:lnTo>
                    <a:pt x="2466783" y="401820"/>
                  </a:lnTo>
                  <a:lnTo>
                    <a:pt x="2466783" y="287949"/>
                  </a:lnTo>
                  <a:close/>
                </a:path>
                <a:path w="6720205" h="969009">
                  <a:moveTo>
                    <a:pt x="2892162" y="287949"/>
                  </a:moveTo>
                  <a:lnTo>
                    <a:pt x="2602904" y="287949"/>
                  </a:lnTo>
                  <a:lnTo>
                    <a:pt x="2602904" y="401820"/>
                  </a:lnTo>
                  <a:lnTo>
                    <a:pt x="2892162" y="401820"/>
                  </a:lnTo>
                  <a:lnTo>
                    <a:pt x="2892162" y="287949"/>
                  </a:lnTo>
                  <a:close/>
                </a:path>
                <a:path w="6720205" h="969009">
                  <a:moveTo>
                    <a:pt x="3026975" y="287949"/>
                  </a:moveTo>
                  <a:lnTo>
                    <a:pt x="2947134" y="287949"/>
                  </a:lnTo>
                  <a:lnTo>
                    <a:pt x="2947134" y="401820"/>
                  </a:lnTo>
                  <a:lnTo>
                    <a:pt x="3026975" y="401820"/>
                  </a:lnTo>
                  <a:lnTo>
                    <a:pt x="3026975" y="287949"/>
                  </a:lnTo>
                  <a:close/>
                </a:path>
                <a:path w="6720205" h="969009">
                  <a:moveTo>
                    <a:pt x="3032210" y="13088"/>
                  </a:moveTo>
                  <a:lnTo>
                    <a:pt x="2886927" y="13088"/>
                  </a:lnTo>
                  <a:lnTo>
                    <a:pt x="2886927" y="162298"/>
                  </a:lnTo>
                  <a:lnTo>
                    <a:pt x="3032210" y="162298"/>
                  </a:lnTo>
                  <a:lnTo>
                    <a:pt x="3032210" y="13088"/>
                  </a:lnTo>
                  <a:close/>
                </a:path>
                <a:path w="6720205" h="969009">
                  <a:moveTo>
                    <a:pt x="2770438" y="111253"/>
                  </a:moveTo>
                  <a:lnTo>
                    <a:pt x="2712848" y="111253"/>
                  </a:lnTo>
                  <a:lnTo>
                    <a:pt x="2721765" y="111416"/>
                  </a:lnTo>
                  <a:lnTo>
                    <a:pt x="2730191" y="111907"/>
                  </a:lnTo>
                  <a:lnTo>
                    <a:pt x="2770438" y="119106"/>
                  </a:lnTo>
                  <a:lnTo>
                    <a:pt x="2770438" y="111253"/>
                  </a:lnTo>
                  <a:close/>
                </a:path>
                <a:path w="6720205" h="969009">
                  <a:moveTo>
                    <a:pt x="3459697" y="274860"/>
                  </a:moveTo>
                  <a:lnTo>
                    <a:pt x="3413805" y="277642"/>
                  </a:lnTo>
                  <a:lnTo>
                    <a:pt x="3370367" y="285986"/>
                  </a:lnTo>
                  <a:lnTo>
                    <a:pt x="3329383" y="299892"/>
                  </a:lnTo>
                  <a:lnTo>
                    <a:pt x="3290854" y="319361"/>
                  </a:lnTo>
                  <a:lnTo>
                    <a:pt x="3255514" y="343739"/>
                  </a:lnTo>
                  <a:lnTo>
                    <a:pt x="3224102" y="372370"/>
                  </a:lnTo>
                  <a:lnTo>
                    <a:pt x="3196616" y="405256"/>
                  </a:lnTo>
                  <a:lnTo>
                    <a:pt x="3173056" y="442394"/>
                  </a:lnTo>
                  <a:lnTo>
                    <a:pt x="3154732" y="482478"/>
                  </a:lnTo>
                  <a:lnTo>
                    <a:pt x="3141643" y="525507"/>
                  </a:lnTo>
                  <a:lnTo>
                    <a:pt x="3133790" y="571481"/>
                  </a:lnTo>
                  <a:lnTo>
                    <a:pt x="3131173" y="620399"/>
                  </a:lnTo>
                  <a:lnTo>
                    <a:pt x="3133790" y="669400"/>
                  </a:lnTo>
                  <a:lnTo>
                    <a:pt x="3141643" y="715619"/>
                  </a:lnTo>
                  <a:lnTo>
                    <a:pt x="3154732" y="759057"/>
                  </a:lnTo>
                  <a:lnTo>
                    <a:pt x="3173056" y="799713"/>
                  </a:lnTo>
                  <a:lnTo>
                    <a:pt x="3196616" y="836934"/>
                  </a:lnTo>
                  <a:lnTo>
                    <a:pt x="3224102" y="870065"/>
                  </a:lnTo>
                  <a:lnTo>
                    <a:pt x="3255514" y="899105"/>
                  </a:lnTo>
                  <a:lnTo>
                    <a:pt x="3290854" y="924055"/>
                  </a:lnTo>
                  <a:lnTo>
                    <a:pt x="3329465" y="943524"/>
                  </a:lnTo>
                  <a:lnTo>
                    <a:pt x="3370694" y="957431"/>
                  </a:lnTo>
                  <a:lnTo>
                    <a:pt x="3414541" y="965775"/>
                  </a:lnTo>
                  <a:lnTo>
                    <a:pt x="3461005" y="968556"/>
                  </a:lnTo>
                  <a:lnTo>
                    <a:pt x="3498717" y="966675"/>
                  </a:lnTo>
                  <a:lnTo>
                    <a:pt x="3568741" y="951623"/>
                  </a:lnTo>
                  <a:lnTo>
                    <a:pt x="3631076" y="921928"/>
                  </a:lnTo>
                  <a:lnTo>
                    <a:pt x="3682776" y="880045"/>
                  </a:lnTo>
                  <a:lnTo>
                    <a:pt x="3702216" y="857303"/>
                  </a:lnTo>
                  <a:lnTo>
                    <a:pt x="3463623" y="857303"/>
                  </a:lnTo>
                  <a:lnTo>
                    <a:pt x="3435155" y="855504"/>
                  </a:lnTo>
                  <a:lnTo>
                    <a:pt x="3384110" y="841106"/>
                  </a:lnTo>
                  <a:lnTo>
                    <a:pt x="3341163" y="811984"/>
                  </a:lnTo>
                  <a:lnTo>
                    <a:pt x="3307787" y="770100"/>
                  </a:lnTo>
                  <a:lnTo>
                    <a:pt x="3284473" y="716846"/>
                  </a:lnTo>
                  <a:lnTo>
                    <a:pt x="3272693" y="654675"/>
                  </a:lnTo>
                  <a:lnTo>
                    <a:pt x="3271221" y="620399"/>
                  </a:lnTo>
                  <a:lnTo>
                    <a:pt x="3272693" y="585633"/>
                  </a:lnTo>
                  <a:lnTo>
                    <a:pt x="3284473" y="523462"/>
                  </a:lnTo>
                  <a:lnTo>
                    <a:pt x="3307787" y="471353"/>
                  </a:lnTo>
                  <a:lnTo>
                    <a:pt x="3341163" y="430778"/>
                  </a:lnTo>
                  <a:lnTo>
                    <a:pt x="3384028" y="402311"/>
                  </a:lnTo>
                  <a:lnTo>
                    <a:pt x="3434419" y="387913"/>
                  </a:lnTo>
                  <a:lnTo>
                    <a:pt x="3462314" y="386113"/>
                  </a:lnTo>
                  <a:lnTo>
                    <a:pt x="3703525" y="386113"/>
                  </a:lnTo>
                  <a:lnTo>
                    <a:pt x="3684084" y="363372"/>
                  </a:lnTo>
                  <a:lnTo>
                    <a:pt x="3632384" y="321488"/>
                  </a:lnTo>
                  <a:lnTo>
                    <a:pt x="3569886" y="291794"/>
                  </a:lnTo>
                  <a:lnTo>
                    <a:pt x="3498553" y="276742"/>
                  </a:lnTo>
                  <a:lnTo>
                    <a:pt x="3459697" y="274860"/>
                  </a:lnTo>
                  <a:close/>
                </a:path>
                <a:path w="6720205" h="969009">
                  <a:moveTo>
                    <a:pt x="3759426" y="729035"/>
                  </a:moveTo>
                  <a:lnTo>
                    <a:pt x="3631157" y="729035"/>
                  </a:lnTo>
                  <a:lnTo>
                    <a:pt x="3622568" y="757012"/>
                  </a:lnTo>
                  <a:lnTo>
                    <a:pt x="3609889" y="782044"/>
                  </a:lnTo>
                  <a:lnTo>
                    <a:pt x="3572259" y="823273"/>
                  </a:lnTo>
                  <a:lnTo>
                    <a:pt x="3522849" y="848796"/>
                  </a:lnTo>
                  <a:lnTo>
                    <a:pt x="3463623" y="857303"/>
                  </a:lnTo>
                  <a:lnTo>
                    <a:pt x="3702216" y="857303"/>
                  </a:lnTo>
                  <a:lnTo>
                    <a:pt x="3704454" y="854686"/>
                  </a:lnTo>
                  <a:lnTo>
                    <a:pt x="3723596" y="826709"/>
                  </a:lnTo>
                  <a:lnTo>
                    <a:pt x="3739139" y="796441"/>
                  </a:lnTo>
                  <a:lnTo>
                    <a:pt x="3751082" y="763883"/>
                  </a:lnTo>
                  <a:lnTo>
                    <a:pt x="3759426" y="729035"/>
                  </a:lnTo>
                  <a:close/>
                </a:path>
                <a:path w="6720205" h="969009">
                  <a:moveTo>
                    <a:pt x="3703525" y="386113"/>
                  </a:moveTo>
                  <a:lnTo>
                    <a:pt x="3462314" y="386113"/>
                  </a:lnTo>
                  <a:lnTo>
                    <a:pt x="3494218" y="388322"/>
                  </a:lnTo>
                  <a:lnTo>
                    <a:pt x="3523176" y="394948"/>
                  </a:lnTo>
                  <a:lnTo>
                    <a:pt x="3572259" y="421453"/>
                  </a:lnTo>
                  <a:lnTo>
                    <a:pt x="3608907" y="462682"/>
                  </a:lnTo>
                  <a:lnTo>
                    <a:pt x="3629848" y="515691"/>
                  </a:lnTo>
                  <a:lnTo>
                    <a:pt x="3758117" y="515691"/>
                  </a:lnTo>
                  <a:lnTo>
                    <a:pt x="3750427" y="480270"/>
                  </a:lnTo>
                  <a:lnTo>
                    <a:pt x="3739138" y="447303"/>
                  </a:lnTo>
                  <a:lnTo>
                    <a:pt x="3724250" y="416790"/>
                  </a:lnTo>
                  <a:lnTo>
                    <a:pt x="3705762" y="388731"/>
                  </a:lnTo>
                  <a:lnTo>
                    <a:pt x="3703525" y="386113"/>
                  </a:lnTo>
                  <a:close/>
                </a:path>
                <a:path w="6720205" h="969009">
                  <a:moveTo>
                    <a:pt x="4269994" y="540162"/>
                  </a:moveTo>
                  <a:lnTo>
                    <a:pt x="4080209" y="570663"/>
                  </a:lnTo>
                  <a:lnTo>
                    <a:pt x="4024092" y="581952"/>
                  </a:lnTo>
                  <a:lnTo>
                    <a:pt x="3974846" y="597494"/>
                  </a:lnTo>
                  <a:lnTo>
                    <a:pt x="3932471" y="617291"/>
                  </a:lnTo>
                  <a:lnTo>
                    <a:pt x="3896969" y="641341"/>
                  </a:lnTo>
                  <a:lnTo>
                    <a:pt x="3869482" y="669236"/>
                  </a:lnTo>
                  <a:lnTo>
                    <a:pt x="3838070" y="739260"/>
                  </a:lnTo>
                  <a:lnTo>
                    <a:pt x="3834235" y="780408"/>
                  </a:lnTo>
                  <a:lnTo>
                    <a:pt x="3834143" y="781389"/>
                  </a:lnTo>
                  <a:lnTo>
                    <a:pt x="3837906" y="822373"/>
                  </a:lnTo>
                  <a:lnTo>
                    <a:pt x="3849195" y="858939"/>
                  </a:lnTo>
                  <a:lnTo>
                    <a:pt x="3894351" y="918820"/>
                  </a:lnTo>
                  <a:lnTo>
                    <a:pt x="3927072" y="940580"/>
                  </a:lnTo>
                  <a:lnTo>
                    <a:pt x="3965029" y="956122"/>
                  </a:lnTo>
                  <a:lnTo>
                    <a:pt x="4008222" y="965448"/>
                  </a:lnTo>
                  <a:lnTo>
                    <a:pt x="4056650" y="968556"/>
                  </a:lnTo>
                  <a:lnTo>
                    <a:pt x="4098206" y="966266"/>
                  </a:lnTo>
                  <a:lnTo>
                    <a:pt x="4136490" y="959394"/>
                  </a:lnTo>
                  <a:lnTo>
                    <a:pt x="4203242" y="931908"/>
                  </a:lnTo>
                  <a:lnTo>
                    <a:pt x="4254287" y="886098"/>
                  </a:lnTo>
                  <a:lnTo>
                    <a:pt x="4270395" y="861230"/>
                  </a:lnTo>
                  <a:lnTo>
                    <a:pt x="4088062" y="861230"/>
                  </a:lnTo>
                  <a:lnTo>
                    <a:pt x="4060331" y="859839"/>
                  </a:lnTo>
                  <a:lnTo>
                    <a:pt x="4015194" y="848720"/>
                  </a:lnTo>
                  <a:lnTo>
                    <a:pt x="3984580" y="825809"/>
                  </a:lnTo>
                  <a:lnTo>
                    <a:pt x="3967647" y="769610"/>
                  </a:lnTo>
                  <a:lnTo>
                    <a:pt x="3969692" y="747441"/>
                  </a:lnTo>
                  <a:lnTo>
                    <a:pt x="3986053" y="711447"/>
                  </a:lnTo>
                  <a:lnTo>
                    <a:pt x="4019429" y="686088"/>
                  </a:lnTo>
                  <a:lnTo>
                    <a:pt x="4069820" y="668418"/>
                  </a:lnTo>
                  <a:lnTo>
                    <a:pt x="4269994" y="635624"/>
                  </a:lnTo>
                  <a:lnTo>
                    <a:pt x="4269994" y="540162"/>
                  </a:lnTo>
                  <a:close/>
                </a:path>
                <a:path w="6720205" h="969009">
                  <a:moveTo>
                    <a:pt x="4403498" y="535324"/>
                  </a:moveTo>
                  <a:lnTo>
                    <a:pt x="4300098" y="535324"/>
                  </a:lnTo>
                  <a:lnTo>
                    <a:pt x="4300098" y="630870"/>
                  </a:lnTo>
                  <a:lnTo>
                    <a:pt x="4269994" y="635624"/>
                  </a:lnTo>
                  <a:lnTo>
                    <a:pt x="4270051" y="728053"/>
                  </a:lnTo>
                  <a:lnTo>
                    <a:pt x="4287009" y="824582"/>
                  </a:lnTo>
                  <a:lnTo>
                    <a:pt x="4276629" y="848720"/>
                  </a:lnTo>
                  <a:lnTo>
                    <a:pt x="4276740" y="857303"/>
                  </a:lnTo>
                  <a:lnTo>
                    <a:pt x="4276865" y="867120"/>
                  </a:lnTo>
                  <a:lnTo>
                    <a:pt x="4277274" y="884626"/>
                  </a:lnTo>
                  <a:lnTo>
                    <a:pt x="4281446" y="929291"/>
                  </a:lnTo>
                  <a:lnTo>
                    <a:pt x="4287009" y="955468"/>
                  </a:lnTo>
                  <a:lnTo>
                    <a:pt x="4419204" y="955468"/>
                  </a:lnTo>
                  <a:lnTo>
                    <a:pt x="4415523" y="938044"/>
                  </a:lnTo>
                  <a:lnTo>
                    <a:pt x="4412332" y="921110"/>
                  </a:lnTo>
                  <a:lnTo>
                    <a:pt x="4405706" y="873091"/>
                  </a:lnTo>
                  <a:lnTo>
                    <a:pt x="4404655" y="859839"/>
                  </a:lnTo>
                  <a:lnTo>
                    <a:pt x="4404583" y="858939"/>
                  </a:lnTo>
                  <a:lnTo>
                    <a:pt x="4404464" y="857303"/>
                  </a:lnTo>
                  <a:lnTo>
                    <a:pt x="4403743" y="842333"/>
                  </a:lnTo>
                  <a:lnTo>
                    <a:pt x="4403498" y="827199"/>
                  </a:lnTo>
                  <a:lnTo>
                    <a:pt x="4403498" y="535324"/>
                  </a:lnTo>
                  <a:close/>
                </a:path>
                <a:path w="6720205" h="969009">
                  <a:moveTo>
                    <a:pt x="4269994" y="728053"/>
                  </a:moveTo>
                  <a:lnTo>
                    <a:pt x="4268625" y="739260"/>
                  </a:lnTo>
                  <a:lnTo>
                    <a:pt x="4266722" y="755294"/>
                  </a:lnTo>
                  <a:lnTo>
                    <a:pt x="4256905" y="780408"/>
                  </a:lnTo>
                  <a:lnTo>
                    <a:pt x="4217639" y="823273"/>
                  </a:lnTo>
                  <a:lnTo>
                    <a:pt x="4159722" y="851741"/>
                  </a:lnTo>
                  <a:lnTo>
                    <a:pt x="4125218" y="858939"/>
                  </a:lnTo>
                  <a:lnTo>
                    <a:pt x="4124316" y="858939"/>
                  </a:lnTo>
                  <a:lnTo>
                    <a:pt x="4088062" y="861230"/>
                  </a:lnTo>
                  <a:lnTo>
                    <a:pt x="4270395" y="861230"/>
                  </a:lnTo>
                  <a:lnTo>
                    <a:pt x="4272939" y="857303"/>
                  </a:lnTo>
                  <a:lnTo>
                    <a:pt x="4276629" y="848720"/>
                  </a:lnTo>
                  <a:lnTo>
                    <a:pt x="4276538" y="827199"/>
                  </a:lnTo>
                  <a:lnTo>
                    <a:pt x="4269994" y="827199"/>
                  </a:lnTo>
                  <a:lnTo>
                    <a:pt x="4269994" y="728053"/>
                  </a:lnTo>
                  <a:close/>
                </a:path>
                <a:path w="6720205" h="969009">
                  <a:moveTo>
                    <a:pt x="4270051" y="728053"/>
                  </a:moveTo>
                  <a:lnTo>
                    <a:pt x="4269994" y="827199"/>
                  </a:lnTo>
                  <a:lnTo>
                    <a:pt x="4276538" y="827199"/>
                  </a:lnTo>
                  <a:lnTo>
                    <a:pt x="4276629" y="848720"/>
                  </a:lnTo>
                  <a:lnTo>
                    <a:pt x="4287009" y="824582"/>
                  </a:lnTo>
                  <a:lnTo>
                    <a:pt x="4270051" y="728053"/>
                  </a:lnTo>
                  <a:close/>
                </a:path>
                <a:path w="6720205" h="969009">
                  <a:moveTo>
                    <a:pt x="4300098" y="535324"/>
                  </a:moveTo>
                  <a:lnTo>
                    <a:pt x="4269994" y="540162"/>
                  </a:lnTo>
                  <a:lnTo>
                    <a:pt x="4269994" y="635624"/>
                  </a:lnTo>
                  <a:lnTo>
                    <a:pt x="4300098" y="630870"/>
                  </a:lnTo>
                  <a:lnTo>
                    <a:pt x="4300098" y="535324"/>
                  </a:lnTo>
                  <a:close/>
                </a:path>
                <a:path w="6720205" h="969009">
                  <a:moveTo>
                    <a:pt x="4372085" y="380878"/>
                  </a:moveTo>
                  <a:lnTo>
                    <a:pt x="4136490" y="380878"/>
                  </a:lnTo>
                  <a:lnTo>
                    <a:pt x="4168803" y="382923"/>
                  </a:lnTo>
                  <a:lnTo>
                    <a:pt x="4196370" y="389058"/>
                  </a:lnTo>
                  <a:lnTo>
                    <a:pt x="4237272" y="413599"/>
                  </a:lnTo>
                  <a:lnTo>
                    <a:pt x="4261813" y="453193"/>
                  </a:lnTo>
                  <a:lnTo>
                    <a:pt x="4269994" y="509146"/>
                  </a:lnTo>
                  <a:lnTo>
                    <a:pt x="4269994" y="540162"/>
                  </a:lnTo>
                  <a:lnTo>
                    <a:pt x="4300098" y="535324"/>
                  </a:lnTo>
                  <a:lnTo>
                    <a:pt x="4403498" y="535324"/>
                  </a:lnTo>
                  <a:lnTo>
                    <a:pt x="4403498" y="514382"/>
                  </a:lnTo>
                  <a:lnTo>
                    <a:pt x="4399407" y="459082"/>
                  </a:lnTo>
                  <a:lnTo>
                    <a:pt x="4387137" y="410982"/>
                  </a:lnTo>
                  <a:lnTo>
                    <a:pt x="4372085" y="380878"/>
                  </a:lnTo>
                  <a:close/>
                </a:path>
                <a:path w="6720205" h="969009">
                  <a:moveTo>
                    <a:pt x="4141725" y="274860"/>
                  </a:moveTo>
                  <a:lnTo>
                    <a:pt x="4081436" y="278378"/>
                  </a:lnTo>
                  <a:lnTo>
                    <a:pt x="4027527" y="288930"/>
                  </a:lnTo>
                  <a:lnTo>
                    <a:pt x="3979999" y="306518"/>
                  </a:lnTo>
                  <a:lnTo>
                    <a:pt x="3938852" y="331141"/>
                  </a:lnTo>
                  <a:lnTo>
                    <a:pt x="3905067" y="361654"/>
                  </a:lnTo>
                  <a:lnTo>
                    <a:pt x="3879626" y="396912"/>
                  </a:lnTo>
                  <a:lnTo>
                    <a:pt x="3862529" y="436914"/>
                  </a:lnTo>
                  <a:lnTo>
                    <a:pt x="3853776" y="481660"/>
                  </a:lnTo>
                  <a:lnTo>
                    <a:pt x="3983353" y="481660"/>
                  </a:lnTo>
                  <a:lnTo>
                    <a:pt x="3988614" y="459082"/>
                  </a:lnTo>
                  <a:lnTo>
                    <a:pt x="3988671" y="458837"/>
                  </a:lnTo>
                  <a:lnTo>
                    <a:pt x="3998078" y="438795"/>
                  </a:lnTo>
                  <a:lnTo>
                    <a:pt x="4029163" y="407055"/>
                  </a:lnTo>
                  <a:lnTo>
                    <a:pt x="4076282" y="387422"/>
                  </a:lnTo>
                  <a:lnTo>
                    <a:pt x="4136490" y="380878"/>
                  </a:lnTo>
                  <a:lnTo>
                    <a:pt x="4372085" y="380878"/>
                  </a:lnTo>
                  <a:lnTo>
                    <a:pt x="4366686" y="370080"/>
                  </a:lnTo>
                  <a:lnTo>
                    <a:pt x="4338055" y="336377"/>
                  </a:lnTo>
                  <a:lnTo>
                    <a:pt x="4301243" y="309463"/>
                  </a:lnTo>
                  <a:lnTo>
                    <a:pt x="4256251" y="290239"/>
                  </a:lnTo>
                  <a:lnTo>
                    <a:pt x="4203078" y="278705"/>
                  </a:lnTo>
                  <a:lnTo>
                    <a:pt x="4141725" y="274860"/>
                  </a:lnTo>
                  <a:close/>
                </a:path>
                <a:path w="6720205" h="969009">
                  <a:moveTo>
                    <a:pt x="4740386" y="83767"/>
                  </a:moveTo>
                  <a:lnTo>
                    <a:pt x="4605573" y="134812"/>
                  </a:lnTo>
                  <a:lnTo>
                    <a:pt x="4605662" y="755212"/>
                  </a:lnTo>
                  <a:lnTo>
                    <a:pt x="4608927" y="803722"/>
                  </a:lnTo>
                  <a:lnTo>
                    <a:pt x="4618894" y="846751"/>
                  </a:lnTo>
                  <a:lnTo>
                    <a:pt x="4635759" y="884217"/>
                  </a:lnTo>
                  <a:lnTo>
                    <a:pt x="4659237" y="914893"/>
                  </a:lnTo>
                  <a:lnTo>
                    <a:pt x="4690568" y="938371"/>
                  </a:lnTo>
                  <a:lnTo>
                    <a:pt x="4729588" y="955141"/>
                  </a:lnTo>
                  <a:lnTo>
                    <a:pt x="4776298" y="965202"/>
                  </a:lnTo>
                  <a:lnTo>
                    <a:pt x="4830697" y="968556"/>
                  </a:lnTo>
                  <a:lnTo>
                    <a:pt x="4846649" y="968311"/>
                  </a:lnTo>
                  <a:lnTo>
                    <a:pt x="4889596" y="964630"/>
                  </a:lnTo>
                  <a:lnTo>
                    <a:pt x="4930171" y="954159"/>
                  </a:lnTo>
                  <a:lnTo>
                    <a:pt x="4930171" y="857303"/>
                  </a:lnTo>
                  <a:lnTo>
                    <a:pt x="4856875" y="857303"/>
                  </a:lnTo>
                  <a:lnTo>
                    <a:pt x="4828243" y="855749"/>
                  </a:lnTo>
                  <a:lnTo>
                    <a:pt x="4783742" y="843315"/>
                  </a:lnTo>
                  <a:lnTo>
                    <a:pt x="4747258" y="800695"/>
                  </a:lnTo>
                  <a:lnTo>
                    <a:pt x="4740386" y="755212"/>
                  </a:lnTo>
                  <a:lnTo>
                    <a:pt x="4740386" y="83767"/>
                  </a:lnTo>
                  <a:close/>
                </a:path>
                <a:path w="6720205" h="969009">
                  <a:moveTo>
                    <a:pt x="4930171" y="844215"/>
                  </a:moveTo>
                  <a:lnTo>
                    <a:pt x="4889269" y="855095"/>
                  </a:lnTo>
                  <a:lnTo>
                    <a:pt x="4856875" y="857303"/>
                  </a:lnTo>
                  <a:lnTo>
                    <a:pt x="4930171" y="857303"/>
                  </a:lnTo>
                  <a:lnTo>
                    <a:pt x="4930171" y="844215"/>
                  </a:lnTo>
                  <a:close/>
                </a:path>
                <a:path w="6720205" h="969009">
                  <a:moveTo>
                    <a:pt x="4605573" y="287949"/>
                  </a:moveTo>
                  <a:lnTo>
                    <a:pt x="4472070" y="287949"/>
                  </a:lnTo>
                  <a:lnTo>
                    <a:pt x="4472070" y="396584"/>
                  </a:lnTo>
                  <a:lnTo>
                    <a:pt x="4605573" y="396584"/>
                  </a:lnTo>
                  <a:lnTo>
                    <a:pt x="4605573" y="287949"/>
                  </a:lnTo>
                  <a:close/>
                </a:path>
                <a:path w="6720205" h="969009">
                  <a:moveTo>
                    <a:pt x="4930171" y="287949"/>
                  </a:moveTo>
                  <a:lnTo>
                    <a:pt x="4740386" y="287949"/>
                  </a:lnTo>
                  <a:lnTo>
                    <a:pt x="4740386" y="396584"/>
                  </a:lnTo>
                  <a:lnTo>
                    <a:pt x="4930171" y="396584"/>
                  </a:lnTo>
                  <a:lnTo>
                    <a:pt x="4930171" y="287949"/>
                  </a:lnTo>
                  <a:close/>
                </a:path>
                <a:path w="6720205" h="969009">
                  <a:moveTo>
                    <a:pt x="5178394" y="287949"/>
                  </a:moveTo>
                  <a:lnTo>
                    <a:pt x="5042273" y="287949"/>
                  </a:lnTo>
                  <a:lnTo>
                    <a:pt x="5042273" y="955468"/>
                  </a:lnTo>
                  <a:lnTo>
                    <a:pt x="5178394" y="955468"/>
                  </a:lnTo>
                  <a:lnTo>
                    <a:pt x="5178394" y="287949"/>
                  </a:lnTo>
                  <a:close/>
                </a:path>
                <a:path w="6720205" h="969009">
                  <a:moveTo>
                    <a:pt x="5186247" y="3926"/>
                  </a:moveTo>
                  <a:lnTo>
                    <a:pt x="5035728" y="3926"/>
                  </a:lnTo>
                  <a:lnTo>
                    <a:pt x="5035728" y="157063"/>
                  </a:lnTo>
                  <a:lnTo>
                    <a:pt x="5186247" y="157063"/>
                  </a:lnTo>
                  <a:lnTo>
                    <a:pt x="5186247" y="3926"/>
                  </a:lnTo>
                  <a:close/>
                </a:path>
                <a:path w="6720205" h="969009">
                  <a:moveTo>
                    <a:pt x="5643101" y="274860"/>
                  </a:moveTo>
                  <a:lnTo>
                    <a:pt x="5593610" y="277642"/>
                  </a:lnTo>
                  <a:lnTo>
                    <a:pt x="5547227" y="285986"/>
                  </a:lnTo>
                  <a:lnTo>
                    <a:pt x="5503953" y="299892"/>
                  </a:lnTo>
                  <a:lnTo>
                    <a:pt x="5463787" y="319361"/>
                  </a:lnTo>
                  <a:lnTo>
                    <a:pt x="5427794" y="343085"/>
                  </a:lnTo>
                  <a:lnTo>
                    <a:pt x="5395726" y="371062"/>
                  </a:lnTo>
                  <a:lnTo>
                    <a:pt x="5367586" y="403292"/>
                  </a:lnTo>
                  <a:lnTo>
                    <a:pt x="5343372" y="439777"/>
                  </a:lnTo>
                  <a:lnTo>
                    <a:pt x="5324475" y="479942"/>
                  </a:lnTo>
                  <a:lnTo>
                    <a:pt x="5310978" y="523217"/>
                  </a:lnTo>
                  <a:lnTo>
                    <a:pt x="5302879" y="569599"/>
                  </a:lnTo>
                  <a:lnTo>
                    <a:pt x="5300251" y="617782"/>
                  </a:lnTo>
                  <a:lnTo>
                    <a:pt x="5300180" y="619091"/>
                  </a:lnTo>
                  <a:lnTo>
                    <a:pt x="5302879" y="668173"/>
                  </a:lnTo>
                  <a:lnTo>
                    <a:pt x="5310978" y="714637"/>
                  </a:lnTo>
                  <a:lnTo>
                    <a:pt x="5324475" y="758484"/>
                  </a:lnTo>
                  <a:lnTo>
                    <a:pt x="5343372" y="799713"/>
                  </a:lnTo>
                  <a:lnTo>
                    <a:pt x="5367095" y="836934"/>
                  </a:lnTo>
                  <a:lnTo>
                    <a:pt x="5395072" y="870065"/>
                  </a:lnTo>
                  <a:lnTo>
                    <a:pt x="5427303" y="899105"/>
                  </a:lnTo>
                  <a:lnTo>
                    <a:pt x="5463787" y="924055"/>
                  </a:lnTo>
                  <a:lnTo>
                    <a:pt x="5503953" y="943524"/>
                  </a:lnTo>
                  <a:lnTo>
                    <a:pt x="5547227" y="957431"/>
                  </a:lnTo>
                  <a:lnTo>
                    <a:pt x="5593610" y="965775"/>
                  </a:lnTo>
                  <a:lnTo>
                    <a:pt x="5643101" y="968556"/>
                  </a:lnTo>
                  <a:lnTo>
                    <a:pt x="5693165" y="965775"/>
                  </a:lnTo>
                  <a:lnTo>
                    <a:pt x="5739957" y="957431"/>
                  </a:lnTo>
                  <a:lnTo>
                    <a:pt x="5783476" y="943524"/>
                  </a:lnTo>
                  <a:lnTo>
                    <a:pt x="5823724" y="924055"/>
                  </a:lnTo>
                  <a:lnTo>
                    <a:pt x="5860127" y="899105"/>
                  </a:lnTo>
                  <a:lnTo>
                    <a:pt x="5892112" y="870065"/>
                  </a:lnTo>
                  <a:lnTo>
                    <a:pt x="5902731" y="857303"/>
                  </a:lnTo>
                  <a:lnTo>
                    <a:pt x="5643101" y="857303"/>
                  </a:lnTo>
                  <a:lnTo>
                    <a:pt x="5614388" y="855422"/>
                  </a:lnTo>
                  <a:lnTo>
                    <a:pt x="5561379" y="840370"/>
                  </a:lnTo>
                  <a:lnTo>
                    <a:pt x="5515405" y="810675"/>
                  </a:lnTo>
                  <a:lnTo>
                    <a:pt x="5479412" y="768792"/>
                  </a:lnTo>
                  <a:lnTo>
                    <a:pt x="5454216" y="715456"/>
                  </a:lnTo>
                  <a:lnTo>
                    <a:pt x="5441782" y="652630"/>
                  </a:lnTo>
                  <a:lnTo>
                    <a:pt x="5440286" y="619091"/>
                  </a:lnTo>
                  <a:lnTo>
                    <a:pt x="5440228" y="617782"/>
                  </a:lnTo>
                  <a:lnTo>
                    <a:pt x="5443745" y="567472"/>
                  </a:lnTo>
                  <a:lnTo>
                    <a:pt x="5454298" y="522562"/>
                  </a:lnTo>
                  <a:lnTo>
                    <a:pt x="5471886" y="483051"/>
                  </a:lnTo>
                  <a:lnTo>
                    <a:pt x="5496509" y="448939"/>
                  </a:lnTo>
                  <a:lnTo>
                    <a:pt x="5527267" y="421453"/>
                  </a:lnTo>
                  <a:lnTo>
                    <a:pt x="5561952" y="401820"/>
                  </a:lnTo>
                  <a:lnTo>
                    <a:pt x="5600563" y="390040"/>
                  </a:lnTo>
                  <a:lnTo>
                    <a:pt x="5643101" y="386113"/>
                  </a:lnTo>
                  <a:lnTo>
                    <a:pt x="5904986" y="386113"/>
                  </a:lnTo>
                  <a:lnTo>
                    <a:pt x="5892112" y="371062"/>
                  </a:lnTo>
                  <a:lnTo>
                    <a:pt x="5860127" y="343085"/>
                  </a:lnTo>
                  <a:lnTo>
                    <a:pt x="5823724" y="319361"/>
                  </a:lnTo>
                  <a:lnTo>
                    <a:pt x="5783476" y="299892"/>
                  </a:lnTo>
                  <a:lnTo>
                    <a:pt x="5739957" y="285986"/>
                  </a:lnTo>
                  <a:lnTo>
                    <a:pt x="5693165" y="277642"/>
                  </a:lnTo>
                  <a:lnTo>
                    <a:pt x="5643101" y="274860"/>
                  </a:lnTo>
                  <a:close/>
                </a:path>
                <a:path w="6720205" h="969009">
                  <a:moveTo>
                    <a:pt x="5904986" y="386113"/>
                  </a:moveTo>
                  <a:lnTo>
                    <a:pt x="5643101" y="386113"/>
                  </a:lnTo>
                  <a:lnTo>
                    <a:pt x="5686130" y="390040"/>
                  </a:lnTo>
                  <a:lnTo>
                    <a:pt x="5724905" y="401820"/>
                  </a:lnTo>
                  <a:lnTo>
                    <a:pt x="5759426" y="421453"/>
                  </a:lnTo>
                  <a:lnTo>
                    <a:pt x="5789694" y="448939"/>
                  </a:lnTo>
                  <a:lnTo>
                    <a:pt x="5814889" y="482560"/>
                  </a:lnTo>
                  <a:lnTo>
                    <a:pt x="5832886" y="521908"/>
                  </a:lnTo>
                  <a:lnTo>
                    <a:pt x="5843684" y="566982"/>
                  </a:lnTo>
                  <a:lnTo>
                    <a:pt x="5847283" y="617782"/>
                  </a:lnTo>
                  <a:lnTo>
                    <a:pt x="5845647" y="652630"/>
                  </a:lnTo>
                  <a:lnTo>
                    <a:pt x="5832559" y="715456"/>
                  </a:lnTo>
                  <a:lnTo>
                    <a:pt x="5806790" y="768792"/>
                  </a:lnTo>
                  <a:lnTo>
                    <a:pt x="5770797" y="810675"/>
                  </a:lnTo>
                  <a:lnTo>
                    <a:pt x="5725805" y="840370"/>
                  </a:lnTo>
                  <a:lnTo>
                    <a:pt x="5672796" y="855422"/>
                  </a:lnTo>
                  <a:lnTo>
                    <a:pt x="5643101" y="857303"/>
                  </a:lnTo>
                  <a:lnTo>
                    <a:pt x="5902731" y="857303"/>
                  </a:lnTo>
                  <a:lnTo>
                    <a:pt x="5942830" y="799713"/>
                  </a:lnTo>
                  <a:lnTo>
                    <a:pt x="5961727" y="758484"/>
                  </a:lnTo>
                  <a:lnTo>
                    <a:pt x="5975225" y="714637"/>
                  </a:lnTo>
                  <a:lnTo>
                    <a:pt x="5983323" y="668173"/>
                  </a:lnTo>
                  <a:lnTo>
                    <a:pt x="5986023" y="619091"/>
                  </a:lnTo>
                  <a:lnTo>
                    <a:pt x="5983323" y="569599"/>
                  </a:lnTo>
                  <a:lnTo>
                    <a:pt x="5975225" y="523217"/>
                  </a:lnTo>
                  <a:lnTo>
                    <a:pt x="5961727" y="479942"/>
                  </a:lnTo>
                  <a:lnTo>
                    <a:pt x="5942830" y="439777"/>
                  </a:lnTo>
                  <a:lnTo>
                    <a:pt x="5919680" y="403292"/>
                  </a:lnTo>
                  <a:lnTo>
                    <a:pt x="5904986" y="386113"/>
                  </a:lnTo>
                  <a:close/>
                </a:path>
                <a:path w="6720205" h="969009">
                  <a:moveTo>
                    <a:pt x="6241015" y="287949"/>
                  </a:moveTo>
                  <a:lnTo>
                    <a:pt x="6111438" y="287949"/>
                  </a:lnTo>
                  <a:lnTo>
                    <a:pt x="6111438" y="955468"/>
                  </a:lnTo>
                  <a:lnTo>
                    <a:pt x="6247560" y="955468"/>
                  </a:lnTo>
                  <a:lnTo>
                    <a:pt x="6247560" y="595531"/>
                  </a:lnTo>
                  <a:lnTo>
                    <a:pt x="6230544" y="435850"/>
                  </a:lnTo>
                  <a:lnTo>
                    <a:pt x="6241015" y="415923"/>
                  </a:lnTo>
                  <a:lnTo>
                    <a:pt x="6241015" y="287949"/>
                  </a:lnTo>
                  <a:close/>
                </a:path>
                <a:path w="6720205" h="969009">
                  <a:moveTo>
                    <a:pt x="6696285" y="388731"/>
                  </a:moveTo>
                  <a:lnTo>
                    <a:pt x="6447815" y="388731"/>
                  </a:lnTo>
                  <a:lnTo>
                    <a:pt x="6479719" y="390858"/>
                  </a:lnTo>
                  <a:lnTo>
                    <a:pt x="6507368" y="397239"/>
                  </a:lnTo>
                  <a:lnTo>
                    <a:pt x="6549906" y="422762"/>
                  </a:lnTo>
                  <a:lnTo>
                    <a:pt x="6576411" y="465627"/>
                  </a:lnTo>
                  <a:lnTo>
                    <a:pt x="6585246" y="526162"/>
                  </a:lnTo>
                  <a:lnTo>
                    <a:pt x="6585246" y="955468"/>
                  </a:lnTo>
                  <a:lnTo>
                    <a:pt x="6720058" y="955468"/>
                  </a:lnTo>
                  <a:lnTo>
                    <a:pt x="6719972" y="493685"/>
                  </a:lnTo>
                  <a:lnTo>
                    <a:pt x="6716214" y="447466"/>
                  </a:lnTo>
                  <a:lnTo>
                    <a:pt x="6704679" y="405092"/>
                  </a:lnTo>
                  <a:lnTo>
                    <a:pt x="6696285" y="388731"/>
                  </a:lnTo>
                  <a:close/>
                </a:path>
                <a:path w="6720205" h="969009">
                  <a:moveTo>
                    <a:pt x="6241015" y="415923"/>
                  </a:moveTo>
                  <a:lnTo>
                    <a:pt x="6230544" y="435850"/>
                  </a:lnTo>
                  <a:lnTo>
                    <a:pt x="6247560" y="595531"/>
                  </a:lnTo>
                  <a:lnTo>
                    <a:pt x="6247560" y="445012"/>
                  </a:lnTo>
                  <a:lnTo>
                    <a:pt x="6241015" y="445012"/>
                  </a:lnTo>
                  <a:lnTo>
                    <a:pt x="6241015" y="415923"/>
                  </a:lnTo>
                  <a:close/>
                </a:path>
                <a:path w="6720205" h="969009">
                  <a:moveTo>
                    <a:pt x="6489699" y="274860"/>
                  </a:moveTo>
                  <a:lnTo>
                    <a:pt x="6445934" y="277560"/>
                  </a:lnTo>
                  <a:lnTo>
                    <a:pt x="6404950" y="285658"/>
                  </a:lnTo>
                  <a:lnTo>
                    <a:pt x="6366748" y="299156"/>
                  </a:lnTo>
                  <a:lnTo>
                    <a:pt x="6331327" y="318053"/>
                  </a:lnTo>
                  <a:lnTo>
                    <a:pt x="6299505" y="341612"/>
                  </a:lnTo>
                  <a:lnTo>
                    <a:pt x="6272101" y="369098"/>
                  </a:lnTo>
                  <a:lnTo>
                    <a:pt x="6249114" y="400511"/>
                  </a:lnTo>
                  <a:lnTo>
                    <a:pt x="6241015" y="415923"/>
                  </a:lnTo>
                  <a:lnTo>
                    <a:pt x="6241015" y="445012"/>
                  </a:lnTo>
                  <a:lnTo>
                    <a:pt x="6247560" y="445012"/>
                  </a:lnTo>
                  <a:lnTo>
                    <a:pt x="6247560" y="595531"/>
                  </a:lnTo>
                  <a:lnTo>
                    <a:pt x="6253777" y="536960"/>
                  </a:lnTo>
                  <a:lnTo>
                    <a:pt x="6272428" y="486896"/>
                  </a:lnTo>
                  <a:lnTo>
                    <a:pt x="6303186" y="445994"/>
                  </a:lnTo>
                  <a:lnTo>
                    <a:pt x="6343106" y="414908"/>
                  </a:lnTo>
                  <a:lnTo>
                    <a:pt x="6392189" y="395275"/>
                  </a:lnTo>
                  <a:lnTo>
                    <a:pt x="6447815" y="388731"/>
                  </a:lnTo>
                  <a:lnTo>
                    <a:pt x="6696285" y="388731"/>
                  </a:lnTo>
                  <a:lnTo>
                    <a:pt x="6685455" y="367626"/>
                  </a:lnTo>
                  <a:lnTo>
                    <a:pt x="6658542" y="335068"/>
                  </a:lnTo>
                  <a:lnTo>
                    <a:pt x="6624920" y="308727"/>
                  </a:lnTo>
                  <a:lnTo>
                    <a:pt x="6585573" y="289912"/>
                  </a:lnTo>
                  <a:lnTo>
                    <a:pt x="6540499" y="278623"/>
                  </a:lnTo>
                  <a:lnTo>
                    <a:pt x="6489699" y="274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2361" y="8518716"/>
              <a:ext cx="8703101" cy="31739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536288" y="9882421"/>
              <a:ext cx="2865755" cy="650240"/>
            </a:xfrm>
            <a:custGeom>
              <a:avLst/>
              <a:gdLst/>
              <a:ahLst/>
              <a:cxnLst/>
              <a:rect l="l" t="t" r="r" b="b"/>
              <a:pathLst>
                <a:path w="2865754" h="650240">
                  <a:moveTo>
                    <a:pt x="265227" y="0"/>
                  </a:moveTo>
                  <a:lnTo>
                    <a:pt x="241196" y="0"/>
                  </a:lnTo>
                  <a:lnTo>
                    <a:pt x="0" y="640818"/>
                  </a:lnTo>
                  <a:lnTo>
                    <a:pt x="92562" y="640818"/>
                  </a:lnTo>
                  <a:lnTo>
                    <a:pt x="156274" y="463703"/>
                  </a:lnTo>
                  <a:lnTo>
                    <a:pt x="121933" y="463703"/>
                  </a:lnTo>
                  <a:lnTo>
                    <a:pt x="121933" y="385380"/>
                  </a:lnTo>
                  <a:lnTo>
                    <a:pt x="184449" y="385380"/>
                  </a:lnTo>
                  <a:lnTo>
                    <a:pt x="294153" y="80411"/>
                  </a:lnTo>
                  <a:lnTo>
                    <a:pt x="265227" y="0"/>
                  </a:lnTo>
                  <a:close/>
                </a:path>
                <a:path w="2865754" h="650240">
                  <a:moveTo>
                    <a:pt x="351559" y="0"/>
                  </a:moveTo>
                  <a:lnTo>
                    <a:pt x="323079" y="0"/>
                  </a:lnTo>
                  <a:lnTo>
                    <a:pt x="294153" y="80411"/>
                  </a:lnTo>
                  <a:lnTo>
                    <a:pt x="495744" y="640818"/>
                  </a:lnTo>
                  <a:lnTo>
                    <a:pt x="593646" y="640818"/>
                  </a:lnTo>
                  <a:lnTo>
                    <a:pt x="526736" y="463703"/>
                  </a:lnTo>
                  <a:lnTo>
                    <a:pt x="465483" y="463703"/>
                  </a:lnTo>
                  <a:lnTo>
                    <a:pt x="465483" y="385380"/>
                  </a:lnTo>
                  <a:lnTo>
                    <a:pt x="497148" y="385380"/>
                  </a:lnTo>
                  <a:lnTo>
                    <a:pt x="351559" y="0"/>
                  </a:lnTo>
                  <a:close/>
                </a:path>
                <a:path w="2865754" h="650240">
                  <a:moveTo>
                    <a:pt x="184449" y="385380"/>
                  </a:moveTo>
                  <a:lnTo>
                    <a:pt x="121933" y="385380"/>
                  </a:lnTo>
                  <a:lnTo>
                    <a:pt x="121933" y="463703"/>
                  </a:lnTo>
                  <a:lnTo>
                    <a:pt x="156274" y="463703"/>
                  </a:lnTo>
                  <a:lnTo>
                    <a:pt x="184449" y="385380"/>
                  </a:lnTo>
                  <a:close/>
                </a:path>
                <a:path w="2865754" h="650240">
                  <a:moveTo>
                    <a:pt x="403857" y="385380"/>
                  </a:moveTo>
                  <a:lnTo>
                    <a:pt x="184449" y="385380"/>
                  </a:lnTo>
                  <a:lnTo>
                    <a:pt x="156274" y="463703"/>
                  </a:lnTo>
                  <a:lnTo>
                    <a:pt x="432031" y="463703"/>
                  </a:lnTo>
                  <a:lnTo>
                    <a:pt x="403857" y="385380"/>
                  </a:lnTo>
                  <a:close/>
                </a:path>
                <a:path w="2865754" h="650240">
                  <a:moveTo>
                    <a:pt x="497148" y="385380"/>
                  </a:moveTo>
                  <a:lnTo>
                    <a:pt x="465483" y="385380"/>
                  </a:lnTo>
                  <a:lnTo>
                    <a:pt x="465483" y="463703"/>
                  </a:lnTo>
                  <a:lnTo>
                    <a:pt x="526736" y="463703"/>
                  </a:lnTo>
                  <a:lnTo>
                    <a:pt x="497148" y="385380"/>
                  </a:lnTo>
                  <a:close/>
                </a:path>
                <a:path w="2865754" h="650240">
                  <a:moveTo>
                    <a:pt x="323079" y="0"/>
                  </a:moveTo>
                  <a:lnTo>
                    <a:pt x="265227" y="0"/>
                  </a:lnTo>
                  <a:lnTo>
                    <a:pt x="294153" y="80411"/>
                  </a:lnTo>
                  <a:lnTo>
                    <a:pt x="323079" y="0"/>
                  </a:lnTo>
                  <a:close/>
                </a:path>
                <a:path w="2865754" h="650240">
                  <a:moveTo>
                    <a:pt x="840295" y="178005"/>
                  </a:moveTo>
                  <a:lnTo>
                    <a:pt x="779550" y="185570"/>
                  </a:lnTo>
                  <a:lnTo>
                    <a:pt x="725481" y="208265"/>
                  </a:lnTo>
                  <a:lnTo>
                    <a:pt x="680090" y="244311"/>
                  </a:lnTo>
                  <a:lnTo>
                    <a:pt x="645379" y="291928"/>
                  </a:lnTo>
                  <a:lnTo>
                    <a:pt x="624018" y="348444"/>
                  </a:lnTo>
                  <a:lnTo>
                    <a:pt x="616898" y="412971"/>
                  </a:lnTo>
                  <a:lnTo>
                    <a:pt x="618678" y="446292"/>
                  </a:lnTo>
                  <a:lnTo>
                    <a:pt x="632919" y="507258"/>
                  </a:lnTo>
                  <a:lnTo>
                    <a:pt x="661399" y="560215"/>
                  </a:lnTo>
                  <a:lnTo>
                    <a:pt x="701451" y="602491"/>
                  </a:lnTo>
                  <a:lnTo>
                    <a:pt x="751737" y="632696"/>
                  </a:lnTo>
                  <a:lnTo>
                    <a:pt x="809589" y="647827"/>
                  </a:lnTo>
                  <a:lnTo>
                    <a:pt x="841185" y="649718"/>
                  </a:lnTo>
                  <a:lnTo>
                    <a:pt x="866828" y="648439"/>
                  </a:lnTo>
                  <a:lnTo>
                    <a:pt x="914445" y="638203"/>
                  </a:lnTo>
                  <a:lnTo>
                    <a:pt x="956832" y="618011"/>
                  </a:lnTo>
                  <a:lnTo>
                    <a:pt x="991988" y="589530"/>
                  </a:lnTo>
                  <a:lnTo>
                    <a:pt x="1005208" y="574066"/>
                  </a:lnTo>
                  <a:lnTo>
                    <a:pt x="842965" y="574066"/>
                  </a:lnTo>
                  <a:lnTo>
                    <a:pt x="823607" y="572842"/>
                  </a:lnTo>
                  <a:lnTo>
                    <a:pt x="773543" y="554485"/>
                  </a:lnTo>
                  <a:lnTo>
                    <a:pt x="736996" y="514768"/>
                  </a:lnTo>
                  <a:lnTo>
                    <a:pt x="721142" y="478555"/>
                  </a:lnTo>
                  <a:lnTo>
                    <a:pt x="713132" y="436279"/>
                  </a:lnTo>
                  <a:lnTo>
                    <a:pt x="712131" y="412971"/>
                  </a:lnTo>
                  <a:lnTo>
                    <a:pt x="713132" y="389330"/>
                  </a:lnTo>
                  <a:lnTo>
                    <a:pt x="721142" y="347054"/>
                  </a:lnTo>
                  <a:lnTo>
                    <a:pt x="736996" y="311620"/>
                  </a:lnTo>
                  <a:lnTo>
                    <a:pt x="773543" y="273237"/>
                  </a:lnTo>
                  <a:lnTo>
                    <a:pt x="823106" y="254880"/>
                  </a:lnTo>
                  <a:lnTo>
                    <a:pt x="842075" y="253657"/>
                  </a:lnTo>
                  <a:lnTo>
                    <a:pt x="1006098" y="253657"/>
                  </a:lnTo>
                  <a:lnTo>
                    <a:pt x="992878" y="238192"/>
                  </a:lnTo>
                  <a:lnTo>
                    <a:pt x="957722" y="209712"/>
                  </a:lnTo>
                  <a:lnTo>
                    <a:pt x="915224" y="189519"/>
                  </a:lnTo>
                  <a:lnTo>
                    <a:pt x="866717" y="179284"/>
                  </a:lnTo>
                  <a:lnTo>
                    <a:pt x="840295" y="178005"/>
                  </a:lnTo>
                  <a:close/>
                </a:path>
                <a:path w="2865754" h="650240">
                  <a:moveTo>
                    <a:pt x="1044110" y="486843"/>
                  </a:moveTo>
                  <a:lnTo>
                    <a:pt x="956888" y="486843"/>
                  </a:lnTo>
                  <a:lnTo>
                    <a:pt x="951047" y="505868"/>
                  </a:lnTo>
                  <a:lnTo>
                    <a:pt x="942425" y="522889"/>
                  </a:lnTo>
                  <a:lnTo>
                    <a:pt x="900872" y="561049"/>
                  </a:lnTo>
                  <a:lnTo>
                    <a:pt x="863936" y="572620"/>
                  </a:lnTo>
                  <a:lnTo>
                    <a:pt x="842965" y="574066"/>
                  </a:lnTo>
                  <a:lnTo>
                    <a:pt x="1005208" y="574066"/>
                  </a:lnTo>
                  <a:lnTo>
                    <a:pt x="1006729" y="572286"/>
                  </a:lnTo>
                  <a:lnTo>
                    <a:pt x="1019746" y="553261"/>
                  </a:lnTo>
                  <a:lnTo>
                    <a:pt x="1030315" y="532680"/>
                  </a:lnTo>
                  <a:lnTo>
                    <a:pt x="1038436" y="510540"/>
                  </a:lnTo>
                  <a:lnTo>
                    <a:pt x="1044110" y="486843"/>
                  </a:lnTo>
                  <a:close/>
                </a:path>
                <a:path w="2865754" h="650240">
                  <a:moveTo>
                    <a:pt x="1006098" y="253657"/>
                  </a:moveTo>
                  <a:lnTo>
                    <a:pt x="842075" y="253657"/>
                  </a:lnTo>
                  <a:lnTo>
                    <a:pt x="863769" y="255159"/>
                  </a:lnTo>
                  <a:lnTo>
                    <a:pt x="883461" y="259664"/>
                  </a:lnTo>
                  <a:lnTo>
                    <a:pt x="930632" y="290704"/>
                  </a:lnTo>
                  <a:lnTo>
                    <a:pt x="955998" y="341769"/>
                  </a:lnTo>
                  <a:lnTo>
                    <a:pt x="1043220" y="341769"/>
                  </a:lnTo>
                  <a:lnTo>
                    <a:pt x="1037991" y="317683"/>
                  </a:lnTo>
                  <a:lnTo>
                    <a:pt x="1030315" y="295265"/>
                  </a:lnTo>
                  <a:lnTo>
                    <a:pt x="1020191" y="274517"/>
                  </a:lnTo>
                  <a:lnTo>
                    <a:pt x="1007619" y="255437"/>
                  </a:lnTo>
                  <a:lnTo>
                    <a:pt x="1006098" y="253657"/>
                  </a:lnTo>
                  <a:close/>
                </a:path>
                <a:path w="2865754" h="650240">
                  <a:moveTo>
                    <a:pt x="1312022" y="178005"/>
                  </a:moveTo>
                  <a:lnTo>
                    <a:pt x="1251278" y="185570"/>
                  </a:lnTo>
                  <a:lnTo>
                    <a:pt x="1197209" y="208265"/>
                  </a:lnTo>
                  <a:lnTo>
                    <a:pt x="1151817" y="244311"/>
                  </a:lnTo>
                  <a:lnTo>
                    <a:pt x="1117106" y="291928"/>
                  </a:lnTo>
                  <a:lnTo>
                    <a:pt x="1095746" y="348444"/>
                  </a:lnTo>
                  <a:lnTo>
                    <a:pt x="1088626" y="412971"/>
                  </a:lnTo>
                  <a:lnTo>
                    <a:pt x="1090406" y="446292"/>
                  </a:lnTo>
                  <a:lnTo>
                    <a:pt x="1104646" y="507258"/>
                  </a:lnTo>
                  <a:lnTo>
                    <a:pt x="1133127" y="560215"/>
                  </a:lnTo>
                  <a:lnTo>
                    <a:pt x="1173178" y="602491"/>
                  </a:lnTo>
                  <a:lnTo>
                    <a:pt x="1223464" y="632696"/>
                  </a:lnTo>
                  <a:lnTo>
                    <a:pt x="1281316" y="647827"/>
                  </a:lnTo>
                  <a:lnTo>
                    <a:pt x="1312912" y="649718"/>
                  </a:lnTo>
                  <a:lnTo>
                    <a:pt x="1338556" y="648439"/>
                  </a:lnTo>
                  <a:lnTo>
                    <a:pt x="1386172" y="638203"/>
                  </a:lnTo>
                  <a:lnTo>
                    <a:pt x="1428560" y="618011"/>
                  </a:lnTo>
                  <a:lnTo>
                    <a:pt x="1463715" y="589530"/>
                  </a:lnTo>
                  <a:lnTo>
                    <a:pt x="1476935" y="574066"/>
                  </a:lnTo>
                  <a:lnTo>
                    <a:pt x="1314692" y="574066"/>
                  </a:lnTo>
                  <a:lnTo>
                    <a:pt x="1295334" y="572842"/>
                  </a:lnTo>
                  <a:lnTo>
                    <a:pt x="1245270" y="554485"/>
                  </a:lnTo>
                  <a:lnTo>
                    <a:pt x="1208723" y="514768"/>
                  </a:lnTo>
                  <a:lnTo>
                    <a:pt x="1192870" y="478555"/>
                  </a:lnTo>
                  <a:lnTo>
                    <a:pt x="1184860" y="436279"/>
                  </a:lnTo>
                  <a:lnTo>
                    <a:pt x="1183858" y="412971"/>
                  </a:lnTo>
                  <a:lnTo>
                    <a:pt x="1184860" y="389330"/>
                  </a:lnTo>
                  <a:lnTo>
                    <a:pt x="1192870" y="347054"/>
                  </a:lnTo>
                  <a:lnTo>
                    <a:pt x="1208723" y="311620"/>
                  </a:lnTo>
                  <a:lnTo>
                    <a:pt x="1245270" y="273237"/>
                  </a:lnTo>
                  <a:lnTo>
                    <a:pt x="1294833" y="254880"/>
                  </a:lnTo>
                  <a:lnTo>
                    <a:pt x="1313802" y="253657"/>
                  </a:lnTo>
                  <a:lnTo>
                    <a:pt x="1477825" y="253657"/>
                  </a:lnTo>
                  <a:lnTo>
                    <a:pt x="1464606" y="238192"/>
                  </a:lnTo>
                  <a:lnTo>
                    <a:pt x="1429450" y="209712"/>
                  </a:lnTo>
                  <a:lnTo>
                    <a:pt x="1386951" y="189519"/>
                  </a:lnTo>
                  <a:lnTo>
                    <a:pt x="1338445" y="179284"/>
                  </a:lnTo>
                  <a:lnTo>
                    <a:pt x="1312022" y="178005"/>
                  </a:lnTo>
                  <a:close/>
                </a:path>
                <a:path w="2865754" h="650240">
                  <a:moveTo>
                    <a:pt x="1515838" y="486843"/>
                  </a:moveTo>
                  <a:lnTo>
                    <a:pt x="1428615" y="486843"/>
                  </a:lnTo>
                  <a:lnTo>
                    <a:pt x="1422774" y="505868"/>
                  </a:lnTo>
                  <a:lnTo>
                    <a:pt x="1414152" y="522889"/>
                  </a:lnTo>
                  <a:lnTo>
                    <a:pt x="1372599" y="561049"/>
                  </a:lnTo>
                  <a:lnTo>
                    <a:pt x="1335663" y="572620"/>
                  </a:lnTo>
                  <a:lnTo>
                    <a:pt x="1314692" y="574066"/>
                  </a:lnTo>
                  <a:lnTo>
                    <a:pt x="1476935" y="574066"/>
                  </a:lnTo>
                  <a:lnTo>
                    <a:pt x="1478457" y="572286"/>
                  </a:lnTo>
                  <a:lnTo>
                    <a:pt x="1491473" y="553261"/>
                  </a:lnTo>
                  <a:lnTo>
                    <a:pt x="1502042" y="532680"/>
                  </a:lnTo>
                  <a:lnTo>
                    <a:pt x="1510164" y="510540"/>
                  </a:lnTo>
                  <a:lnTo>
                    <a:pt x="1515838" y="486843"/>
                  </a:lnTo>
                  <a:close/>
                </a:path>
                <a:path w="2865754" h="650240">
                  <a:moveTo>
                    <a:pt x="1477825" y="253657"/>
                  </a:moveTo>
                  <a:lnTo>
                    <a:pt x="1313802" y="253657"/>
                  </a:lnTo>
                  <a:lnTo>
                    <a:pt x="1335496" y="255159"/>
                  </a:lnTo>
                  <a:lnTo>
                    <a:pt x="1355188" y="259664"/>
                  </a:lnTo>
                  <a:lnTo>
                    <a:pt x="1402359" y="290704"/>
                  </a:lnTo>
                  <a:lnTo>
                    <a:pt x="1427725" y="341769"/>
                  </a:lnTo>
                  <a:lnTo>
                    <a:pt x="1514948" y="341769"/>
                  </a:lnTo>
                  <a:lnTo>
                    <a:pt x="1509719" y="317683"/>
                  </a:lnTo>
                  <a:lnTo>
                    <a:pt x="1502042" y="295265"/>
                  </a:lnTo>
                  <a:lnTo>
                    <a:pt x="1491918" y="274517"/>
                  </a:lnTo>
                  <a:lnTo>
                    <a:pt x="1479347" y="255437"/>
                  </a:lnTo>
                  <a:lnTo>
                    <a:pt x="1477825" y="253657"/>
                  </a:lnTo>
                  <a:close/>
                </a:path>
                <a:path w="2865754" h="650240">
                  <a:moveTo>
                    <a:pt x="1790870" y="178005"/>
                  </a:moveTo>
                  <a:lnTo>
                    <a:pt x="1727010" y="185347"/>
                  </a:lnTo>
                  <a:lnTo>
                    <a:pt x="1670716" y="207375"/>
                  </a:lnTo>
                  <a:lnTo>
                    <a:pt x="1623990" y="242754"/>
                  </a:lnTo>
                  <a:lnTo>
                    <a:pt x="1588834" y="290148"/>
                  </a:lnTo>
                  <a:lnTo>
                    <a:pt x="1567473" y="347109"/>
                  </a:lnTo>
                  <a:lnTo>
                    <a:pt x="1560353" y="412971"/>
                  </a:lnTo>
                  <a:lnTo>
                    <a:pt x="1562189" y="446681"/>
                  </a:lnTo>
                  <a:lnTo>
                    <a:pt x="1576874" y="508093"/>
                  </a:lnTo>
                  <a:lnTo>
                    <a:pt x="1605800" y="561049"/>
                  </a:lnTo>
                  <a:lnTo>
                    <a:pt x="1646296" y="602880"/>
                  </a:lnTo>
                  <a:lnTo>
                    <a:pt x="1697973" y="632696"/>
                  </a:lnTo>
                  <a:lnTo>
                    <a:pt x="1758495" y="647827"/>
                  </a:lnTo>
                  <a:lnTo>
                    <a:pt x="1791759" y="649718"/>
                  </a:lnTo>
                  <a:lnTo>
                    <a:pt x="1827361" y="647437"/>
                  </a:lnTo>
                  <a:lnTo>
                    <a:pt x="1890552" y="629192"/>
                  </a:lnTo>
                  <a:lnTo>
                    <a:pt x="1942897" y="593257"/>
                  </a:lnTo>
                  <a:lnTo>
                    <a:pt x="1956820" y="577626"/>
                  </a:lnTo>
                  <a:lnTo>
                    <a:pt x="1793540" y="577626"/>
                  </a:lnTo>
                  <a:lnTo>
                    <a:pt x="1762389" y="574900"/>
                  </a:lnTo>
                  <a:lnTo>
                    <a:pt x="1710767" y="553095"/>
                  </a:lnTo>
                  <a:lnTo>
                    <a:pt x="1674332" y="510095"/>
                  </a:lnTo>
                  <a:lnTo>
                    <a:pt x="1656086" y="449574"/>
                  </a:lnTo>
                  <a:lnTo>
                    <a:pt x="1655580" y="441452"/>
                  </a:lnTo>
                  <a:lnTo>
                    <a:pt x="1622655" y="441452"/>
                  </a:lnTo>
                  <a:lnTo>
                    <a:pt x="1622655" y="372030"/>
                  </a:lnTo>
                  <a:lnTo>
                    <a:pt x="1657111" y="372030"/>
                  </a:lnTo>
                  <a:lnTo>
                    <a:pt x="1662928" y="344884"/>
                  </a:lnTo>
                  <a:lnTo>
                    <a:pt x="1690297" y="293708"/>
                  </a:lnTo>
                  <a:lnTo>
                    <a:pt x="1734130" y="260999"/>
                  </a:lnTo>
                  <a:lnTo>
                    <a:pt x="1790870" y="250097"/>
                  </a:lnTo>
                  <a:lnTo>
                    <a:pt x="1956650" y="250097"/>
                  </a:lnTo>
                  <a:lnTo>
                    <a:pt x="1947959" y="239639"/>
                  </a:lnTo>
                  <a:lnTo>
                    <a:pt x="1904793" y="206485"/>
                  </a:lnTo>
                  <a:lnTo>
                    <a:pt x="1852281" y="185125"/>
                  </a:lnTo>
                  <a:lnTo>
                    <a:pt x="1822996" y="179840"/>
                  </a:lnTo>
                  <a:lnTo>
                    <a:pt x="1823682" y="179840"/>
                  </a:lnTo>
                  <a:lnTo>
                    <a:pt x="1790870" y="178005"/>
                  </a:lnTo>
                  <a:close/>
                </a:path>
                <a:path w="2865754" h="650240">
                  <a:moveTo>
                    <a:pt x="1993795" y="512654"/>
                  </a:moveTo>
                  <a:lnTo>
                    <a:pt x="1906573" y="512654"/>
                  </a:lnTo>
                  <a:lnTo>
                    <a:pt x="1898507" y="527729"/>
                  </a:lnTo>
                  <a:lnTo>
                    <a:pt x="1888550" y="540912"/>
                  </a:lnTo>
                  <a:lnTo>
                    <a:pt x="1847609" y="568614"/>
                  </a:lnTo>
                  <a:lnTo>
                    <a:pt x="1793540" y="577626"/>
                  </a:lnTo>
                  <a:lnTo>
                    <a:pt x="1956820" y="577626"/>
                  </a:lnTo>
                  <a:lnTo>
                    <a:pt x="1963757" y="569838"/>
                  </a:lnTo>
                  <a:lnTo>
                    <a:pt x="1980723" y="542971"/>
                  </a:lnTo>
                  <a:lnTo>
                    <a:pt x="1993795" y="512654"/>
                  </a:lnTo>
                  <a:close/>
                </a:path>
                <a:path w="2865754" h="650240">
                  <a:moveTo>
                    <a:pt x="1657111" y="372030"/>
                  </a:moveTo>
                  <a:lnTo>
                    <a:pt x="1622655" y="372030"/>
                  </a:lnTo>
                  <a:lnTo>
                    <a:pt x="1622655" y="441452"/>
                  </a:lnTo>
                  <a:lnTo>
                    <a:pt x="1655580" y="441452"/>
                  </a:lnTo>
                  <a:lnTo>
                    <a:pt x="1653806" y="412971"/>
                  </a:lnTo>
                  <a:lnTo>
                    <a:pt x="1656086" y="376814"/>
                  </a:lnTo>
                  <a:lnTo>
                    <a:pt x="1657111" y="372030"/>
                  </a:lnTo>
                  <a:close/>
                </a:path>
                <a:path w="2865754" h="650240">
                  <a:moveTo>
                    <a:pt x="1913818" y="372030"/>
                  </a:moveTo>
                  <a:lnTo>
                    <a:pt x="1657111" y="372030"/>
                  </a:lnTo>
                  <a:lnTo>
                    <a:pt x="1656086" y="376814"/>
                  </a:lnTo>
                  <a:lnTo>
                    <a:pt x="1653806" y="412971"/>
                  </a:lnTo>
                  <a:lnTo>
                    <a:pt x="1655580" y="441452"/>
                  </a:lnTo>
                  <a:lnTo>
                    <a:pt x="2003585" y="441452"/>
                  </a:lnTo>
                  <a:lnTo>
                    <a:pt x="2004772" y="434925"/>
                  </a:lnTo>
                  <a:lnTo>
                    <a:pt x="2005366" y="428695"/>
                  </a:lnTo>
                  <a:lnTo>
                    <a:pt x="2005366" y="422762"/>
                  </a:lnTo>
                  <a:lnTo>
                    <a:pt x="2005959" y="416235"/>
                  </a:lnTo>
                  <a:lnTo>
                    <a:pt x="2006256" y="409411"/>
                  </a:lnTo>
                  <a:lnTo>
                    <a:pt x="2006256" y="402291"/>
                  </a:lnTo>
                  <a:lnTo>
                    <a:pt x="2006121" y="399621"/>
                  </a:lnTo>
                  <a:lnTo>
                    <a:pt x="1915473" y="399621"/>
                  </a:lnTo>
                  <a:lnTo>
                    <a:pt x="1913818" y="372030"/>
                  </a:lnTo>
                  <a:close/>
                </a:path>
                <a:path w="2865754" h="650240">
                  <a:moveTo>
                    <a:pt x="1956650" y="250097"/>
                  </a:moveTo>
                  <a:lnTo>
                    <a:pt x="1790870" y="250097"/>
                  </a:lnTo>
                  <a:lnTo>
                    <a:pt x="1818627" y="252489"/>
                  </a:lnTo>
                  <a:lnTo>
                    <a:pt x="1843158" y="259664"/>
                  </a:lnTo>
                  <a:lnTo>
                    <a:pt x="1882542" y="288368"/>
                  </a:lnTo>
                  <a:lnTo>
                    <a:pt x="1907240" y="335316"/>
                  </a:lnTo>
                  <a:lnTo>
                    <a:pt x="1915473" y="399621"/>
                  </a:lnTo>
                  <a:lnTo>
                    <a:pt x="1938614" y="372030"/>
                  </a:lnTo>
                  <a:lnTo>
                    <a:pt x="2004730" y="372030"/>
                  </a:lnTo>
                  <a:lnTo>
                    <a:pt x="2004587" y="369193"/>
                  </a:lnTo>
                  <a:lnTo>
                    <a:pt x="1999580" y="338432"/>
                  </a:lnTo>
                  <a:lnTo>
                    <a:pt x="1991236" y="310006"/>
                  </a:lnTo>
                  <a:lnTo>
                    <a:pt x="1979555" y="283918"/>
                  </a:lnTo>
                  <a:lnTo>
                    <a:pt x="1965203" y="260388"/>
                  </a:lnTo>
                  <a:lnTo>
                    <a:pt x="1956650" y="250097"/>
                  </a:lnTo>
                  <a:close/>
                </a:path>
                <a:path w="2865754" h="650240">
                  <a:moveTo>
                    <a:pt x="2004730" y="372030"/>
                  </a:moveTo>
                  <a:lnTo>
                    <a:pt x="1938614" y="372030"/>
                  </a:lnTo>
                  <a:lnTo>
                    <a:pt x="1915473" y="399621"/>
                  </a:lnTo>
                  <a:lnTo>
                    <a:pt x="2006121" y="399621"/>
                  </a:lnTo>
                  <a:lnTo>
                    <a:pt x="2004730" y="372030"/>
                  </a:lnTo>
                  <a:close/>
                </a:path>
                <a:path w="2865754" h="650240">
                  <a:moveTo>
                    <a:pt x="2140948" y="500194"/>
                  </a:moveTo>
                  <a:lnTo>
                    <a:pt x="2055506" y="500194"/>
                  </a:lnTo>
                  <a:lnTo>
                    <a:pt x="2061871" y="533625"/>
                  </a:lnTo>
                  <a:lnTo>
                    <a:pt x="2091719" y="588974"/>
                  </a:lnTo>
                  <a:lnTo>
                    <a:pt x="2143674" y="627690"/>
                  </a:lnTo>
                  <a:lnTo>
                    <a:pt x="2214431" y="647270"/>
                  </a:lnTo>
                  <a:lnTo>
                    <a:pt x="2256652" y="649718"/>
                  </a:lnTo>
                  <a:lnTo>
                    <a:pt x="2296981" y="647549"/>
                  </a:lnTo>
                  <a:lnTo>
                    <a:pt x="2363288" y="630193"/>
                  </a:lnTo>
                  <a:lnTo>
                    <a:pt x="2410292" y="595983"/>
                  </a:lnTo>
                  <a:lnTo>
                    <a:pt x="2420230" y="581186"/>
                  </a:lnTo>
                  <a:lnTo>
                    <a:pt x="2258432" y="581186"/>
                  </a:lnTo>
                  <a:lnTo>
                    <a:pt x="2233956" y="579907"/>
                  </a:lnTo>
                  <a:lnTo>
                    <a:pt x="2193015" y="569671"/>
                  </a:lnTo>
                  <a:lnTo>
                    <a:pt x="2152964" y="534905"/>
                  </a:lnTo>
                  <a:lnTo>
                    <a:pt x="2145510" y="518662"/>
                  </a:lnTo>
                  <a:lnTo>
                    <a:pt x="2140948" y="500194"/>
                  </a:lnTo>
                  <a:close/>
                </a:path>
                <a:path w="2865754" h="650240">
                  <a:moveTo>
                    <a:pt x="2247751" y="178005"/>
                  </a:moveTo>
                  <a:lnTo>
                    <a:pt x="2176104" y="186905"/>
                  </a:lnTo>
                  <a:lnTo>
                    <a:pt x="2121368" y="213606"/>
                  </a:lnTo>
                  <a:lnTo>
                    <a:pt x="2087306" y="255047"/>
                  </a:lnTo>
                  <a:lnTo>
                    <a:pt x="2075976" y="309728"/>
                  </a:lnTo>
                  <a:lnTo>
                    <a:pt x="2078035" y="333258"/>
                  </a:lnTo>
                  <a:lnTo>
                    <a:pt x="2094500" y="374645"/>
                  </a:lnTo>
                  <a:lnTo>
                    <a:pt x="2127987" y="407965"/>
                  </a:lnTo>
                  <a:lnTo>
                    <a:pt x="2179164" y="432886"/>
                  </a:lnTo>
                  <a:lnTo>
                    <a:pt x="2284242" y="459253"/>
                  </a:lnTo>
                  <a:lnTo>
                    <a:pt x="2302599" y="464481"/>
                  </a:lnTo>
                  <a:lnTo>
                    <a:pt x="2337644" y="484173"/>
                  </a:lnTo>
                  <a:lnTo>
                    <a:pt x="2351884" y="519774"/>
                  </a:lnTo>
                  <a:lnTo>
                    <a:pt x="2350382" y="533625"/>
                  </a:lnTo>
                  <a:lnTo>
                    <a:pt x="2327854" y="565166"/>
                  </a:lnTo>
                  <a:lnTo>
                    <a:pt x="2279792" y="580185"/>
                  </a:lnTo>
                  <a:lnTo>
                    <a:pt x="2258432" y="581186"/>
                  </a:lnTo>
                  <a:lnTo>
                    <a:pt x="2420230" y="581186"/>
                  </a:lnTo>
                  <a:lnTo>
                    <a:pt x="2425311" y="573621"/>
                  </a:lnTo>
                  <a:lnTo>
                    <a:pt x="2434323" y="547921"/>
                  </a:lnTo>
                  <a:lnTo>
                    <a:pt x="2437235" y="519774"/>
                  </a:lnTo>
                  <a:lnTo>
                    <a:pt x="2437308" y="518662"/>
                  </a:lnTo>
                  <a:lnTo>
                    <a:pt x="2435269" y="494464"/>
                  </a:lnTo>
                  <a:lnTo>
                    <a:pt x="2418803" y="451298"/>
                  </a:lnTo>
                  <a:lnTo>
                    <a:pt x="2385928" y="415586"/>
                  </a:lnTo>
                  <a:lnTo>
                    <a:pt x="2336976" y="389330"/>
                  </a:lnTo>
                  <a:lnTo>
                    <a:pt x="2231731" y="361350"/>
                  </a:lnTo>
                  <a:lnTo>
                    <a:pt x="2213930" y="356176"/>
                  </a:lnTo>
                  <a:lnTo>
                    <a:pt x="2176549" y="337319"/>
                  </a:lnTo>
                  <a:lnTo>
                    <a:pt x="2160529" y="301718"/>
                  </a:lnTo>
                  <a:lnTo>
                    <a:pt x="2161864" y="289536"/>
                  </a:lnTo>
                  <a:lnTo>
                    <a:pt x="2194183" y="255047"/>
                  </a:lnTo>
                  <a:lnTo>
                    <a:pt x="2245081" y="246536"/>
                  </a:lnTo>
                  <a:lnTo>
                    <a:pt x="2406330" y="246536"/>
                  </a:lnTo>
                  <a:lnTo>
                    <a:pt x="2396830" y="233186"/>
                  </a:lnTo>
                  <a:lnTo>
                    <a:pt x="2375025" y="213606"/>
                  </a:lnTo>
                  <a:lnTo>
                    <a:pt x="2349047" y="198030"/>
                  </a:lnTo>
                  <a:lnTo>
                    <a:pt x="2319176" y="186905"/>
                  </a:lnTo>
                  <a:lnTo>
                    <a:pt x="2285410" y="180230"/>
                  </a:lnTo>
                  <a:lnTo>
                    <a:pt x="2247751" y="178005"/>
                  </a:lnTo>
                  <a:close/>
                </a:path>
                <a:path w="2865754" h="650240">
                  <a:moveTo>
                    <a:pt x="2406330" y="246536"/>
                  </a:moveTo>
                  <a:lnTo>
                    <a:pt x="2245081" y="246536"/>
                  </a:lnTo>
                  <a:lnTo>
                    <a:pt x="2265719" y="247649"/>
                  </a:lnTo>
                  <a:lnTo>
                    <a:pt x="2284020" y="250987"/>
                  </a:lnTo>
                  <a:lnTo>
                    <a:pt x="2325239" y="273738"/>
                  </a:lnTo>
                  <a:lnTo>
                    <a:pt x="2344764" y="313288"/>
                  </a:lnTo>
                  <a:lnTo>
                    <a:pt x="2430206" y="313288"/>
                  </a:lnTo>
                  <a:lnTo>
                    <a:pt x="2424421" y="283028"/>
                  </a:lnTo>
                  <a:lnTo>
                    <a:pt x="2413389" y="256549"/>
                  </a:lnTo>
                  <a:lnTo>
                    <a:pt x="2413296" y="256327"/>
                  </a:lnTo>
                  <a:lnTo>
                    <a:pt x="2406330" y="246536"/>
                  </a:lnTo>
                  <a:close/>
                </a:path>
                <a:path w="2865754" h="650240">
                  <a:moveTo>
                    <a:pt x="2569217" y="500194"/>
                  </a:moveTo>
                  <a:lnTo>
                    <a:pt x="2483775" y="500194"/>
                  </a:lnTo>
                  <a:lnTo>
                    <a:pt x="2490140" y="533625"/>
                  </a:lnTo>
                  <a:lnTo>
                    <a:pt x="2490172" y="533792"/>
                  </a:lnTo>
                  <a:lnTo>
                    <a:pt x="2519988" y="588974"/>
                  </a:lnTo>
                  <a:lnTo>
                    <a:pt x="2571943" y="627690"/>
                  </a:lnTo>
                  <a:lnTo>
                    <a:pt x="2642700" y="647270"/>
                  </a:lnTo>
                  <a:lnTo>
                    <a:pt x="2684920" y="649718"/>
                  </a:lnTo>
                  <a:lnTo>
                    <a:pt x="2725250" y="647549"/>
                  </a:lnTo>
                  <a:lnTo>
                    <a:pt x="2791557" y="630193"/>
                  </a:lnTo>
                  <a:lnTo>
                    <a:pt x="2838561" y="595983"/>
                  </a:lnTo>
                  <a:lnTo>
                    <a:pt x="2848499" y="581186"/>
                  </a:lnTo>
                  <a:lnTo>
                    <a:pt x="2686701" y="581186"/>
                  </a:lnTo>
                  <a:lnTo>
                    <a:pt x="2662225" y="579907"/>
                  </a:lnTo>
                  <a:lnTo>
                    <a:pt x="2621284" y="569671"/>
                  </a:lnTo>
                  <a:lnTo>
                    <a:pt x="2581233" y="534905"/>
                  </a:lnTo>
                  <a:lnTo>
                    <a:pt x="2573779" y="518662"/>
                  </a:lnTo>
                  <a:lnTo>
                    <a:pt x="2569217" y="500194"/>
                  </a:lnTo>
                  <a:close/>
                </a:path>
                <a:path w="2865754" h="650240">
                  <a:moveTo>
                    <a:pt x="2676020" y="178005"/>
                  </a:moveTo>
                  <a:lnTo>
                    <a:pt x="2604373" y="186905"/>
                  </a:lnTo>
                  <a:lnTo>
                    <a:pt x="2549637" y="213606"/>
                  </a:lnTo>
                  <a:lnTo>
                    <a:pt x="2515575" y="255047"/>
                  </a:lnTo>
                  <a:lnTo>
                    <a:pt x="2504245" y="309728"/>
                  </a:lnTo>
                  <a:lnTo>
                    <a:pt x="2506304" y="333258"/>
                  </a:lnTo>
                  <a:lnTo>
                    <a:pt x="2522769" y="374645"/>
                  </a:lnTo>
                  <a:lnTo>
                    <a:pt x="2556256" y="407965"/>
                  </a:lnTo>
                  <a:lnTo>
                    <a:pt x="2607433" y="432886"/>
                  </a:lnTo>
                  <a:lnTo>
                    <a:pt x="2712511" y="459253"/>
                  </a:lnTo>
                  <a:lnTo>
                    <a:pt x="2730868" y="464481"/>
                  </a:lnTo>
                  <a:lnTo>
                    <a:pt x="2765913" y="484173"/>
                  </a:lnTo>
                  <a:lnTo>
                    <a:pt x="2780153" y="519774"/>
                  </a:lnTo>
                  <a:lnTo>
                    <a:pt x="2778651" y="533625"/>
                  </a:lnTo>
                  <a:lnTo>
                    <a:pt x="2756123" y="565166"/>
                  </a:lnTo>
                  <a:lnTo>
                    <a:pt x="2708061" y="580185"/>
                  </a:lnTo>
                  <a:lnTo>
                    <a:pt x="2686701" y="581186"/>
                  </a:lnTo>
                  <a:lnTo>
                    <a:pt x="2848499" y="581186"/>
                  </a:lnTo>
                  <a:lnTo>
                    <a:pt x="2853580" y="573621"/>
                  </a:lnTo>
                  <a:lnTo>
                    <a:pt x="2862592" y="547921"/>
                  </a:lnTo>
                  <a:lnTo>
                    <a:pt x="2865504" y="519774"/>
                  </a:lnTo>
                  <a:lnTo>
                    <a:pt x="2865577" y="518662"/>
                  </a:lnTo>
                  <a:lnTo>
                    <a:pt x="2863537" y="494464"/>
                  </a:lnTo>
                  <a:lnTo>
                    <a:pt x="2847072" y="451298"/>
                  </a:lnTo>
                  <a:lnTo>
                    <a:pt x="2814197" y="415586"/>
                  </a:lnTo>
                  <a:lnTo>
                    <a:pt x="2765245" y="389330"/>
                  </a:lnTo>
                  <a:lnTo>
                    <a:pt x="2660000" y="361350"/>
                  </a:lnTo>
                  <a:lnTo>
                    <a:pt x="2642199" y="356176"/>
                  </a:lnTo>
                  <a:lnTo>
                    <a:pt x="2604818" y="337319"/>
                  </a:lnTo>
                  <a:lnTo>
                    <a:pt x="2588798" y="301718"/>
                  </a:lnTo>
                  <a:lnTo>
                    <a:pt x="2590133" y="289536"/>
                  </a:lnTo>
                  <a:lnTo>
                    <a:pt x="2622452" y="255047"/>
                  </a:lnTo>
                  <a:lnTo>
                    <a:pt x="2673350" y="246536"/>
                  </a:lnTo>
                  <a:lnTo>
                    <a:pt x="2834599" y="246536"/>
                  </a:lnTo>
                  <a:lnTo>
                    <a:pt x="2825100" y="233186"/>
                  </a:lnTo>
                  <a:lnTo>
                    <a:pt x="2803294" y="213606"/>
                  </a:lnTo>
                  <a:lnTo>
                    <a:pt x="2777316" y="198030"/>
                  </a:lnTo>
                  <a:lnTo>
                    <a:pt x="2747445" y="186905"/>
                  </a:lnTo>
                  <a:lnTo>
                    <a:pt x="2713680" y="180230"/>
                  </a:lnTo>
                  <a:lnTo>
                    <a:pt x="2676020" y="178005"/>
                  </a:lnTo>
                  <a:close/>
                </a:path>
                <a:path w="2865754" h="650240">
                  <a:moveTo>
                    <a:pt x="2834599" y="246536"/>
                  </a:moveTo>
                  <a:lnTo>
                    <a:pt x="2673350" y="246536"/>
                  </a:lnTo>
                  <a:lnTo>
                    <a:pt x="2693988" y="247649"/>
                  </a:lnTo>
                  <a:lnTo>
                    <a:pt x="2712289" y="250987"/>
                  </a:lnTo>
                  <a:lnTo>
                    <a:pt x="2753508" y="273738"/>
                  </a:lnTo>
                  <a:lnTo>
                    <a:pt x="2773033" y="313288"/>
                  </a:lnTo>
                  <a:lnTo>
                    <a:pt x="2858475" y="313288"/>
                  </a:lnTo>
                  <a:lnTo>
                    <a:pt x="2852690" y="283028"/>
                  </a:lnTo>
                  <a:lnTo>
                    <a:pt x="2841658" y="256549"/>
                  </a:lnTo>
                  <a:lnTo>
                    <a:pt x="2841565" y="256327"/>
                  </a:lnTo>
                  <a:lnTo>
                    <a:pt x="2834599" y="246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9487" y="10811976"/>
              <a:ext cx="5407971" cy="27685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576601" y="1153891"/>
              <a:ext cx="3474085" cy="871855"/>
            </a:xfrm>
            <a:custGeom>
              <a:avLst/>
              <a:gdLst/>
              <a:ahLst/>
              <a:cxnLst/>
              <a:rect l="l" t="t" r="r" b="b"/>
              <a:pathLst>
                <a:path w="3474085" h="871855">
                  <a:moveTo>
                    <a:pt x="267635" y="0"/>
                  </a:moveTo>
                  <a:lnTo>
                    <a:pt x="0" y="0"/>
                  </a:lnTo>
                  <a:lnTo>
                    <a:pt x="0" y="678513"/>
                  </a:lnTo>
                  <a:lnTo>
                    <a:pt x="99892" y="678513"/>
                  </a:lnTo>
                  <a:lnTo>
                    <a:pt x="99892" y="386375"/>
                  </a:lnTo>
                  <a:lnTo>
                    <a:pt x="75390" y="386375"/>
                  </a:lnTo>
                  <a:lnTo>
                    <a:pt x="75390" y="351048"/>
                  </a:lnTo>
                  <a:lnTo>
                    <a:pt x="61254" y="336429"/>
                  </a:lnTo>
                  <a:lnTo>
                    <a:pt x="75390" y="336429"/>
                  </a:lnTo>
                  <a:lnTo>
                    <a:pt x="75390" y="305331"/>
                  </a:lnTo>
                  <a:lnTo>
                    <a:pt x="99892" y="305331"/>
                  </a:lnTo>
                  <a:lnTo>
                    <a:pt x="99892" y="81987"/>
                  </a:lnTo>
                  <a:lnTo>
                    <a:pt x="465877" y="81987"/>
                  </a:lnTo>
                  <a:lnTo>
                    <a:pt x="438913" y="53008"/>
                  </a:lnTo>
                  <a:lnTo>
                    <a:pt x="392972" y="24501"/>
                  </a:lnTo>
                  <a:lnTo>
                    <a:pt x="335722" y="6125"/>
                  </a:lnTo>
                  <a:lnTo>
                    <a:pt x="303033" y="1531"/>
                  </a:lnTo>
                  <a:lnTo>
                    <a:pt x="267635" y="0"/>
                  </a:lnTo>
                  <a:close/>
                </a:path>
                <a:path w="3474085" h="871855">
                  <a:moveTo>
                    <a:pt x="465877" y="81987"/>
                  </a:moveTo>
                  <a:lnTo>
                    <a:pt x="264808" y="81987"/>
                  </a:lnTo>
                  <a:lnTo>
                    <a:pt x="297085" y="83812"/>
                  </a:lnTo>
                  <a:lnTo>
                    <a:pt x="325120" y="89290"/>
                  </a:lnTo>
                  <a:lnTo>
                    <a:pt x="368470" y="111200"/>
                  </a:lnTo>
                  <a:lnTo>
                    <a:pt x="394621" y="146304"/>
                  </a:lnTo>
                  <a:lnTo>
                    <a:pt x="403256" y="192245"/>
                  </a:lnTo>
                  <a:lnTo>
                    <a:pt x="403338" y="193187"/>
                  </a:lnTo>
                  <a:lnTo>
                    <a:pt x="401100" y="218160"/>
                  </a:lnTo>
                  <a:lnTo>
                    <a:pt x="383195" y="259625"/>
                  </a:lnTo>
                  <a:lnTo>
                    <a:pt x="348032" y="288898"/>
                  </a:lnTo>
                  <a:lnTo>
                    <a:pt x="296672" y="303505"/>
                  </a:lnTo>
                  <a:lnTo>
                    <a:pt x="264808" y="305331"/>
                  </a:lnTo>
                  <a:lnTo>
                    <a:pt x="99892" y="305331"/>
                  </a:lnTo>
                  <a:lnTo>
                    <a:pt x="99892" y="376388"/>
                  </a:lnTo>
                  <a:lnTo>
                    <a:pt x="392029" y="678513"/>
                  </a:lnTo>
                  <a:lnTo>
                    <a:pt x="535271" y="678513"/>
                  </a:lnTo>
                  <a:lnTo>
                    <a:pt x="182821" y="336429"/>
                  </a:lnTo>
                  <a:lnTo>
                    <a:pt x="433779" y="336429"/>
                  </a:lnTo>
                  <a:lnTo>
                    <a:pt x="473074" y="294022"/>
                  </a:lnTo>
                  <a:lnTo>
                    <a:pt x="494278" y="246903"/>
                  </a:lnTo>
                  <a:lnTo>
                    <a:pt x="501287" y="193187"/>
                  </a:lnTo>
                  <a:lnTo>
                    <a:pt x="501345" y="192245"/>
                  </a:lnTo>
                  <a:lnTo>
                    <a:pt x="499579" y="164032"/>
                  </a:lnTo>
                  <a:lnTo>
                    <a:pt x="494278" y="137823"/>
                  </a:lnTo>
                  <a:lnTo>
                    <a:pt x="485443" y="113615"/>
                  </a:lnTo>
                  <a:lnTo>
                    <a:pt x="473074" y="91410"/>
                  </a:lnTo>
                  <a:lnTo>
                    <a:pt x="465877" y="81987"/>
                  </a:lnTo>
                  <a:close/>
                </a:path>
                <a:path w="3474085" h="871855">
                  <a:moveTo>
                    <a:pt x="75390" y="351048"/>
                  </a:moveTo>
                  <a:lnTo>
                    <a:pt x="75390" y="386375"/>
                  </a:lnTo>
                  <a:lnTo>
                    <a:pt x="99892" y="386375"/>
                  </a:lnTo>
                  <a:lnTo>
                    <a:pt x="99892" y="376388"/>
                  </a:lnTo>
                  <a:lnTo>
                    <a:pt x="75390" y="351048"/>
                  </a:lnTo>
                  <a:close/>
                </a:path>
                <a:path w="3474085" h="871855">
                  <a:moveTo>
                    <a:pt x="99892" y="376388"/>
                  </a:moveTo>
                  <a:lnTo>
                    <a:pt x="99892" y="386375"/>
                  </a:lnTo>
                  <a:lnTo>
                    <a:pt x="109549" y="386375"/>
                  </a:lnTo>
                  <a:lnTo>
                    <a:pt x="99892" y="376388"/>
                  </a:lnTo>
                  <a:close/>
                </a:path>
                <a:path w="3474085" h="871855">
                  <a:moveTo>
                    <a:pt x="433779" y="336429"/>
                  </a:moveTo>
                  <a:lnTo>
                    <a:pt x="182821" y="336429"/>
                  </a:lnTo>
                  <a:lnTo>
                    <a:pt x="234281" y="386375"/>
                  </a:lnTo>
                  <a:lnTo>
                    <a:pt x="267635" y="386375"/>
                  </a:lnTo>
                  <a:lnTo>
                    <a:pt x="303033" y="384844"/>
                  </a:lnTo>
                  <a:lnTo>
                    <a:pt x="365702" y="372593"/>
                  </a:lnTo>
                  <a:lnTo>
                    <a:pt x="417415" y="348444"/>
                  </a:lnTo>
                  <a:lnTo>
                    <a:pt x="433779" y="336429"/>
                  </a:lnTo>
                  <a:close/>
                </a:path>
                <a:path w="3474085" h="871855">
                  <a:moveTo>
                    <a:pt x="99892" y="305331"/>
                  </a:moveTo>
                  <a:lnTo>
                    <a:pt x="75390" y="305331"/>
                  </a:lnTo>
                  <a:lnTo>
                    <a:pt x="75390" y="351048"/>
                  </a:lnTo>
                  <a:lnTo>
                    <a:pt x="99892" y="376388"/>
                  </a:lnTo>
                  <a:lnTo>
                    <a:pt x="99892" y="305331"/>
                  </a:lnTo>
                  <a:close/>
                </a:path>
                <a:path w="3474085" h="871855">
                  <a:moveTo>
                    <a:pt x="75390" y="336429"/>
                  </a:moveTo>
                  <a:lnTo>
                    <a:pt x="61254" y="336429"/>
                  </a:lnTo>
                  <a:lnTo>
                    <a:pt x="75390" y="351048"/>
                  </a:lnTo>
                  <a:lnTo>
                    <a:pt x="75390" y="336429"/>
                  </a:lnTo>
                  <a:close/>
                </a:path>
                <a:path w="3474085" h="871855">
                  <a:moveTo>
                    <a:pt x="789603" y="188475"/>
                  </a:moveTo>
                  <a:lnTo>
                    <a:pt x="721987" y="196250"/>
                  </a:lnTo>
                  <a:lnTo>
                    <a:pt x="662382" y="219574"/>
                  </a:lnTo>
                  <a:lnTo>
                    <a:pt x="612907" y="257034"/>
                  </a:lnTo>
                  <a:lnTo>
                    <a:pt x="575683" y="307215"/>
                  </a:lnTo>
                  <a:lnTo>
                    <a:pt x="553066" y="367528"/>
                  </a:lnTo>
                  <a:lnTo>
                    <a:pt x="545527" y="437264"/>
                  </a:lnTo>
                  <a:lnTo>
                    <a:pt x="547471" y="472956"/>
                  </a:lnTo>
                  <a:lnTo>
                    <a:pt x="563020" y="537981"/>
                  </a:lnTo>
                  <a:lnTo>
                    <a:pt x="593647" y="594052"/>
                  </a:lnTo>
                  <a:lnTo>
                    <a:pt x="636525" y="638344"/>
                  </a:lnTo>
                  <a:lnTo>
                    <a:pt x="691242" y="669914"/>
                  </a:lnTo>
                  <a:lnTo>
                    <a:pt x="755324" y="685934"/>
                  </a:lnTo>
                  <a:lnTo>
                    <a:pt x="790546" y="687937"/>
                  </a:lnTo>
                  <a:lnTo>
                    <a:pt x="828241" y="685522"/>
                  </a:lnTo>
                  <a:lnTo>
                    <a:pt x="895150" y="666203"/>
                  </a:lnTo>
                  <a:lnTo>
                    <a:pt x="950573" y="628154"/>
                  </a:lnTo>
                  <a:lnTo>
                    <a:pt x="965316" y="611604"/>
                  </a:lnTo>
                  <a:lnTo>
                    <a:pt x="792430" y="611604"/>
                  </a:lnTo>
                  <a:lnTo>
                    <a:pt x="759447" y="608718"/>
                  </a:lnTo>
                  <a:lnTo>
                    <a:pt x="704789" y="585630"/>
                  </a:lnTo>
                  <a:lnTo>
                    <a:pt x="666210" y="540101"/>
                  </a:lnTo>
                  <a:lnTo>
                    <a:pt x="646892" y="476019"/>
                  </a:lnTo>
                  <a:lnTo>
                    <a:pt x="646356" y="467420"/>
                  </a:lnTo>
                  <a:lnTo>
                    <a:pt x="611493" y="467420"/>
                  </a:lnTo>
                  <a:lnTo>
                    <a:pt x="611493" y="393914"/>
                  </a:lnTo>
                  <a:lnTo>
                    <a:pt x="647977" y="393914"/>
                  </a:lnTo>
                  <a:lnTo>
                    <a:pt x="654136" y="365172"/>
                  </a:lnTo>
                  <a:lnTo>
                    <a:pt x="683114" y="310985"/>
                  </a:lnTo>
                  <a:lnTo>
                    <a:pt x="729527" y="276352"/>
                  </a:lnTo>
                  <a:lnTo>
                    <a:pt x="789603" y="264808"/>
                  </a:lnTo>
                  <a:lnTo>
                    <a:pt x="965136" y="264808"/>
                  </a:lnTo>
                  <a:lnTo>
                    <a:pt x="955933" y="253735"/>
                  </a:lnTo>
                  <a:lnTo>
                    <a:pt x="910228" y="218632"/>
                  </a:lnTo>
                  <a:lnTo>
                    <a:pt x="854627" y="196014"/>
                  </a:lnTo>
                  <a:lnTo>
                    <a:pt x="823620" y="190419"/>
                  </a:lnTo>
                  <a:lnTo>
                    <a:pt x="824346" y="190419"/>
                  </a:lnTo>
                  <a:lnTo>
                    <a:pt x="789603" y="188475"/>
                  </a:lnTo>
                  <a:close/>
                </a:path>
                <a:path w="3474085" h="871855">
                  <a:moveTo>
                    <a:pt x="1004466" y="542810"/>
                  </a:moveTo>
                  <a:lnTo>
                    <a:pt x="912113" y="542810"/>
                  </a:lnTo>
                  <a:lnTo>
                    <a:pt x="903572" y="558772"/>
                  </a:lnTo>
                  <a:lnTo>
                    <a:pt x="893029" y="572731"/>
                  </a:lnTo>
                  <a:lnTo>
                    <a:pt x="849680" y="602062"/>
                  </a:lnTo>
                  <a:lnTo>
                    <a:pt x="792430" y="611604"/>
                  </a:lnTo>
                  <a:lnTo>
                    <a:pt x="965316" y="611604"/>
                  </a:lnTo>
                  <a:lnTo>
                    <a:pt x="972661" y="603358"/>
                  </a:lnTo>
                  <a:lnTo>
                    <a:pt x="990625" y="574910"/>
                  </a:lnTo>
                  <a:lnTo>
                    <a:pt x="1004466" y="542810"/>
                  </a:lnTo>
                  <a:close/>
                </a:path>
                <a:path w="3474085" h="871855">
                  <a:moveTo>
                    <a:pt x="647977" y="393914"/>
                  </a:moveTo>
                  <a:lnTo>
                    <a:pt x="611493" y="393914"/>
                  </a:lnTo>
                  <a:lnTo>
                    <a:pt x="611493" y="467420"/>
                  </a:lnTo>
                  <a:lnTo>
                    <a:pt x="646356" y="467420"/>
                  </a:lnTo>
                  <a:lnTo>
                    <a:pt x="644477" y="437264"/>
                  </a:lnTo>
                  <a:lnTo>
                    <a:pt x="646892" y="398980"/>
                  </a:lnTo>
                  <a:lnTo>
                    <a:pt x="647977" y="393914"/>
                  </a:lnTo>
                  <a:close/>
                </a:path>
                <a:path w="3474085" h="871855">
                  <a:moveTo>
                    <a:pt x="919785" y="393914"/>
                  </a:moveTo>
                  <a:lnTo>
                    <a:pt x="647977" y="393914"/>
                  </a:lnTo>
                  <a:lnTo>
                    <a:pt x="646892" y="398980"/>
                  </a:lnTo>
                  <a:lnTo>
                    <a:pt x="644477" y="437264"/>
                  </a:lnTo>
                  <a:lnTo>
                    <a:pt x="646356" y="467420"/>
                  </a:lnTo>
                  <a:lnTo>
                    <a:pt x="1014832" y="467420"/>
                  </a:lnTo>
                  <a:lnTo>
                    <a:pt x="1016089" y="460509"/>
                  </a:lnTo>
                  <a:lnTo>
                    <a:pt x="1016717" y="453912"/>
                  </a:lnTo>
                  <a:lnTo>
                    <a:pt x="1016717" y="447630"/>
                  </a:lnTo>
                  <a:lnTo>
                    <a:pt x="1017345" y="440719"/>
                  </a:lnTo>
                  <a:lnTo>
                    <a:pt x="1017659" y="433494"/>
                  </a:lnTo>
                  <a:lnTo>
                    <a:pt x="1017659" y="425955"/>
                  </a:lnTo>
                  <a:lnTo>
                    <a:pt x="1017517" y="423128"/>
                  </a:lnTo>
                  <a:lnTo>
                    <a:pt x="921536" y="423128"/>
                  </a:lnTo>
                  <a:lnTo>
                    <a:pt x="919785" y="393914"/>
                  </a:lnTo>
                  <a:close/>
                </a:path>
                <a:path w="3474085" h="871855">
                  <a:moveTo>
                    <a:pt x="965136" y="264808"/>
                  </a:moveTo>
                  <a:lnTo>
                    <a:pt x="789603" y="264808"/>
                  </a:lnTo>
                  <a:lnTo>
                    <a:pt x="818994" y="267341"/>
                  </a:lnTo>
                  <a:lnTo>
                    <a:pt x="844968" y="274939"/>
                  </a:lnTo>
                  <a:lnTo>
                    <a:pt x="886668" y="305331"/>
                  </a:lnTo>
                  <a:lnTo>
                    <a:pt x="912819" y="355041"/>
                  </a:lnTo>
                  <a:lnTo>
                    <a:pt x="921536" y="423128"/>
                  </a:lnTo>
                  <a:lnTo>
                    <a:pt x="946038" y="393914"/>
                  </a:lnTo>
                  <a:lnTo>
                    <a:pt x="1016044" y="393914"/>
                  </a:lnTo>
                  <a:lnTo>
                    <a:pt x="1015892" y="390910"/>
                  </a:lnTo>
                  <a:lnTo>
                    <a:pt x="1010591" y="358339"/>
                  </a:lnTo>
                  <a:lnTo>
                    <a:pt x="1001756" y="328242"/>
                  </a:lnTo>
                  <a:lnTo>
                    <a:pt x="989388" y="300619"/>
                  </a:lnTo>
                  <a:lnTo>
                    <a:pt x="974192" y="275704"/>
                  </a:lnTo>
                  <a:lnTo>
                    <a:pt x="965136" y="264808"/>
                  </a:lnTo>
                  <a:close/>
                </a:path>
                <a:path w="3474085" h="871855">
                  <a:moveTo>
                    <a:pt x="1016044" y="393914"/>
                  </a:moveTo>
                  <a:lnTo>
                    <a:pt x="946038" y="393914"/>
                  </a:lnTo>
                  <a:lnTo>
                    <a:pt x="921536" y="423128"/>
                  </a:lnTo>
                  <a:lnTo>
                    <a:pt x="1017517" y="423128"/>
                  </a:lnTo>
                  <a:lnTo>
                    <a:pt x="1016044" y="393914"/>
                  </a:lnTo>
                  <a:close/>
                </a:path>
                <a:path w="3474085" h="871855">
                  <a:moveTo>
                    <a:pt x="1550398" y="568254"/>
                  </a:moveTo>
                  <a:lnTo>
                    <a:pt x="1453333" y="568254"/>
                  </a:lnTo>
                  <a:lnTo>
                    <a:pt x="1466526" y="571082"/>
                  </a:lnTo>
                  <a:lnTo>
                    <a:pt x="1456985" y="596585"/>
                  </a:lnTo>
                  <a:lnTo>
                    <a:pt x="1453333" y="602729"/>
                  </a:lnTo>
                  <a:lnTo>
                    <a:pt x="1453333" y="871701"/>
                  </a:lnTo>
                  <a:lnTo>
                    <a:pt x="1550398" y="871701"/>
                  </a:lnTo>
                  <a:lnTo>
                    <a:pt x="1550398" y="568254"/>
                  </a:lnTo>
                  <a:close/>
                </a:path>
                <a:path w="3474085" h="871855">
                  <a:moveTo>
                    <a:pt x="1294071" y="189418"/>
                  </a:moveTo>
                  <a:lnTo>
                    <a:pt x="1260213" y="191479"/>
                  </a:lnTo>
                  <a:lnTo>
                    <a:pt x="1261546" y="191479"/>
                  </a:lnTo>
                  <a:lnTo>
                    <a:pt x="1232345" y="197192"/>
                  </a:lnTo>
                  <a:lnTo>
                    <a:pt x="1179100" y="220516"/>
                  </a:lnTo>
                  <a:lnTo>
                    <a:pt x="1135515" y="257976"/>
                  </a:lnTo>
                  <a:lnTo>
                    <a:pt x="1102768" y="308158"/>
                  </a:lnTo>
                  <a:lnTo>
                    <a:pt x="1082398" y="368941"/>
                  </a:lnTo>
                  <a:lnTo>
                    <a:pt x="1075439" y="440091"/>
                  </a:lnTo>
                  <a:lnTo>
                    <a:pt x="1077021" y="474723"/>
                  </a:lnTo>
                  <a:lnTo>
                    <a:pt x="1077088" y="476196"/>
                  </a:lnTo>
                  <a:lnTo>
                    <a:pt x="1082001" y="509827"/>
                  </a:lnTo>
                  <a:lnTo>
                    <a:pt x="1082035" y="510063"/>
                  </a:lnTo>
                  <a:lnTo>
                    <a:pt x="1101825" y="571082"/>
                  </a:lnTo>
                  <a:lnTo>
                    <a:pt x="1134337" y="620557"/>
                  </a:lnTo>
                  <a:lnTo>
                    <a:pt x="1177216" y="657781"/>
                  </a:lnTo>
                  <a:lnTo>
                    <a:pt x="1230225" y="680398"/>
                  </a:lnTo>
                  <a:lnTo>
                    <a:pt x="1291244" y="687937"/>
                  </a:lnTo>
                  <a:lnTo>
                    <a:pt x="1322085" y="686052"/>
                  </a:lnTo>
                  <a:lnTo>
                    <a:pt x="1322752" y="686052"/>
                  </a:lnTo>
                  <a:lnTo>
                    <a:pt x="1379592" y="670444"/>
                  </a:lnTo>
                  <a:lnTo>
                    <a:pt x="1425886" y="639463"/>
                  </a:lnTo>
                  <a:lnTo>
                    <a:pt x="1451419" y="605950"/>
                  </a:lnTo>
                  <a:lnTo>
                    <a:pt x="1315746" y="605950"/>
                  </a:lnTo>
                  <a:lnTo>
                    <a:pt x="1284941" y="603240"/>
                  </a:lnTo>
                  <a:lnTo>
                    <a:pt x="1233582" y="581566"/>
                  </a:lnTo>
                  <a:lnTo>
                    <a:pt x="1196947" y="538334"/>
                  </a:lnTo>
                  <a:lnTo>
                    <a:pt x="1178570" y="477079"/>
                  </a:lnTo>
                  <a:lnTo>
                    <a:pt x="1176273" y="440091"/>
                  </a:lnTo>
                  <a:lnTo>
                    <a:pt x="1178492" y="403574"/>
                  </a:lnTo>
                  <a:lnTo>
                    <a:pt x="1178570" y="402278"/>
                  </a:lnTo>
                  <a:lnTo>
                    <a:pt x="1185364" y="369412"/>
                  </a:lnTo>
                  <a:lnTo>
                    <a:pt x="1185462" y="368941"/>
                  </a:lnTo>
                  <a:lnTo>
                    <a:pt x="1196947" y="340081"/>
                  </a:lnTo>
                  <a:lnTo>
                    <a:pt x="1233170" y="295907"/>
                  </a:lnTo>
                  <a:lnTo>
                    <a:pt x="1284058" y="273290"/>
                  </a:lnTo>
                  <a:lnTo>
                    <a:pt x="1314803" y="270462"/>
                  </a:lnTo>
                  <a:lnTo>
                    <a:pt x="1449625" y="270462"/>
                  </a:lnTo>
                  <a:lnTo>
                    <a:pt x="1444616" y="261039"/>
                  </a:lnTo>
                  <a:lnTo>
                    <a:pt x="1407156" y="222401"/>
                  </a:lnTo>
                  <a:lnTo>
                    <a:pt x="1356739" y="197664"/>
                  </a:lnTo>
                  <a:lnTo>
                    <a:pt x="1326936" y="191479"/>
                  </a:lnTo>
                  <a:lnTo>
                    <a:pt x="1294071" y="189418"/>
                  </a:lnTo>
                  <a:close/>
                </a:path>
                <a:path w="3474085" h="871855">
                  <a:moveTo>
                    <a:pt x="1449625" y="270462"/>
                  </a:moveTo>
                  <a:lnTo>
                    <a:pt x="1314803" y="270462"/>
                  </a:lnTo>
                  <a:lnTo>
                    <a:pt x="1346019" y="273290"/>
                  </a:lnTo>
                  <a:lnTo>
                    <a:pt x="1373702" y="281771"/>
                  </a:lnTo>
                  <a:lnTo>
                    <a:pt x="1418465" y="315697"/>
                  </a:lnTo>
                  <a:lnTo>
                    <a:pt x="1446736" y="368234"/>
                  </a:lnTo>
                  <a:lnTo>
                    <a:pt x="1456160" y="437264"/>
                  </a:lnTo>
                  <a:lnTo>
                    <a:pt x="1453804" y="474723"/>
                  </a:lnTo>
                  <a:lnTo>
                    <a:pt x="1434957" y="536920"/>
                  </a:lnTo>
                  <a:lnTo>
                    <a:pt x="1398263" y="581035"/>
                  </a:lnTo>
                  <a:lnTo>
                    <a:pt x="1346708" y="603240"/>
                  </a:lnTo>
                  <a:lnTo>
                    <a:pt x="1346240" y="603240"/>
                  </a:lnTo>
                  <a:lnTo>
                    <a:pt x="1315746" y="605950"/>
                  </a:lnTo>
                  <a:lnTo>
                    <a:pt x="1451419" y="605950"/>
                  </a:lnTo>
                  <a:lnTo>
                    <a:pt x="1453333" y="602729"/>
                  </a:lnTo>
                  <a:lnTo>
                    <a:pt x="1453333" y="568254"/>
                  </a:lnTo>
                  <a:lnTo>
                    <a:pt x="1550398" y="568254"/>
                  </a:lnTo>
                  <a:lnTo>
                    <a:pt x="1550398" y="314754"/>
                  </a:lnTo>
                  <a:lnTo>
                    <a:pt x="1457102" y="314754"/>
                  </a:lnTo>
                  <a:lnTo>
                    <a:pt x="1457102" y="284529"/>
                  </a:lnTo>
                  <a:lnTo>
                    <a:pt x="1449625" y="270462"/>
                  </a:lnTo>
                  <a:close/>
                </a:path>
                <a:path w="3474085" h="871855">
                  <a:moveTo>
                    <a:pt x="1453333" y="568254"/>
                  </a:moveTo>
                  <a:lnTo>
                    <a:pt x="1453333" y="602729"/>
                  </a:lnTo>
                  <a:lnTo>
                    <a:pt x="1456985" y="596585"/>
                  </a:lnTo>
                  <a:lnTo>
                    <a:pt x="1466526" y="571082"/>
                  </a:lnTo>
                  <a:lnTo>
                    <a:pt x="1453333" y="568254"/>
                  </a:lnTo>
                  <a:close/>
                </a:path>
                <a:path w="3474085" h="871855">
                  <a:moveTo>
                    <a:pt x="1457102" y="284529"/>
                  </a:moveTo>
                  <a:lnTo>
                    <a:pt x="1457102" y="314754"/>
                  </a:lnTo>
                  <a:lnTo>
                    <a:pt x="1466526" y="312870"/>
                  </a:lnTo>
                  <a:lnTo>
                    <a:pt x="1457515" y="285305"/>
                  </a:lnTo>
                  <a:lnTo>
                    <a:pt x="1457102" y="284529"/>
                  </a:lnTo>
                  <a:close/>
                </a:path>
                <a:path w="3474085" h="871855">
                  <a:moveTo>
                    <a:pt x="1550398" y="197899"/>
                  </a:moveTo>
                  <a:lnTo>
                    <a:pt x="1457102" y="197899"/>
                  </a:lnTo>
                  <a:lnTo>
                    <a:pt x="1457102" y="284529"/>
                  </a:lnTo>
                  <a:lnTo>
                    <a:pt x="1457515" y="285305"/>
                  </a:lnTo>
                  <a:lnTo>
                    <a:pt x="1466526" y="312870"/>
                  </a:lnTo>
                  <a:lnTo>
                    <a:pt x="1457102" y="314754"/>
                  </a:lnTo>
                  <a:lnTo>
                    <a:pt x="1550398" y="314754"/>
                  </a:lnTo>
                  <a:lnTo>
                    <a:pt x="1550398" y="197899"/>
                  </a:lnTo>
                  <a:close/>
                </a:path>
                <a:path w="3474085" h="871855">
                  <a:moveTo>
                    <a:pt x="1770238" y="197899"/>
                  </a:moveTo>
                  <a:lnTo>
                    <a:pt x="1672230" y="197899"/>
                  </a:lnTo>
                  <a:lnTo>
                    <a:pt x="1672272" y="530383"/>
                  </a:lnTo>
                  <a:lnTo>
                    <a:pt x="1673386" y="550585"/>
                  </a:lnTo>
                  <a:lnTo>
                    <a:pt x="1673467" y="552057"/>
                  </a:lnTo>
                  <a:lnTo>
                    <a:pt x="1683362" y="593051"/>
                  </a:lnTo>
                  <a:lnTo>
                    <a:pt x="1703388" y="628567"/>
                  </a:lnTo>
                  <a:lnTo>
                    <a:pt x="1732130" y="656838"/>
                  </a:lnTo>
                  <a:lnTo>
                    <a:pt x="1768588" y="676805"/>
                  </a:lnTo>
                  <a:lnTo>
                    <a:pt x="1810996" y="686700"/>
                  </a:lnTo>
                  <a:lnTo>
                    <a:pt x="1834319" y="687937"/>
                  </a:lnTo>
                  <a:lnTo>
                    <a:pt x="1864534" y="685993"/>
                  </a:lnTo>
                  <a:lnTo>
                    <a:pt x="1919664" y="670444"/>
                  </a:lnTo>
                  <a:lnTo>
                    <a:pt x="1967489" y="639522"/>
                  </a:lnTo>
                  <a:lnTo>
                    <a:pt x="1997272" y="605950"/>
                  </a:lnTo>
                  <a:lnTo>
                    <a:pt x="1864476" y="605950"/>
                  </a:lnTo>
                  <a:lnTo>
                    <a:pt x="1843154" y="604418"/>
                  </a:lnTo>
                  <a:lnTo>
                    <a:pt x="1794739" y="581448"/>
                  </a:lnTo>
                  <a:lnTo>
                    <a:pt x="1771769" y="530383"/>
                  </a:lnTo>
                  <a:lnTo>
                    <a:pt x="1770238" y="507000"/>
                  </a:lnTo>
                  <a:lnTo>
                    <a:pt x="1770238" y="197899"/>
                  </a:lnTo>
                  <a:close/>
                </a:path>
                <a:path w="3474085" h="871855">
                  <a:moveTo>
                    <a:pt x="2101955" y="197899"/>
                  </a:moveTo>
                  <a:lnTo>
                    <a:pt x="2004890" y="197899"/>
                  </a:lnTo>
                  <a:lnTo>
                    <a:pt x="2004890" y="457054"/>
                  </a:lnTo>
                  <a:lnTo>
                    <a:pt x="2017141" y="572024"/>
                  </a:lnTo>
                  <a:lnTo>
                    <a:pt x="2008660" y="587941"/>
                  </a:lnTo>
                  <a:lnTo>
                    <a:pt x="2008660" y="678513"/>
                  </a:lnTo>
                  <a:lnTo>
                    <a:pt x="2101955" y="678513"/>
                  </a:lnTo>
                  <a:lnTo>
                    <a:pt x="2101955" y="197899"/>
                  </a:lnTo>
                  <a:close/>
                </a:path>
                <a:path w="3474085" h="871855">
                  <a:moveTo>
                    <a:pt x="2004890" y="457054"/>
                  </a:moveTo>
                  <a:lnTo>
                    <a:pt x="2000178" y="498754"/>
                  </a:lnTo>
                  <a:lnTo>
                    <a:pt x="1986043" y="535271"/>
                  </a:lnTo>
                  <a:lnTo>
                    <a:pt x="1951233" y="576795"/>
                  </a:lnTo>
                  <a:lnTo>
                    <a:pt x="1902642" y="601238"/>
                  </a:lnTo>
                  <a:lnTo>
                    <a:pt x="1864476" y="605950"/>
                  </a:lnTo>
                  <a:lnTo>
                    <a:pt x="1997272" y="605950"/>
                  </a:lnTo>
                  <a:lnTo>
                    <a:pt x="2003771" y="597115"/>
                  </a:lnTo>
                  <a:lnTo>
                    <a:pt x="2008660" y="587941"/>
                  </a:lnTo>
                  <a:lnTo>
                    <a:pt x="2008660" y="565427"/>
                  </a:lnTo>
                  <a:lnTo>
                    <a:pt x="2004890" y="565427"/>
                  </a:lnTo>
                  <a:lnTo>
                    <a:pt x="2004890" y="457054"/>
                  </a:lnTo>
                  <a:close/>
                </a:path>
                <a:path w="3474085" h="871855">
                  <a:moveTo>
                    <a:pt x="2004890" y="457054"/>
                  </a:moveTo>
                  <a:lnTo>
                    <a:pt x="2004890" y="565427"/>
                  </a:lnTo>
                  <a:lnTo>
                    <a:pt x="2008660" y="565427"/>
                  </a:lnTo>
                  <a:lnTo>
                    <a:pt x="2008660" y="587941"/>
                  </a:lnTo>
                  <a:lnTo>
                    <a:pt x="2017141" y="572024"/>
                  </a:lnTo>
                  <a:lnTo>
                    <a:pt x="2004890" y="457054"/>
                  </a:lnTo>
                  <a:close/>
                </a:path>
                <a:path w="3474085" h="871855">
                  <a:moveTo>
                    <a:pt x="2433437" y="188475"/>
                  </a:moveTo>
                  <a:lnTo>
                    <a:pt x="2365822" y="196250"/>
                  </a:lnTo>
                  <a:lnTo>
                    <a:pt x="2306216" y="219574"/>
                  </a:lnTo>
                  <a:lnTo>
                    <a:pt x="2256741" y="257034"/>
                  </a:lnTo>
                  <a:lnTo>
                    <a:pt x="2219517" y="307215"/>
                  </a:lnTo>
                  <a:lnTo>
                    <a:pt x="2196900" y="367528"/>
                  </a:lnTo>
                  <a:lnTo>
                    <a:pt x="2189361" y="437264"/>
                  </a:lnTo>
                  <a:lnTo>
                    <a:pt x="2191305" y="472956"/>
                  </a:lnTo>
                  <a:lnTo>
                    <a:pt x="2206854" y="537981"/>
                  </a:lnTo>
                  <a:lnTo>
                    <a:pt x="2237481" y="594052"/>
                  </a:lnTo>
                  <a:lnTo>
                    <a:pt x="2280360" y="638344"/>
                  </a:lnTo>
                  <a:lnTo>
                    <a:pt x="2335076" y="669914"/>
                  </a:lnTo>
                  <a:lnTo>
                    <a:pt x="2399158" y="685934"/>
                  </a:lnTo>
                  <a:lnTo>
                    <a:pt x="2434380" y="687937"/>
                  </a:lnTo>
                  <a:lnTo>
                    <a:pt x="2472075" y="685522"/>
                  </a:lnTo>
                  <a:lnTo>
                    <a:pt x="2538984" y="666203"/>
                  </a:lnTo>
                  <a:lnTo>
                    <a:pt x="2594408" y="628154"/>
                  </a:lnTo>
                  <a:lnTo>
                    <a:pt x="2609150" y="611604"/>
                  </a:lnTo>
                  <a:lnTo>
                    <a:pt x="2436264" y="611604"/>
                  </a:lnTo>
                  <a:lnTo>
                    <a:pt x="2403281" y="608718"/>
                  </a:lnTo>
                  <a:lnTo>
                    <a:pt x="2348623" y="585630"/>
                  </a:lnTo>
                  <a:lnTo>
                    <a:pt x="2310044" y="540101"/>
                  </a:lnTo>
                  <a:lnTo>
                    <a:pt x="2290726" y="476019"/>
                  </a:lnTo>
                  <a:lnTo>
                    <a:pt x="2290190" y="467420"/>
                  </a:lnTo>
                  <a:lnTo>
                    <a:pt x="2255328" y="467420"/>
                  </a:lnTo>
                  <a:lnTo>
                    <a:pt x="2255328" y="393914"/>
                  </a:lnTo>
                  <a:lnTo>
                    <a:pt x="2291811" y="393914"/>
                  </a:lnTo>
                  <a:lnTo>
                    <a:pt x="2297970" y="365172"/>
                  </a:lnTo>
                  <a:lnTo>
                    <a:pt x="2326948" y="310985"/>
                  </a:lnTo>
                  <a:lnTo>
                    <a:pt x="2373361" y="276352"/>
                  </a:lnTo>
                  <a:lnTo>
                    <a:pt x="2433437" y="264808"/>
                  </a:lnTo>
                  <a:lnTo>
                    <a:pt x="2608970" y="264808"/>
                  </a:lnTo>
                  <a:lnTo>
                    <a:pt x="2599767" y="253735"/>
                  </a:lnTo>
                  <a:lnTo>
                    <a:pt x="2554062" y="218632"/>
                  </a:lnTo>
                  <a:lnTo>
                    <a:pt x="2498461" y="196014"/>
                  </a:lnTo>
                  <a:lnTo>
                    <a:pt x="2467454" y="190419"/>
                  </a:lnTo>
                  <a:lnTo>
                    <a:pt x="2468180" y="190419"/>
                  </a:lnTo>
                  <a:lnTo>
                    <a:pt x="2433437" y="188475"/>
                  </a:lnTo>
                  <a:close/>
                </a:path>
                <a:path w="3474085" h="871855">
                  <a:moveTo>
                    <a:pt x="2648300" y="542810"/>
                  </a:moveTo>
                  <a:lnTo>
                    <a:pt x="2555947" y="542810"/>
                  </a:lnTo>
                  <a:lnTo>
                    <a:pt x="2547406" y="558772"/>
                  </a:lnTo>
                  <a:lnTo>
                    <a:pt x="2536863" y="572731"/>
                  </a:lnTo>
                  <a:lnTo>
                    <a:pt x="2493514" y="602062"/>
                  </a:lnTo>
                  <a:lnTo>
                    <a:pt x="2436264" y="611604"/>
                  </a:lnTo>
                  <a:lnTo>
                    <a:pt x="2609150" y="611604"/>
                  </a:lnTo>
                  <a:lnTo>
                    <a:pt x="2616495" y="603358"/>
                  </a:lnTo>
                  <a:lnTo>
                    <a:pt x="2634459" y="574910"/>
                  </a:lnTo>
                  <a:lnTo>
                    <a:pt x="2648300" y="542810"/>
                  </a:lnTo>
                  <a:close/>
                </a:path>
                <a:path w="3474085" h="871855">
                  <a:moveTo>
                    <a:pt x="2291811" y="393914"/>
                  </a:moveTo>
                  <a:lnTo>
                    <a:pt x="2255328" y="393914"/>
                  </a:lnTo>
                  <a:lnTo>
                    <a:pt x="2255328" y="467420"/>
                  </a:lnTo>
                  <a:lnTo>
                    <a:pt x="2290190" y="467420"/>
                  </a:lnTo>
                  <a:lnTo>
                    <a:pt x="2288311" y="437264"/>
                  </a:lnTo>
                  <a:lnTo>
                    <a:pt x="2290726" y="398980"/>
                  </a:lnTo>
                  <a:lnTo>
                    <a:pt x="2291811" y="393914"/>
                  </a:lnTo>
                  <a:close/>
                </a:path>
                <a:path w="3474085" h="871855">
                  <a:moveTo>
                    <a:pt x="2563619" y="393914"/>
                  </a:moveTo>
                  <a:lnTo>
                    <a:pt x="2291811" y="393914"/>
                  </a:lnTo>
                  <a:lnTo>
                    <a:pt x="2290726" y="398980"/>
                  </a:lnTo>
                  <a:lnTo>
                    <a:pt x="2288311" y="437264"/>
                  </a:lnTo>
                  <a:lnTo>
                    <a:pt x="2290190" y="467420"/>
                  </a:lnTo>
                  <a:lnTo>
                    <a:pt x="2658666" y="467420"/>
                  </a:lnTo>
                  <a:lnTo>
                    <a:pt x="2659923" y="460509"/>
                  </a:lnTo>
                  <a:lnTo>
                    <a:pt x="2660551" y="453912"/>
                  </a:lnTo>
                  <a:lnTo>
                    <a:pt x="2660551" y="447630"/>
                  </a:lnTo>
                  <a:lnTo>
                    <a:pt x="2661179" y="440719"/>
                  </a:lnTo>
                  <a:lnTo>
                    <a:pt x="2661493" y="433494"/>
                  </a:lnTo>
                  <a:lnTo>
                    <a:pt x="2661493" y="425955"/>
                  </a:lnTo>
                  <a:lnTo>
                    <a:pt x="2661351" y="423128"/>
                  </a:lnTo>
                  <a:lnTo>
                    <a:pt x="2565370" y="423128"/>
                  </a:lnTo>
                  <a:lnTo>
                    <a:pt x="2563619" y="393914"/>
                  </a:lnTo>
                  <a:close/>
                </a:path>
                <a:path w="3474085" h="871855">
                  <a:moveTo>
                    <a:pt x="2608970" y="264808"/>
                  </a:moveTo>
                  <a:lnTo>
                    <a:pt x="2433437" y="264808"/>
                  </a:lnTo>
                  <a:lnTo>
                    <a:pt x="2462828" y="267341"/>
                  </a:lnTo>
                  <a:lnTo>
                    <a:pt x="2488802" y="274939"/>
                  </a:lnTo>
                  <a:lnTo>
                    <a:pt x="2530502" y="305331"/>
                  </a:lnTo>
                  <a:lnTo>
                    <a:pt x="2556653" y="355041"/>
                  </a:lnTo>
                  <a:lnTo>
                    <a:pt x="2565370" y="423128"/>
                  </a:lnTo>
                  <a:lnTo>
                    <a:pt x="2589872" y="393914"/>
                  </a:lnTo>
                  <a:lnTo>
                    <a:pt x="2659878" y="393914"/>
                  </a:lnTo>
                  <a:lnTo>
                    <a:pt x="2659726" y="390910"/>
                  </a:lnTo>
                  <a:lnTo>
                    <a:pt x="2654425" y="358339"/>
                  </a:lnTo>
                  <a:lnTo>
                    <a:pt x="2645591" y="328242"/>
                  </a:lnTo>
                  <a:lnTo>
                    <a:pt x="2633222" y="300619"/>
                  </a:lnTo>
                  <a:lnTo>
                    <a:pt x="2618026" y="275704"/>
                  </a:lnTo>
                  <a:lnTo>
                    <a:pt x="2608970" y="264808"/>
                  </a:lnTo>
                  <a:close/>
                </a:path>
                <a:path w="3474085" h="871855">
                  <a:moveTo>
                    <a:pt x="2659878" y="393914"/>
                  </a:moveTo>
                  <a:lnTo>
                    <a:pt x="2589872" y="393914"/>
                  </a:lnTo>
                  <a:lnTo>
                    <a:pt x="2565370" y="423128"/>
                  </a:lnTo>
                  <a:lnTo>
                    <a:pt x="2661351" y="423128"/>
                  </a:lnTo>
                  <a:lnTo>
                    <a:pt x="2659878" y="393914"/>
                  </a:lnTo>
                  <a:close/>
                </a:path>
                <a:path w="3474085" h="871855">
                  <a:moveTo>
                    <a:pt x="2804109" y="529617"/>
                  </a:moveTo>
                  <a:lnTo>
                    <a:pt x="2713641" y="529617"/>
                  </a:lnTo>
                  <a:lnTo>
                    <a:pt x="2720380" y="565015"/>
                  </a:lnTo>
                  <a:lnTo>
                    <a:pt x="2720414" y="565192"/>
                  </a:lnTo>
                  <a:lnTo>
                    <a:pt x="2751984" y="623619"/>
                  </a:lnTo>
                  <a:lnTo>
                    <a:pt x="2806995" y="664613"/>
                  </a:lnTo>
                  <a:lnTo>
                    <a:pt x="2881914" y="685345"/>
                  </a:lnTo>
                  <a:lnTo>
                    <a:pt x="2926618" y="687937"/>
                  </a:lnTo>
                  <a:lnTo>
                    <a:pt x="2969320" y="685640"/>
                  </a:lnTo>
                  <a:lnTo>
                    <a:pt x="3006956" y="678749"/>
                  </a:lnTo>
                  <a:lnTo>
                    <a:pt x="3067033" y="651184"/>
                  </a:lnTo>
                  <a:lnTo>
                    <a:pt x="3099819" y="615373"/>
                  </a:lnTo>
                  <a:lnTo>
                    <a:pt x="2928503" y="615373"/>
                  </a:lnTo>
                  <a:lnTo>
                    <a:pt x="2902588" y="614019"/>
                  </a:lnTo>
                  <a:lnTo>
                    <a:pt x="2859238" y="603181"/>
                  </a:lnTo>
                  <a:lnTo>
                    <a:pt x="2827786" y="581212"/>
                  </a:lnTo>
                  <a:lnTo>
                    <a:pt x="2809047" y="549407"/>
                  </a:lnTo>
                  <a:lnTo>
                    <a:pt x="2808939" y="549171"/>
                  </a:lnTo>
                  <a:lnTo>
                    <a:pt x="2804109" y="529617"/>
                  </a:lnTo>
                  <a:close/>
                </a:path>
                <a:path w="3474085" h="871855">
                  <a:moveTo>
                    <a:pt x="2917195" y="188475"/>
                  </a:moveTo>
                  <a:lnTo>
                    <a:pt x="2877026" y="190831"/>
                  </a:lnTo>
                  <a:lnTo>
                    <a:pt x="2810117" y="209679"/>
                  </a:lnTo>
                  <a:lnTo>
                    <a:pt x="2762350" y="246314"/>
                  </a:lnTo>
                  <a:lnTo>
                    <a:pt x="2738319" y="297203"/>
                  </a:lnTo>
                  <a:lnTo>
                    <a:pt x="2735315" y="327948"/>
                  </a:lnTo>
                  <a:lnTo>
                    <a:pt x="2737494" y="352862"/>
                  </a:lnTo>
                  <a:lnTo>
                    <a:pt x="2754929" y="396682"/>
                  </a:lnTo>
                  <a:lnTo>
                    <a:pt x="2790386" y="431963"/>
                  </a:lnTo>
                  <a:lnTo>
                    <a:pt x="2844573" y="458349"/>
                  </a:lnTo>
                  <a:lnTo>
                    <a:pt x="2955832" y="486267"/>
                  </a:lnTo>
                  <a:lnTo>
                    <a:pt x="2975269" y="491804"/>
                  </a:lnTo>
                  <a:lnTo>
                    <a:pt x="3012375" y="512654"/>
                  </a:lnTo>
                  <a:lnTo>
                    <a:pt x="3027351" y="549171"/>
                  </a:lnTo>
                  <a:lnTo>
                    <a:pt x="3027453" y="550349"/>
                  </a:lnTo>
                  <a:lnTo>
                    <a:pt x="3025863" y="565015"/>
                  </a:lnTo>
                  <a:lnTo>
                    <a:pt x="3002009" y="598411"/>
                  </a:lnTo>
                  <a:lnTo>
                    <a:pt x="2951120" y="614313"/>
                  </a:lnTo>
                  <a:lnTo>
                    <a:pt x="2928503" y="615373"/>
                  </a:lnTo>
                  <a:lnTo>
                    <a:pt x="3099819" y="615373"/>
                  </a:lnTo>
                  <a:lnTo>
                    <a:pt x="3105199" y="607363"/>
                  </a:lnTo>
                  <a:lnTo>
                    <a:pt x="3114741" y="580152"/>
                  </a:lnTo>
                  <a:lnTo>
                    <a:pt x="3117824" y="550349"/>
                  </a:lnTo>
                  <a:lnTo>
                    <a:pt x="3117902" y="549171"/>
                  </a:lnTo>
                  <a:lnTo>
                    <a:pt x="3115742" y="523550"/>
                  </a:lnTo>
                  <a:lnTo>
                    <a:pt x="3098308" y="477845"/>
                  </a:lnTo>
                  <a:lnTo>
                    <a:pt x="3063499" y="440032"/>
                  </a:lnTo>
                  <a:lnTo>
                    <a:pt x="3011668" y="412232"/>
                  </a:lnTo>
                  <a:lnTo>
                    <a:pt x="2900232" y="382606"/>
                  </a:lnTo>
                  <a:lnTo>
                    <a:pt x="2881384" y="377128"/>
                  </a:lnTo>
                  <a:lnTo>
                    <a:pt x="2841804" y="357161"/>
                  </a:lnTo>
                  <a:lnTo>
                    <a:pt x="2824841" y="319466"/>
                  </a:lnTo>
                  <a:lnTo>
                    <a:pt x="2826255" y="306567"/>
                  </a:lnTo>
                  <a:lnTo>
                    <a:pt x="2860475" y="270050"/>
                  </a:lnTo>
                  <a:lnTo>
                    <a:pt x="2914367" y="261039"/>
                  </a:lnTo>
                  <a:lnTo>
                    <a:pt x="3085101" y="261039"/>
                  </a:lnTo>
                  <a:lnTo>
                    <a:pt x="3075043" y="246903"/>
                  </a:lnTo>
                  <a:lnTo>
                    <a:pt x="3051955" y="226171"/>
                  </a:lnTo>
                  <a:lnTo>
                    <a:pt x="3024449" y="209679"/>
                  </a:lnTo>
                  <a:lnTo>
                    <a:pt x="2992821" y="197899"/>
                  </a:lnTo>
                  <a:lnTo>
                    <a:pt x="2957069" y="190831"/>
                  </a:lnTo>
                  <a:lnTo>
                    <a:pt x="2917195" y="188475"/>
                  </a:lnTo>
                  <a:close/>
                </a:path>
                <a:path w="3474085" h="871855">
                  <a:moveTo>
                    <a:pt x="3085101" y="261039"/>
                  </a:moveTo>
                  <a:lnTo>
                    <a:pt x="2914367" y="261039"/>
                  </a:lnTo>
                  <a:lnTo>
                    <a:pt x="2936219" y="262217"/>
                  </a:lnTo>
                  <a:lnTo>
                    <a:pt x="2955596" y="265751"/>
                  </a:lnTo>
                  <a:lnTo>
                    <a:pt x="2999241" y="289840"/>
                  </a:lnTo>
                  <a:lnTo>
                    <a:pt x="3019914" y="331717"/>
                  </a:lnTo>
                  <a:lnTo>
                    <a:pt x="3110382" y="331717"/>
                  </a:lnTo>
                  <a:lnTo>
                    <a:pt x="3104257" y="299676"/>
                  </a:lnTo>
                  <a:lnTo>
                    <a:pt x="3092575" y="271640"/>
                  </a:lnTo>
                  <a:lnTo>
                    <a:pt x="3092477" y="271405"/>
                  </a:lnTo>
                  <a:lnTo>
                    <a:pt x="3085101" y="261039"/>
                  </a:lnTo>
                  <a:close/>
                </a:path>
                <a:path w="3474085" h="871855">
                  <a:moveTo>
                    <a:pt x="3336951" y="50888"/>
                  </a:moveTo>
                  <a:lnTo>
                    <a:pt x="3239886" y="87641"/>
                  </a:lnTo>
                  <a:lnTo>
                    <a:pt x="3239949" y="534329"/>
                  </a:lnTo>
                  <a:lnTo>
                    <a:pt x="3242301" y="569256"/>
                  </a:lnTo>
                  <a:lnTo>
                    <a:pt x="3261620" y="627212"/>
                  </a:lnTo>
                  <a:lnTo>
                    <a:pt x="3301082" y="666203"/>
                  </a:lnTo>
                  <a:lnTo>
                    <a:pt x="3362808" y="685522"/>
                  </a:lnTo>
                  <a:lnTo>
                    <a:pt x="3401975" y="687937"/>
                  </a:lnTo>
                  <a:lnTo>
                    <a:pt x="3413461" y="687760"/>
                  </a:lnTo>
                  <a:lnTo>
                    <a:pt x="3453276" y="683578"/>
                  </a:lnTo>
                  <a:lnTo>
                    <a:pt x="3473596" y="677571"/>
                  </a:lnTo>
                  <a:lnTo>
                    <a:pt x="3473596" y="607834"/>
                  </a:lnTo>
                  <a:lnTo>
                    <a:pt x="3420823" y="607834"/>
                  </a:lnTo>
                  <a:lnTo>
                    <a:pt x="3400208" y="606715"/>
                  </a:lnTo>
                  <a:lnTo>
                    <a:pt x="3356741" y="589929"/>
                  </a:lnTo>
                  <a:lnTo>
                    <a:pt x="3338188" y="551940"/>
                  </a:lnTo>
                  <a:lnTo>
                    <a:pt x="3336951" y="534329"/>
                  </a:lnTo>
                  <a:lnTo>
                    <a:pt x="3336951" y="50888"/>
                  </a:lnTo>
                  <a:close/>
                </a:path>
                <a:path w="3474085" h="871855">
                  <a:moveTo>
                    <a:pt x="3473596" y="598411"/>
                  </a:moveTo>
                  <a:lnTo>
                    <a:pt x="3429069" y="607658"/>
                  </a:lnTo>
                  <a:lnTo>
                    <a:pt x="3420823" y="607834"/>
                  </a:lnTo>
                  <a:lnTo>
                    <a:pt x="3473596" y="607834"/>
                  </a:lnTo>
                  <a:lnTo>
                    <a:pt x="3473596" y="598411"/>
                  </a:lnTo>
                  <a:close/>
                </a:path>
                <a:path w="3474085" h="871855">
                  <a:moveTo>
                    <a:pt x="3239886" y="197899"/>
                  </a:moveTo>
                  <a:lnTo>
                    <a:pt x="3143763" y="197899"/>
                  </a:lnTo>
                  <a:lnTo>
                    <a:pt x="3143763" y="276117"/>
                  </a:lnTo>
                  <a:lnTo>
                    <a:pt x="3239886" y="276117"/>
                  </a:lnTo>
                  <a:lnTo>
                    <a:pt x="3239886" y="197899"/>
                  </a:lnTo>
                  <a:close/>
                </a:path>
                <a:path w="3474085" h="871855">
                  <a:moveTo>
                    <a:pt x="3473596" y="197899"/>
                  </a:moveTo>
                  <a:lnTo>
                    <a:pt x="3336951" y="197899"/>
                  </a:lnTo>
                  <a:lnTo>
                    <a:pt x="3336951" y="276117"/>
                  </a:lnTo>
                  <a:lnTo>
                    <a:pt x="3473596" y="276117"/>
                  </a:lnTo>
                  <a:lnTo>
                    <a:pt x="3473596" y="197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CD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050" y="6502420"/>
            <a:ext cx="12900130" cy="374857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2567" y="1835546"/>
            <a:ext cx="4772279" cy="8905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8713" y="3413508"/>
            <a:ext cx="14366054" cy="21674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586335" cy="11308715"/>
            </a:xfrm>
            <a:custGeom>
              <a:avLst/>
              <a:gdLst/>
              <a:ahLst/>
              <a:cxnLst/>
              <a:rect l="l" t="t" r="r" b="b"/>
              <a:pathLst>
                <a:path w="12586335" h="11308715">
                  <a:moveTo>
                    <a:pt x="0" y="11308556"/>
                  </a:moveTo>
                  <a:lnTo>
                    <a:pt x="12586004" y="11308556"/>
                  </a:lnTo>
                  <a:lnTo>
                    <a:pt x="12586004" y="0"/>
                  </a:lnTo>
                  <a:lnTo>
                    <a:pt x="0" y="0"/>
                  </a:lnTo>
                  <a:lnTo>
                    <a:pt x="0" y="11308556"/>
                  </a:lnTo>
                  <a:close/>
                </a:path>
              </a:pathLst>
            </a:custGeom>
            <a:solidFill>
              <a:srgbClr val="CDF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586004" y="0"/>
              <a:ext cx="7518400" cy="11308715"/>
            </a:xfrm>
            <a:custGeom>
              <a:avLst/>
              <a:gdLst/>
              <a:ahLst/>
              <a:cxnLst/>
              <a:rect l="l" t="t" r="r" b="b"/>
              <a:pathLst>
                <a:path w="7518400" h="11308715">
                  <a:moveTo>
                    <a:pt x="7518095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18095" y="11308556"/>
                  </a:lnTo>
                  <a:lnTo>
                    <a:pt x="7518095" y="0"/>
                  </a:lnTo>
                  <a:close/>
                </a:path>
              </a:pathLst>
            </a:custGeom>
            <a:solidFill>
              <a:srgbClr val="13EA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201" y="1430644"/>
              <a:ext cx="9687074" cy="295895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784" y="5022747"/>
              <a:ext cx="8528830" cy="8152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1490" y="6682244"/>
              <a:ext cx="4772054" cy="338529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716535" y="7519399"/>
              <a:ext cx="5831840" cy="2567940"/>
            </a:xfrm>
            <a:custGeom>
              <a:avLst/>
              <a:gdLst/>
              <a:ahLst/>
              <a:cxnLst/>
              <a:rect l="l" t="t" r="r" b="b"/>
              <a:pathLst>
                <a:path w="5831840" h="2567940">
                  <a:moveTo>
                    <a:pt x="378162" y="1765916"/>
                  </a:moveTo>
                  <a:lnTo>
                    <a:pt x="0" y="1765916"/>
                  </a:lnTo>
                  <a:lnTo>
                    <a:pt x="7281" y="1822026"/>
                  </a:lnTo>
                  <a:lnTo>
                    <a:pt x="16790" y="1876251"/>
                  </a:lnTo>
                  <a:lnTo>
                    <a:pt x="28526" y="1928592"/>
                  </a:lnTo>
                  <a:lnTo>
                    <a:pt x="42489" y="1979048"/>
                  </a:lnTo>
                  <a:lnTo>
                    <a:pt x="58679" y="2027619"/>
                  </a:lnTo>
                  <a:lnTo>
                    <a:pt x="77097" y="2074306"/>
                  </a:lnTo>
                  <a:lnTo>
                    <a:pt x="97742" y="2119108"/>
                  </a:lnTo>
                  <a:lnTo>
                    <a:pt x="120614" y="2162025"/>
                  </a:lnTo>
                  <a:lnTo>
                    <a:pt x="145714" y="2203058"/>
                  </a:lnTo>
                  <a:lnTo>
                    <a:pt x="177209" y="2245992"/>
                  </a:lnTo>
                  <a:lnTo>
                    <a:pt x="210981" y="2286324"/>
                  </a:lnTo>
                  <a:lnTo>
                    <a:pt x="247031" y="2324053"/>
                  </a:lnTo>
                  <a:lnTo>
                    <a:pt x="285356" y="2359181"/>
                  </a:lnTo>
                  <a:lnTo>
                    <a:pt x="325959" y="2391706"/>
                  </a:lnTo>
                  <a:lnTo>
                    <a:pt x="368838" y="2421630"/>
                  </a:lnTo>
                  <a:lnTo>
                    <a:pt x="413995" y="2448951"/>
                  </a:lnTo>
                  <a:lnTo>
                    <a:pt x="461428" y="2473670"/>
                  </a:lnTo>
                  <a:lnTo>
                    <a:pt x="506101" y="2493330"/>
                  </a:lnTo>
                  <a:lnTo>
                    <a:pt x="552231" y="2510677"/>
                  </a:lnTo>
                  <a:lnTo>
                    <a:pt x="599818" y="2525711"/>
                  </a:lnTo>
                  <a:lnTo>
                    <a:pt x="648860" y="2538432"/>
                  </a:lnTo>
                  <a:lnTo>
                    <a:pt x="699359" y="2548840"/>
                  </a:lnTo>
                  <a:lnTo>
                    <a:pt x="751314" y="2556936"/>
                  </a:lnTo>
                  <a:lnTo>
                    <a:pt x="804725" y="2562718"/>
                  </a:lnTo>
                  <a:lnTo>
                    <a:pt x="860948" y="2566273"/>
                  </a:lnTo>
                  <a:lnTo>
                    <a:pt x="863765" y="2566273"/>
                  </a:lnTo>
                  <a:lnTo>
                    <a:pt x="915917" y="2567344"/>
                  </a:lnTo>
                  <a:lnTo>
                    <a:pt x="969971" y="2566273"/>
                  </a:lnTo>
                  <a:lnTo>
                    <a:pt x="1022654" y="2563061"/>
                  </a:lnTo>
                  <a:lnTo>
                    <a:pt x="1073967" y="2557707"/>
                  </a:lnTo>
                  <a:lnTo>
                    <a:pt x="1123909" y="2550211"/>
                  </a:lnTo>
                  <a:lnTo>
                    <a:pt x="1172480" y="2540574"/>
                  </a:lnTo>
                  <a:lnTo>
                    <a:pt x="1219681" y="2528795"/>
                  </a:lnTo>
                  <a:lnTo>
                    <a:pt x="1265511" y="2514875"/>
                  </a:lnTo>
                  <a:lnTo>
                    <a:pt x="1309970" y="2498813"/>
                  </a:lnTo>
                  <a:lnTo>
                    <a:pt x="1353059" y="2480609"/>
                  </a:lnTo>
                  <a:lnTo>
                    <a:pt x="1399462" y="2456974"/>
                  </a:lnTo>
                  <a:lnTo>
                    <a:pt x="1443263" y="2431171"/>
                  </a:lnTo>
                  <a:lnTo>
                    <a:pt x="1484462" y="2403199"/>
                  </a:lnTo>
                  <a:lnTo>
                    <a:pt x="1523059" y="2373058"/>
                  </a:lnTo>
                  <a:lnTo>
                    <a:pt x="1559054" y="2340750"/>
                  </a:lnTo>
                  <a:lnTo>
                    <a:pt x="1592447" y="2306273"/>
                  </a:lnTo>
                  <a:lnTo>
                    <a:pt x="1623238" y="2269627"/>
                  </a:lnTo>
                  <a:lnTo>
                    <a:pt x="1626230" y="2265507"/>
                  </a:lnTo>
                  <a:lnTo>
                    <a:pt x="908978" y="2265507"/>
                  </a:lnTo>
                  <a:lnTo>
                    <a:pt x="854010" y="2263556"/>
                  </a:lnTo>
                  <a:lnTo>
                    <a:pt x="801861" y="2257701"/>
                  </a:lnTo>
                  <a:lnTo>
                    <a:pt x="752531" y="2247943"/>
                  </a:lnTo>
                  <a:lnTo>
                    <a:pt x="706019" y="2234283"/>
                  </a:lnTo>
                  <a:lnTo>
                    <a:pt x="662327" y="2216719"/>
                  </a:lnTo>
                  <a:lnTo>
                    <a:pt x="621453" y="2195252"/>
                  </a:lnTo>
                  <a:lnTo>
                    <a:pt x="583398" y="2169882"/>
                  </a:lnTo>
                  <a:lnTo>
                    <a:pt x="548162" y="2140609"/>
                  </a:lnTo>
                  <a:lnTo>
                    <a:pt x="515908" y="2106675"/>
                  </a:lnTo>
                  <a:lnTo>
                    <a:pt x="486797" y="2069054"/>
                  </a:lnTo>
                  <a:lnTo>
                    <a:pt x="460831" y="2027746"/>
                  </a:lnTo>
                  <a:lnTo>
                    <a:pt x="438009" y="1982753"/>
                  </a:lnTo>
                  <a:lnTo>
                    <a:pt x="418331" y="1934073"/>
                  </a:lnTo>
                  <a:lnTo>
                    <a:pt x="401798" y="1881707"/>
                  </a:lnTo>
                  <a:lnTo>
                    <a:pt x="388408" y="1825655"/>
                  </a:lnTo>
                  <a:lnTo>
                    <a:pt x="378162" y="1765916"/>
                  </a:lnTo>
                  <a:close/>
                </a:path>
                <a:path w="5831840" h="2567940">
                  <a:moveTo>
                    <a:pt x="1594426" y="301836"/>
                  </a:moveTo>
                  <a:lnTo>
                    <a:pt x="895101" y="301836"/>
                  </a:lnTo>
                  <a:lnTo>
                    <a:pt x="950682" y="303960"/>
                  </a:lnTo>
                  <a:lnTo>
                    <a:pt x="1002439" y="310332"/>
                  </a:lnTo>
                  <a:lnTo>
                    <a:pt x="1050373" y="320953"/>
                  </a:lnTo>
                  <a:lnTo>
                    <a:pt x="1094484" y="335822"/>
                  </a:lnTo>
                  <a:lnTo>
                    <a:pt x="1134771" y="354939"/>
                  </a:lnTo>
                  <a:lnTo>
                    <a:pt x="1171235" y="378304"/>
                  </a:lnTo>
                  <a:lnTo>
                    <a:pt x="1203876" y="405917"/>
                  </a:lnTo>
                  <a:lnTo>
                    <a:pt x="1236739" y="441671"/>
                  </a:lnTo>
                  <a:lnTo>
                    <a:pt x="1263626" y="481858"/>
                  </a:lnTo>
                  <a:lnTo>
                    <a:pt x="1284544" y="526496"/>
                  </a:lnTo>
                  <a:lnTo>
                    <a:pt x="1299363" y="575158"/>
                  </a:lnTo>
                  <a:lnTo>
                    <a:pt x="1308439" y="629018"/>
                  </a:lnTo>
                  <a:lnTo>
                    <a:pt x="1311427" y="686938"/>
                  </a:lnTo>
                  <a:lnTo>
                    <a:pt x="1308343" y="743990"/>
                  </a:lnTo>
                  <a:lnTo>
                    <a:pt x="1299091" y="797187"/>
                  </a:lnTo>
                  <a:lnTo>
                    <a:pt x="1283672" y="846529"/>
                  </a:lnTo>
                  <a:lnTo>
                    <a:pt x="1262084" y="892017"/>
                  </a:lnTo>
                  <a:lnTo>
                    <a:pt x="1234329" y="933649"/>
                  </a:lnTo>
                  <a:lnTo>
                    <a:pt x="1200406" y="971427"/>
                  </a:lnTo>
                  <a:lnTo>
                    <a:pt x="1166845" y="999961"/>
                  </a:lnTo>
                  <a:lnTo>
                    <a:pt x="1129603" y="1024105"/>
                  </a:lnTo>
                  <a:lnTo>
                    <a:pt x="1088678" y="1043859"/>
                  </a:lnTo>
                  <a:lnTo>
                    <a:pt x="1044072" y="1059224"/>
                  </a:lnTo>
                  <a:lnTo>
                    <a:pt x="995784" y="1070198"/>
                  </a:lnTo>
                  <a:lnTo>
                    <a:pt x="943814" y="1076783"/>
                  </a:lnTo>
                  <a:lnTo>
                    <a:pt x="888162" y="1078978"/>
                  </a:lnTo>
                  <a:lnTo>
                    <a:pt x="617550" y="1078978"/>
                  </a:lnTo>
                  <a:lnTo>
                    <a:pt x="617550" y="1373876"/>
                  </a:lnTo>
                  <a:lnTo>
                    <a:pt x="898570" y="1373876"/>
                  </a:lnTo>
                  <a:lnTo>
                    <a:pt x="953321" y="1375881"/>
                  </a:lnTo>
                  <a:lnTo>
                    <a:pt x="1004820" y="1381899"/>
                  </a:lnTo>
                  <a:lnTo>
                    <a:pt x="1053066" y="1391927"/>
                  </a:lnTo>
                  <a:lnTo>
                    <a:pt x="1098060" y="1405967"/>
                  </a:lnTo>
                  <a:lnTo>
                    <a:pt x="1139801" y="1424019"/>
                  </a:lnTo>
                  <a:lnTo>
                    <a:pt x="1178289" y="1446082"/>
                  </a:lnTo>
                  <a:lnTo>
                    <a:pt x="1213525" y="1472157"/>
                  </a:lnTo>
                  <a:lnTo>
                    <a:pt x="1245508" y="1502243"/>
                  </a:lnTo>
                  <a:lnTo>
                    <a:pt x="1277724" y="1540477"/>
                  </a:lnTo>
                  <a:lnTo>
                    <a:pt x="1304984" y="1581826"/>
                  </a:lnTo>
                  <a:lnTo>
                    <a:pt x="1327287" y="1626291"/>
                  </a:lnTo>
                  <a:lnTo>
                    <a:pt x="1344634" y="1673871"/>
                  </a:lnTo>
                  <a:lnTo>
                    <a:pt x="1357024" y="1724567"/>
                  </a:lnTo>
                  <a:lnTo>
                    <a:pt x="1364459" y="1778377"/>
                  </a:lnTo>
                  <a:lnTo>
                    <a:pt x="1366937" y="1835304"/>
                  </a:lnTo>
                  <a:lnTo>
                    <a:pt x="1364388" y="1891026"/>
                  </a:lnTo>
                  <a:lnTo>
                    <a:pt x="1356741" y="1943209"/>
                  </a:lnTo>
                  <a:lnTo>
                    <a:pt x="1343996" y="1991851"/>
                  </a:lnTo>
                  <a:lnTo>
                    <a:pt x="1326154" y="2036953"/>
                  </a:lnTo>
                  <a:lnTo>
                    <a:pt x="1303214" y="2078515"/>
                  </a:lnTo>
                  <a:lnTo>
                    <a:pt x="1275175" y="2116536"/>
                  </a:lnTo>
                  <a:lnTo>
                    <a:pt x="1242039" y="2151018"/>
                  </a:lnTo>
                  <a:lnTo>
                    <a:pt x="1204655" y="2181393"/>
                  </a:lnTo>
                  <a:lnTo>
                    <a:pt x="1163872" y="2207094"/>
                  </a:lnTo>
                  <a:lnTo>
                    <a:pt x="1119690" y="2228123"/>
                  </a:lnTo>
                  <a:lnTo>
                    <a:pt x="1072110" y="2244479"/>
                  </a:lnTo>
                  <a:lnTo>
                    <a:pt x="1021131" y="2256161"/>
                  </a:lnTo>
                  <a:lnTo>
                    <a:pt x="966754" y="2263171"/>
                  </a:lnTo>
                  <a:lnTo>
                    <a:pt x="908978" y="2265507"/>
                  </a:lnTo>
                  <a:lnTo>
                    <a:pt x="1626230" y="2265507"/>
                  </a:lnTo>
                  <a:lnTo>
                    <a:pt x="1651426" y="2230814"/>
                  </a:lnTo>
                  <a:lnTo>
                    <a:pt x="1677447" y="2189235"/>
                  </a:lnTo>
                  <a:lnTo>
                    <a:pt x="1699998" y="2146030"/>
                  </a:lnTo>
                  <a:lnTo>
                    <a:pt x="1719079" y="2101200"/>
                  </a:lnTo>
                  <a:lnTo>
                    <a:pt x="1734692" y="2054742"/>
                  </a:lnTo>
                  <a:lnTo>
                    <a:pt x="1746834" y="2006659"/>
                  </a:lnTo>
                  <a:lnTo>
                    <a:pt x="1755508" y="1956949"/>
                  </a:lnTo>
                  <a:lnTo>
                    <a:pt x="1760712" y="1905613"/>
                  </a:lnTo>
                  <a:lnTo>
                    <a:pt x="1762447" y="1852651"/>
                  </a:lnTo>
                  <a:lnTo>
                    <a:pt x="1760818" y="1798061"/>
                  </a:lnTo>
                  <a:lnTo>
                    <a:pt x="1755933" y="1745312"/>
                  </a:lnTo>
                  <a:lnTo>
                    <a:pt x="1747790" y="1694404"/>
                  </a:lnTo>
                  <a:lnTo>
                    <a:pt x="1736391" y="1645337"/>
                  </a:lnTo>
                  <a:lnTo>
                    <a:pt x="1721734" y="1598111"/>
                  </a:lnTo>
                  <a:lnTo>
                    <a:pt x="1703821" y="1552726"/>
                  </a:lnTo>
                  <a:lnTo>
                    <a:pt x="1682651" y="1509182"/>
                  </a:lnTo>
                  <a:lnTo>
                    <a:pt x="1658436" y="1466912"/>
                  </a:lnTo>
                  <a:lnTo>
                    <a:pt x="1631389" y="1427332"/>
                  </a:lnTo>
                  <a:lnTo>
                    <a:pt x="1601510" y="1390444"/>
                  </a:lnTo>
                  <a:lnTo>
                    <a:pt x="1568798" y="1356245"/>
                  </a:lnTo>
                  <a:lnTo>
                    <a:pt x="1533255" y="1324738"/>
                  </a:lnTo>
                  <a:lnTo>
                    <a:pt x="1494879" y="1295921"/>
                  </a:lnTo>
                  <a:lnTo>
                    <a:pt x="1453672" y="1269794"/>
                  </a:lnTo>
                  <a:lnTo>
                    <a:pt x="1422673" y="1252447"/>
                  </a:lnTo>
                  <a:lnTo>
                    <a:pt x="1120611" y="1252447"/>
                  </a:lnTo>
                  <a:lnTo>
                    <a:pt x="1106733" y="1179590"/>
                  </a:lnTo>
                  <a:lnTo>
                    <a:pt x="1408570" y="1179590"/>
                  </a:lnTo>
                  <a:lnTo>
                    <a:pt x="1451069" y="1152510"/>
                  </a:lnTo>
                  <a:lnTo>
                    <a:pt x="1490678" y="1122153"/>
                  </a:lnTo>
                  <a:lnTo>
                    <a:pt x="1527396" y="1088519"/>
                  </a:lnTo>
                  <a:lnTo>
                    <a:pt x="1561222" y="1051608"/>
                  </a:lnTo>
                  <a:lnTo>
                    <a:pt x="1592158" y="1011421"/>
                  </a:lnTo>
                  <a:lnTo>
                    <a:pt x="1620202" y="967958"/>
                  </a:lnTo>
                  <a:lnTo>
                    <a:pt x="1644584" y="921796"/>
                  </a:lnTo>
                  <a:lnTo>
                    <a:pt x="1664533" y="873513"/>
                  </a:lnTo>
                  <a:lnTo>
                    <a:pt x="1680049" y="823111"/>
                  </a:lnTo>
                  <a:lnTo>
                    <a:pt x="1691131" y="770588"/>
                  </a:lnTo>
                  <a:lnTo>
                    <a:pt x="1697781" y="715945"/>
                  </a:lnTo>
                  <a:lnTo>
                    <a:pt x="1699998" y="659182"/>
                  </a:lnTo>
                  <a:lnTo>
                    <a:pt x="1697944" y="602752"/>
                  </a:lnTo>
                  <a:lnTo>
                    <a:pt x="1691784" y="548445"/>
                  </a:lnTo>
                  <a:lnTo>
                    <a:pt x="1681518" y="496263"/>
                  </a:lnTo>
                  <a:lnTo>
                    <a:pt x="1667267" y="446630"/>
                  </a:lnTo>
                  <a:lnTo>
                    <a:pt x="1648665" y="398271"/>
                  </a:lnTo>
                  <a:lnTo>
                    <a:pt x="1626079" y="352461"/>
                  </a:lnTo>
                  <a:lnTo>
                    <a:pt x="1599386" y="308775"/>
                  </a:lnTo>
                  <a:lnTo>
                    <a:pt x="1594426" y="301836"/>
                  </a:lnTo>
                  <a:close/>
                </a:path>
                <a:path w="5831840" h="2567940">
                  <a:moveTo>
                    <a:pt x="1106733" y="1179590"/>
                  </a:moveTo>
                  <a:lnTo>
                    <a:pt x="1120611" y="1252447"/>
                  </a:lnTo>
                  <a:lnTo>
                    <a:pt x="1172941" y="1250423"/>
                  </a:lnTo>
                  <a:lnTo>
                    <a:pt x="1223536" y="1244352"/>
                  </a:lnTo>
                  <a:lnTo>
                    <a:pt x="1272396" y="1234233"/>
                  </a:lnTo>
                  <a:lnTo>
                    <a:pt x="1319522" y="1220066"/>
                  </a:lnTo>
                  <a:lnTo>
                    <a:pt x="1333747" y="1214358"/>
                  </a:lnTo>
                  <a:lnTo>
                    <a:pt x="1318578" y="1209045"/>
                  </a:lnTo>
                  <a:lnTo>
                    <a:pt x="1269015" y="1196158"/>
                  </a:lnTo>
                  <a:lnTo>
                    <a:pt x="1217187" y="1186954"/>
                  </a:lnTo>
                  <a:lnTo>
                    <a:pt x="1163093" y="1181431"/>
                  </a:lnTo>
                  <a:lnTo>
                    <a:pt x="1106733" y="1179590"/>
                  </a:lnTo>
                  <a:close/>
                </a:path>
                <a:path w="5831840" h="2567940">
                  <a:moveTo>
                    <a:pt x="1333747" y="1214358"/>
                  </a:moveTo>
                  <a:lnTo>
                    <a:pt x="1272396" y="1234233"/>
                  </a:lnTo>
                  <a:lnTo>
                    <a:pt x="1223536" y="1244352"/>
                  </a:lnTo>
                  <a:lnTo>
                    <a:pt x="1172941" y="1250423"/>
                  </a:lnTo>
                  <a:lnTo>
                    <a:pt x="1120611" y="1252447"/>
                  </a:lnTo>
                  <a:lnTo>
                    <a:pt x="1422673" y="1252447"/>
                  </a:lnTo>
                  <a:lnTo>
                    <a:pt x="1410906" y="1245862"/>
                  </a:lnTo>
                  <a:lnTo>
                    <a:pt x="1365875" y="1225613"/>
                  </a:lnTo>
                  <a:lnTo>
                    <a:pt x="1333747" y="1214358"/>
                  </a:lnTo>
                  <a:close/>
                </a:path>
                <a:path w="5831840" h="2567940">
                  <a:moveTo>
                    <a:pt x="1408570" y="1179590"/>
                  </a:moveTo>
                  <a:lnTo>
                    <a:pt x="1106733" y="1179590"/>
                  </a:lnTo>
                  <a:lnTo>
                    <a:pt x="1163093" y="1181431"/>
                  </a:lnTo>
                  <a:lnTo>
                    <a:pt x="1217187" y="1186954"/>
                  </a:lnTo>
                  <a:lnTo>
                    <a:pt x="1269015" y="1196158"/>
                  </a:lnTo>
                  <a:lnTo>
                    <a:pt x="1318578" y="1209045"/>
                  </a:lnTo>
                  <a:lnTo>
                    <a:pt x="1333747" y="1214358"/>
                  </a:lnTo>
                  <a:lnTo>
                    <a:pt x="1364913" y="1201852"/>
                  </a:lnTo>
                  <a:lnTo>
                    <a:pt x="1408570" y="1179590"/>
                  </a:lnTo>
                  <a:close/>
                </a:path>
                <a:path w="5831840" h="2567940">
                  <a:moveTo>
                    <a:pt x="905509" y="0"/>
                  </a:moveTo>
                  <a:lnTo>
                    <a:pt x="852183" y="1113"/>
                  </a:lnTo>
                  <a:lnTo>
                    <a:pt x="800142" y="4454"/>
                  </a:lnTo>
                  <a:lnTo>
                    <a:pt x="749386" y="10022"/>
                  </a:lnTo>
                  <a:lnTo>
                    <a:pt x="699916" y="17818"/>
                  </a:lnTo>
                  <a:lnTo>
                    <a:pt x="651730" y="27840"/>
                  </a:lnTo>
                  <a:lnTo>
                    <a:pt x="604829" y="40090"/>
                  </a:lnTo>
                  <a:lnTo>
                    <a:pt x="559213" y="54567"/>
                  </a:lnTo>
                  <a:lnTo>
                    <a:pt x="514882" y="71272"/>
                  </a:lnTo>
                  <a:lnTo>
                    <a:pt x="471836" y="90203"/>
                  </a:lnTo>
                  <a:lnTo>
                    <a:pt x="426137" y="113947"/>
                  </a:lnTo>
                  <a:lnTo>
                    <a:pt x="382716" y="140076"/>
                  </a:lnTo>
                  <a:lnTo>
                    <a:pt x="341571" y="168590"/>
                  </a:lnTo>
                  <a:lnTo>
                    <a:pt x="302703" y="199489"/>
                  </a:lnTo>
                  <a:lnTo>
                    <a:pt x="266112" y="232773"/>
                  </a:lnTo>
                  <a:lnTo>
                    <a:pt x="231798" y="268443"/>
                  </a:lnTo>
                  <a:lnTo>
                    <a:pt x="199760" y="306498"/>
                  </a:lnTo>
                  <a:lnTo>
                    <a:pt x="169999" y="346938"/>
                  </a:lnTo>
                  <a:lnTo>
                    <a:pt x="143599" y="388679"/>
                  </a:lnTo>
                  <a:lnTo>
                    <a:pt x="119910" y="432372"/>
                  </a:lnTo>
                  <a:lnTo>
                    <a:pt x="98931" y="478016"/>
                  </a:lnTo>
                  <a:lnTo>
                    <a:pt x="80663" y="525611"/>
                  </a:lnTo>
                  <a:lnTo>
                    <a:pt x="65105" y="575158"/>
                  </a:lnTo>
                  <a:lnTo>
                    <a:pt x="52257" y="626657"/>
                  </a:lnTo>
                  <a:lnTo>
                    <a:pt x="42120" y="680107"/>
                  </a:lnTo>
                  <a:lnTo>
                    <a:pt x="34693" y="735509"/>
                  </a:lnTo>
                  <a:lnTo>
                    <a:pt x="412856" y="735509"/>
                  </a:lnTo>
                  <a:lnTo>
                    <a:pt x="422910" y="677096"/>
                  </a:lnTo>
                  <a:lnTo>
                    <a:pt x="437213" y="622789"/>
                  </a:lnTo>
                  <a:lnTo>
                    <a:pt x="455763" y="572590"/>
                  </a:lnTo>
                  <a:lnTo>
                    <a:pt x="478562" y="526496"/>
                  </a:lnTo>
                  <a:lnTo>
                    <a:pt x="505609" y="484510"/>
                  </a:lnTo>
                  <a:lnTo>
                    <a:pt x="536904" y="446630"/>
                  </a:lnTo>
                  <a:lnTo>
                    <a:pt x="572448" y="412856"/>
                  </a:lnTo>
                  <a:lnTo>
                    <a:pt x="612169" y="383402"/>
                  </a:lnTo>
                  <a:lnTo>
                    <a:pt x="654014" y="358479"/>
                  </a:lnTo>
                  <a:lnTo>
                    <a:pt x="697983" y="338088"/>
                  </a:lnTo>
                  <a:lnTo>
                    <a:pt x="744076" y="322227"/>
                  </a:lnTo>
                  <a:lnTo>
                    <a:pt x="792294" y="310899"/>
                  </a:lnTo>
                  <a:lnTo>
                    <a:pt x="842635" y="304102"/>
                  </a:lnTo>
                  <a:lnTo>
                    <a:pt x="895101" y="301836"/>
                  </a:lnTo>
                  <a:lnTo>
                    <a:pt x="1594426" y="301836"/>
                  </a:lnTo>
                  <a:lnTo>
                    <a:pt x="1569931" y="267567"/>
                  </a:lnTo>
                  <a:lnTo>
                    <a:pt x="1537078" y="229191"/>
                  </a:lnTo>
                  <a:lnTo>
                    <a:pt x="1500827" y="193648"/>
                  </a:lnTo>
                  <a:lnTo>
                    <a:pt x="1461177" y="160936"/>
                  </a:lnTo>
                  <a:lnTo>
                    <a:pt x="1418128" y="131057"/>
                  </a:lnTo>
                  <a:lnTo>
                    <a:pt x="1371681" y="104010"/>
                  </a:lnTo>
                  <a:lnTo>
                    <a:pt x="1321835" y="79795"/>
                  </a:lnTo>
                  <a:lnTo>
                    <a:pt x="1276625" y="61093"/>
                  </a:lnTo>
                  <a:lnTo>
                    <a:pt x="1229463" y="44885"/>
                  </a:lnTo>
                  <a:lnTo>
                    <a:pt x="1180349" y="31170"/>
                  </a:lnTo>
                  <a:lnTo>
                    <a:pt x="1129284" y="19949"/>
                  </a:lnTo>
                  <a:lnTo>
                    <a:pt x="1076268" y="11221"/>
                  </a:lnTo>
                  <a:lnTo>
                    <a:pt x="1021299" y="4987"/>
                  </a:lnTo>
                  <a:lnTo>
                    <a:pt x="964380" y="1246"/>
                  </a:lnTo>
                  <a:lnTo>
                    <a:pt x="905509" y="0"/>
                  </a:lnTo>
                  <a:close/>
                </a:path>
                <a:path w="5831840" h="2567940">
                  <a:moveTo>
                    <a:pt x="3522966" y="301836"/>
                  </a:moveTo>
                  <a:lnTo>
                    <a:pt x="2827819" y="301836"/>
                  </a:lnTo>
                  <a:lnTo>
                    <a:pt x="2882550" y="304102"/>
                  </a:lnTo>
                  <a:lnTo>
                    <a:pt x="2933741" y="310899"/>
                  </a:lnTo>
                  <a:lnTo>
                    <a:pt x="2981392" y="322227"/>
                  </a:lnTo>
                  <a:lnTo>
                    <a:pt x="3025503" y="338088"/>
                  </a:lnTo>
                  <a:lnTo>
                    <a:pt x="3066073" y="358479"/>
                  </a:lnTo>
                  <a:lnTo>
                    <a:pt x="3103104" y="383402"/>
                  </a:lnTo>
                  <a:lnTo>
                    <a:pt x="3136594" y="412856"/>
                  </a:lnTo>
                  <a:lnTo>
                    <a:pt x="3166969" y="445355"/>
                  </a:lnTo>
                  <a:lnTo>
                    <a:pt x="3192670" y="481394"/>
                  </a:lnTo>
                  <a:lnTo>
                    <a:pt x="3213699" y="520974"/>
                  </a:lnTo>
                  <a:lnTo>
                    <a:pt x="3230055" y="564093"/>
                  </a:lnTo>
                  <a:lnTo>
                    <a:pt x="3241738" y="610753"/>
                  </a:lnTo>
                  <a:lnTo>
                    <a:pt x="3248747" y="660953"/>
                  </a:lnTo>
                  <a:lnTo>
                    <a:pt x="3251084" y="714693"/>
                  </a:lnTo>
                  <a:lnTo>
                    <a:pt x="3249434" y="759795"/>
                  </a:lnTo>
                  <a:lnTo>
                    <a:pt x="3249349" y="762107"/>
                  </a:lnTo>
                  <a:lnTo>
                    <a:pt x="3244145" y="809522"/>
                  </a:lnTo>
                  <a:lnTo>
                    <a:pt x="3235471" y="856937"/>
                  </a:lnTo>
                  <a:lnTo>
                    <a:pt x="3223329" y="904352"/>
                  </a:lnTo>
                  <a:lnTo>
                    <a:pt x="3207716" y="951767"/>
                  </a:lnTo>
                  <a:lnTo>
                    <a:pt x="3188635" y="999182"/>
                  </a:lnTo>
                  <a:lnTo>
                    <a:pt x="3169093" y="1040461"/>
                  </a:lnTo>
                  <a:lnTo>
                    <a:pt x="3146152" y="1083014"/>
                  </a:lnTo>
                  <a:lnTo>
                    <a:pt x="3119813" y="1126841"/>
                  </a:lnTo>
                  <a:lnTo>
                    <a:pt x="3090076" y="1171943"/>
                  </a:lnTo>
                  <a:lnTo>
                    <a:pt x="3056940" y="1218320"/>
                  </a:lnTo>
                  <a:lnTo>
                    <a:pt x="3020405" y="1265971"/>
                  </a:lnTo>
                  <a:lnTo>
                    <a:pt x="2980472" y="1314896"/>
                  </a:lnTo>
                  <a:lnTo>
                    <a:pt x="2953147" y="1346837"/>
                  </a:lnTo>
                  <a:lnTo>
                    <a:pt x="2924159" y="1379581"/>
                  </a:lnTo>
                  <a:lnTo>
                    <a:pt x="2893508" y="1413128"/>
                  </a:lnTo>
                  <a:lnTo>
                    <a:pt x="2861194" y="1447478"/>
                  </a:lnTo>
                  <a:lnTo>
                    <a:pt x="2827216" y="1482631"/>
                  </a:lnTo>
                  <a:lnTo>
                    <a:pt x="2791576" y="1518586"/>
                  </a:lnTo>
                  <a:lnTo>
                    <a:pt x="2754273" y="1555344"/>
                  </a:lnTo>
                  <a:lnTo>
                    <a:pt x="2715307" y="1592906"/>
                  </a:lnTo>
                  <a:lnTo>
                    <a:pt x="2674678" y="1631269"/>
                  </a:lnTo>
                  <a:lnTo>
                    <a:pt x="2632386" y="1670436"/>
                  </a:lnTo>
                  <a:lnTo>
                    <a:pt x="2525820" y="1767109"/>
                  </a:lnTo>
                  <a:lnTo>
                    <a:pt x="2459413" y="1826197"/>
                  </a:lnTo>
                  <a:lnTo>
                    <a:pt x="2389213" y="1887670"/>
                  </a:lnTo>
                  <a:lnTo>
                    <a:pt x="2276796" y="1984352"/>
                  </a:lnTo>
                  <a:lnTo>
                    <a:pt x="2155842" y="2086400"/>
                  </a:lnTo>
                  <a:lnTo>
                    <a:pt x="1981289" y="2230814"/>
                  </a:lnTo>
                  <a:lnTo>
                    <a:pt x="1981289" y="2532650"/>
                  </a:lnTo>
                  <a:lnTo>
                    <a:pt x="3688226" y="2532650"/>
                  </a:lnTo>
                  <a:lnTo>
                    <a:pt x="3688226" y="2348773"/>
                  </a:lnTo>
                  <a:lnTo>
                    <a:pt x="2373329" y="2348773"/>
                  </a:lnTo>
                  <a:lnTo>
                    <a:pt x="2286595" y="2230814"/>
                  </a:lnTo>
                  <a:lnTo>
                    <a:pt x="2521152" y="2230814"/>
                  </a:lnTo>
                  <a:lnTo>
                    <a:pt x="2627353" y="2144187"/>
                  </a:lnTo>
                  <a:lnTo>
                    <a:pt x="2704656" y="2079895"/>
                  </a:lnTo>
                  <a:lnTo>
                    <a:pt x="2778272" y="2017555"/>
                  </a:lnTo>
                  <a:lnTo>
                    <a:pt x="2848201" y="1957166"/>
                  </a:lnTo>
                  <a:lnTo>
                    <a:pt x="2914445" y="1898728"/>
                  </a:lnTo>
                  <a:lnTo>
                    <a:pt x="2946184" y="1870242"/>
                  </a:lnTo>
                  <a:lnTo>
                    <a:pt x="2977002" y="1842243"/>
                  </a:lnTo>
                  <a:lnTo>
                    <a:pt x="3020957" y="1801585"/>
                  </a:lnTo>
                  <a:lnTo>
                    <a:pt x="3063249" y="1761615"/>
                  </a:lnTo>
                  <a:lnTo>
                    <a:pt x="3103879" y="1722334"/>
                  </a:lnTo>
                  <a:lnTo>
                    <a:pt x="3142845" y="1683740"/>
                  </a:lnTo>
                  <a:lnTo>
                    <a:pt x="3180148" y="1645835"/>
                  </a:lnTo>
                  <a:lnTo>
                    <a:pt x="3215788" y="1608618"/>
                  </a:lnTo>
                  <a:lnTo>
                    <a:pt x="3249765" y="1572089"/>
                  </a:lnTo>
                  <a:lnTo>
                    <a:pt x="3282079" y="1536249"/>
                  </a:lnTo>
                  <a:lnTo>
                    <a:pt x="3312730" y="1501096"/>
                  </a:lnTo>
                  <a:lnTo>
                    <a:pt x="3341718" y="1466632"/>
                  </a:lnTo>
                  <a:lnTo>
                    <a:pt x="3369043" y="1432855"/>
                  </a:lnTo>
                  <a:lnTo>
                    <a:pt x="3404170" y="1386290"/>
                  </a:lnTo>
                  <a:lnTo>
                    <a:pt x="3436696" y="1340266"/>
                  </a:lnTo>
                  <a:lnTo>
                    <a:pt x="3466619" y="1294785"/>
                  </a:lnTo>
                  <a:lnTo>
                    <a:pt x="3493940" y="1249845"/>
                  </a:lnTo>
                  <a:lnTo>
                    <a:pt x="3518660" y="1205448"/>
                  </a:lnTo>
                  <a:lnTo>
                    <a:pt x="3540777" y="1161593"/>
                  </a:lnTo>
                  <a:lnTo>
                    <a:pt x="3560292" y="1118280"/>
                  </a:lnTo>
                  <a:lnTo>
                    <a:pt x="3577206" y="1075509"/>
                  </a:lnTo>
                  <a:lnTo>
                    <a:pt x="3594694" y="1025946"/>
                  </a:lnTo>
                  <a:lnTo>
                    <a:pt x="3609492" y="976383"/>
                  </a:lnTo>
                  <a:lnTo>
                    <a:pt x="3621600" y="926821"/>
                  </a:lnTo>
                  <a:lnTo>
                    <a:pt x="3631016" y="877258"/>
                  </a:lnTo>
                  <a:lnTo>
                    <a:pt x="3637743" y="827695"/>
                  </a:lnTo>
                  <a:lnTo>
                    <a:pt x="3641779" y="778133"/>
                  </a:lnTo>
                  <a:lnTo>
                    <a:pt x="3643124" y="728570"/>
                  </a:lnTo>
                  <a:lnTo>
                    <a:pt x="3641630" y="672915"/>
                  </a:lnTo>
                  <a:lnTo>
                    <a:pt x="3637149" y="619285"/>
                  </a:lnTo>
                  <a:lnTo>
                    <a:pt x="3629680" y="567677"/>
                  </a:lnTo>
                  <a:lnTo>
                    <a:pt x="3619224" y="518094"/>
                  </a:lnTo>
                  <a:lnTo>
                    <a:pt x="3605780" y="470535"/>
                  </a:lnTo>
                  <a:lnTo>
                    <a:pt x="3589348" y="424999"/>
                  </a:lnTo>
                  <a:lnTo>
                    <a:pt x="3569929" y="381487"/>
                  </a:lnTo>
                  <a:lnTo>
                    <a:pt x="3547523" y="339999"/>
                  </a:lnTo>
                  <a:lnTo>
                    <a:pt x="3522966" y="301836"/>
                  </a:lnTo>
                  <a:close/>
                </a:path>
                <a:path w="5831840" h="2567940">
                  <a:moveTo>
                    <a:pt x="2521152" y="2230814"/>
                  </a:moveTo>
                  <a:lnTo>
                    <a:pt x="2286595" y="2230814"/>
                  </a:lnTo>
                  <a:lnTo>
                    <a:pt x="2373329" y="2348773"/>
                  </a:lnTo>
                  <a:lnTo>
                    <a:pt x="2504488" y="2244284"/>
                  </a:lnTo>
                  <a:lnTo>
                    <a:pt x="2521152" y="2230814"/>
                  </a:lnTo>
                  <a:close/>
                </a:path>
                <a:path w="5831840" h="2567940">
                  <a:moveTo>
                    <a:pt x="3688226" y="2230814"/>
                  </a:moveTo>
                  <a:lnTo>
                    <a:pt x="2521152" y="2230814"/>
                  </a:lnTo>
                  <a:lnTo>
                    <a:pt x="2504488" y="2244284"/>
                  </a:lnTo>
                  <a:lnTo>
                    <a:pt x="2373329" y="2348773"/>
                  </a:lnTo>
                  <a:lnTo>
                    <a:pt x="3688226" y="2348773"/>
                  </a:lnTo>
                  <a:lnTo>
                    <a:pt x="3688226" y="2230814"/>
                  </a:lnTo>
                  <a:close/>
                </a:path>
                <a:path w="5831840" h="2567940">
                  <a:moveTo>
                    <a:pt x="2848635" y="0"/>
                  </a:moveTo>
                  <a:lnTo>
                    <a:pt x="2790271" y="1231"/>
                  </a:lnTo>
                  <a:lnTo>
                    <a:pt x="2733673" y="4926"/>
                  </a:lnTo>
                  <a:lnTo>
                    <a:pt x="2678840" y="11085"/>
                  </a:lnTo>
                  <a:lnTo>
                    <a:pt x="2625773" y="19707"/>
                  </a:lnTo>
                  <a:lnTo>
                    <a:pt x="2574471" y="30793"/>
                  </a:lnTo>
                  <a:lnTo>
                    <a:pt x="2524935" y="44342"/>
                  </a:lnTo>
                  <a:lnTo>
                    <a:pt x="2477164" y="60354"/>
                  </a:lnTo>
                  <a:lnTo>
                    <a:pt x="2431159" y="78830"/>
                  </a:lnTo>
                  <a:lnTo>
                    <a:pt x="2386919" y="99770"/>
                  </a:lnTo>
                  <a:lnTo>
                    <a:pt x="2344445" y="123173"/>
                  </a:lnTo>
                  <a:lnTo>
                    <a:pt x="2303736" y="149039"/>
                  </a:lnTo>
                  <a:lnTo>
                    <a:pt x="2264793" y="177369"/>
                  </a:lnTo>
                  <a:lnTo>
                    <a:pt x="2227615" y="208163"/>
                  </a:lnTo>
                  <a:lnTo>
                    <a:pt x="2193024" y="240988"/>
                  </a:lnTo>
                  <a:lnTo>
                    <a:pt x="2160773" y="275415"/>
                  </a:lnTo>
                  <a:lnTo>
                    <a:pt x="2130862" y="311443"/>
                  </a:lnTo>
                  <a:lnTo>
                    <a:pt x="2103292" y="349073"/>
                  </a:lnTo>
                  <a:lnTo>
                    <a:pt x="2078062" y="388304"/>
                  </a:lnTo>
                  <a:lnTo>
                    <a:pt x="2055172" y="429136"/>
                  </a:lnTo>
                  <a:lnTo>
                    <a:pt x="2034623" y="471569"/>
                  </a:lnTo>
                  <a:lnTo>
                    <a:pt x="2016414" y="515603"/>
                  </a:lnTo>
                  <a:lnTo>
                    <a:pt x="2000545" y="561239"/>
                  </a:lnTo>
                  <a:lnTo>
                    <a:pt x="1987016" y="608476"/>
                  </a:lnTo>
                  <a:lnTo>
                    <a:pt x="1975947" y="656797"/>
                  </a:lnTo>
                  <a:lnTo>
                    <a:pt x="1966980" y="707754"/>
                  </a:lnTo>
                  <a:lnTo>
                    <a:pt x="1960473" y="759795"/>
                  </a:lnTo>
                  <a:lnTo>
                    <a:pt x="2335166" y="759795"/>
                  </a:lnTo>
                  <a:lnTo>
                    <a:pt x="2344490" y="706724"/>
                  </a:lnTo>
                  <a:lnTo>
                    <a:pt x="2356850" y="656797"/>
                  </a:lnTo>
                  <a:lnTo>
                    <a:pt x="2372245" y="610015"/>
                  </a:lnTo>
                  <a:lnTo>
                    <a:pt x="2390676" y="566376"/>
                  </a:lnTo>
                  <a:lnTo>
                    <a:pt x="2412143" y="525882"/>
                  </a:lnTo>
                  <a:lnTo>
                    <a:pt x="2436646" y="488532"/>
                  </a:lnTo>
                  <a:lnTo>
                    <a:pt x="2464184" y="454326"/>
                  </a:lnTo>
                  <a:lnTo>
                    <a:pt x="2494758" y="423264"/>
                  </a:lnTo>
                  <a:lnTo>
                    <a:pt x="2532992" y="391049"/>
                  </a:lnTo>
                  <a:lnTo>
                    <a:pt x="2574341" y="363789"/>
                  </a:lnTo>
                  <a:lnTo>
                    <a:pt x="2618806" y="341486"/>
                  </a:lnTo>
                  <a:lnTo>
                    <a:pt x="2666386" y="324139"/>
                  </a:lnTo>
                  <a:lnTo>
                    <a:pt x="2717082" y="311749"/>
                  </a:lnTo>
                  <a:lnTo>
                    <a:pt x="2770892" y="304314"/>
                  </a:lnTo>
                  <a:lnTo>
                    <a:pt x="2827819" y="301836"/>
                  </a:lnTo>
                  <a:lnTo>
                    <a:pt x="3522966" y="301836"/>
                  </a:lnTo>
                  <a:lnTo>
                    <a:pt x="3522129" y="300535"/>
                  </a:lnTo>
                  <a:lnTo>
                    <a:pt x="3493748" y="263094"/>
                  </a:lnTo>
                  <a:lnTo>
                    <a:pt x="3462379" y="227678"/>
                  </a:lnTo>
                  <a:lnTo>
                    <a:pt x="3428022" y="194285"/>
                  </a:lnTo>
                  <a:lnTo>
                    <a:pt x="3394539" y="165544"/>
                  </a:lnTo>
                  <a:lnTo>
                    <a:pt x="3359209" y="139103"/>
                  </a:lnTo>
                  <a:lnTo>
                    <a:pt x="3322031" y="114961"/>
                  </a:lnTo>
                  <a:lnTo>
                    <a:pt x="3283006" y="93119"/>
                  </a:lnTo>
                  <a:lnTo>
                    <a:pt x="3242133" y="73575"/>
                  </a:lnTo>
                  <a:lnTo>
                    <a:pt x="3199412" y="56331"/>
                  </a:lnTo>
                  <a:lnTo>
                    <a:pt x="3154844" y="41386"/>
                  </a:lnTo>
                  <a:lnTo>
                    <a:pt x="3108428" y="28740"/>
                  </a:lnTo>
                  <a:lnTo>
                    <a:pt x="3060165" y="18393"/>
                  </a:lnTo>
                  <a:lnTo>
                    <a:pt x="3010054" y="10346"/>
                  </a:lnTo>
                  <a:lnTo>
                    <a:pt x="2958095" y="4598"/>
                  </a:lnTo>
                  <a:lnTo>
                    <a:pt x="2905570" y="1231"/>
                  </a:lnTo>
                  <a:lnTo>
                    <a:pt x="2908264" y="1231"/>
                  </a:lnTo>
                  <a:lnTo>
                    <a:pt x="2848635" y="0"/>
                  </a:lnTo>
                  <a:close/>
                </a:path>
                <a:path w="5831840" h="2567940">
                  <a:moveTo>
                    <a:pt x="4259916" y="34693"/>
                  </a:moveTo>
                  <a:lnTo>
                    <a:pt x="3989303" y="34693"/>
                  </a:lnTo>
                  <a:lnTo>
                    <a:pt x="3989303" y="2532650"/>
                  </a:lnTo>
                  <a:lnTo>
                    <a:pt x="4259916" y="2532650"/>
                  </a:lnTo>
                  <a:lnTo>
                    <a:pt x="4259916" y="2248160"/>
                  </a:lnTo>
                  <a:lnTo>
                    <a:pt x="4357058" y="2248160"/>
                  </a:lnTo>
                  <a:lnTo>
                    <a:pt x="4357058" y="1363467"/>
                  </a:lnTo>
                  <a:lnTo>
                    <a:pt x="4259916" y="1363467"/>
                  </a:lnTo>
                  <a:lnTo>
                    <a:pt x="4259916" y="1085917"/>
                  </a:lnTo>
                  <a:lnTo>
                    <a:pt x="4357058" y="1085917"/>
                  </a:lnTo>
                  <a:lnTo>
                    <a:pt x="4357058" y="319183"/>
                  </a:lnTo>
                  <a:lnTo>
                    <a:pt x="4259916" y="319183"/>
                  </a:lnTo>
                  <a:lnTo>
                    <a:pt x="4259916" y="34693"/>
                  </a:lnTo>
                  <a:close/>
                </a:path>
                <a:path w="5831840" h="2567940">
                  <a:moveTo>
                    <a:pt x="4357058" y="2248160"/>
                  </a:moveTo>
                  <a:lnTo>
                    <a:pt x="4259916" y="2248160"/>
                  </a:lnTo>
                  <a:lnTo>
                    <a:pt x="4259916" y="2532650"/>
                  </a:lnTo>
                  <a:lnTo>
                    <a:pt x="4357058" y="2532650"/>
                  </a:lnTo>
                  <a:lnTo>
                    <a:pt x="4357058" y="2248160"/>
                  </a:lnTo>
                  <a:close/>
                </a:path>
                <a:path w="5831840" h="2567940">
                  <a:moveTo>
                    <a:pt x="5019710" y="34693"/>
                  </a:moveTo>
                  <a:lnTo>
                    <a:pt x="4357058" y="34693"/>
                  </a:lnTo>
                  <a:lnTo>
                    <a:pt x="4357058" y="319183"/>
                  </a:lnTo>
                  <a:lnTo>
                    <a:pt x="4964200" y="319183"/>
                  </a:lnTo>
                  <a:lnTo>
                    <a:pt x="5022543" y="321165"/>
                  </a:lnTo>
                  <a:lnTo>
                    <a:pt x="5076637" y="327113"/>
                  </a:lnTo>
                  <a:lnTo>
                    <a:pt x="5126483" y="337025"/>
                  </a:lnTo>
                  <a:lnTo>
                    <a:pt x="5172080" y="350903"/>
                  </a:lnTo>
                  <a:lnTo>
                    <a:pt x="5213430" y="368746"/>
                  </a:lnTo>
                  <a:lnTo>
                    <a:pt x="5250531" y="390553"/>
                  </a:lnTo>
                  <a:lnTo>
                    <a:pt x="5283384" y="416326"/>
                  </a:lnTo>
                  <a:lnTo>
                    <a:pt x="5317307" y="449959"/>
                  </a:lnTo>
                  <a:lnTo>
                    <a:pt x="5345062" y="488412"/>
                  </a:lnTo>
                  <a:lnTo>
                    <a:pt x="5366649" y="531683"/>
                  </a:lnTo>
                  <a:lnTo>
                    <a:pt x="5382068" y="579772"/>
                  </a:lnTo>
                  <a:lnTo>
                    <a:pt x="5391320" y="632680"/>
                  </a:lnTo>
                  <a:lnTo>
                    <a:pt x="5394404" y="690407"/>
                  </a:lnTo>
                  <a:lnTo>
                    <a:pt x="5391997" y="743156"/>
                  </a:lnTo>
                  <a:lnTo>
                    <a:pt x="5384775" y="792364"/>
                  </a:lnTo>
                  <a:lnTo>
                    <a:pt x="5372738" y="838033"/>
                  </a:lnTo>
                  <a:lnTo>
                    <a:pt x="5355887" y="880161"/>
                  </a:lnTo>
                  <a:lnTo>
                    <a:pt x="5334221" y="918749"/>
                  </a:lnTo>
                  <a:lnTo>
                    <a:pt x="5307740" y="953797"/>
                  </a:lnTo>
                  <a:lnTo>
                    <a:pt x="5276445" y="985305"/>
                  </a:lnTo>
                  <a:lnTo>
                    <a:pt x="5241751" y="1011998"/>
                  </a:lnTo>
                  <a:lnTo>
                    <a:pt x="5203092" y="1034584"/>
                  </a:lnTo>
                  <a:lnTo>
                    <a:pt x="5160468" y="1053064"/>
                  </a:lnTo>
                  <a:lnTo>
                    <a:pt x="5113880" y="1067437"/>
                  </a:lnTo>
                  <a:lnTo>
                    <a:pt x="5063326" y="1077703"/>
                  </a:lnTo>
                  <a:lnTo>
                    <a:pt x="5008807" y="1083863"/>
                  </a:lnTo>
                  <a:lnTo>
                    <a:pt x="4950323" y="1085917"/>
                  </a:lnTo>
                  <a:lnTo>
                    <a:pt x="4357058" y="1085917"/>
                  </a:lnTo>
                  <a:lnTo>
                    <a:pt x="4357058" y="1363467"/>
                  </a:lnTo>
                  <a:lnTo>
                    <a:pt x="4985017" y="1363467"/>
                  </a:lnTo>
                  <a:lnTo>
                    <a:pt x="5038196" y="1365419"/>
                  </a:lnTo>
                  <a:lnTo>
                    <a:pt x="5088448" y="1371274"/>
                  </a:lnTo>
                  <a:lnTo>
                    <a:pt x="5135772" y="1381031"/>
                  </a:lnTo>
                  <a:lnTo>
                    <a:pt x="5180170" y="1394692"/>
                  </a:lnTo>
                  <a:lnTo>
                    <a:pt x="5221639" y="1412256"/>
                  </a:lnTo>
                  <a:lnTo>
                    <a:pt x="5260182" y="1433722"/>
                  </a:lnTo>
                  <a:lnTo>
                    <a:pt x="5295797" y="1459092"/>
                  </a:lnTo>
                  <a:lnTo>
                    <a:pt x="5328486" y="1488365"/>
                  </a:lnTo>
                  <a:lnTo>
                    <a:pt x="5362542" y="1525750"/>
                  </a:lnTo>
                  <a:lnTo>
                    <a:pt x="5391359" y="1566533"/>
                  </a:lnTo>
                  <a:lnTo>
                    <a:pt x="5414937" y="1610714"/>
                  </a:lnTo>
                  <a:lnTo>
                    <a:pt x="5433275" y="1658294"/>
                  </a:lnTo>
                  <a:lnTo>
                    <a:pt x="5446374" y="1709273"/>
                  </a:lnTo>
                  <a:lnTo>
                    <a:pt x="5454233" y="1763650"/>
                  </a:lnTo>
                  <a:lnTo>
                    <a:pt x="5456853" y="1821426"/>
                  </a:lnTo>
                  <a:lnTo>
                    <a:pt x="5454375" y="1876228"/>
                  </a:lnTo>
                  <a:lnTo>
                    <a:pt x="5446940" y="1927632"/>
                  </a:lnTo>
                  <a:lnTo>
                    <a:pt x="5434550" y="1975637"/>
                  </a:lnTo>
                  <a:lnTo>
                    <a:pt x="5417203" y="2020243"/>
                  </a:lnTo>
                  <a:lnTo>
                    <a:pt x="5394900" y="2061451"/>
                  </a:lnTo>
                  <a:lnTo>
                    <a:pt x="5367640" y="2099260"/>
                  </a:lnTo>
                  <a:lnTo>
                    <a:pt x="5335425" y="2133671"/>
                  </a:lnTo>
                  <a:lnTo>
                    <a:pt x="5299810" y="2164046"/>
                  </a:lnTo>
                  <a:lnTo>
                    <a:pt x="5260373" y="2189747"/>
                  </a:lnTo>
                  <a:lnTo>
                    <a:pt x="5217111" y="2210776"/>
                  </a:lnTo>
                  <a:lnTo>
                    <a:pt x="5170027" y="2227132"/>
                  </a:lnTo>
                  <a:lnTo>
                    <a:pt x="5119119" y="2238814"/>
                  </a:lnTo>
                  <a:lnTo>
                    <a:pt x="5064388" y="2245824"/>
                  </a:lnTo>
                  <a:lnTo>
                    <a:pt x="5005833" y="2248160"/>
                  </a:lnTo>
                  <a:lnTo>
                    <a:pt x="4357058" y="2248160"/>
                  </a:lnTo>
                  <a:lnTo>
                    <a:pt x="4357058" y="2532650"/>
                  </a:lnTo>
                  <a:lnTo>
                    <a:pt x="5064812" y="2532650"/>
                  </a:lnTo>
                  <a:lnTo>
                    <a:pt x="5121190" y="2531349"/>
                  </a:lnTo>
                  <a:lnTo>
                    <a:pt x="5175833" y="2527446"/>
                  </a:lnTo>
                  <a:lnTo>
                    <a:pt x="5228741" y="2520941"/>
                  </a:lnTo>
                  <a:lnTo>
                    <a:pt x="5279914" y="2511834"/>
                  </a:lnTo>
                  <a:lnTo>
                    <a:pt x="5329353" y="2500125"/>
                  </a:lnTo>
                  <a:lnTo>
                    <a:pt x="5377057" y="2485813"/>
                  </a:lnTo>
                  <a:lnTo>
                    <a:pt x="5423026" y="2468900"/>
                  </a:lnTo>
                  <a:lnTo>
                    <a:pt x="5467261" y="2449385"/>
                  </a:lnTo>
                  <a:lnTo>
                    <a:pt x="5515195" y="2424179"/>
                  </a:lnTo>
                  <a:lnTo>
                    <a:pt x="5559872" y="2396140"/>
                  </a:lnTo>
                  <a:lnTo>
                    <a:pt x="5601292" y="2365270"/>
                  </a:lnTo>
                  <a:lnTo>
                    <a:pt x="5639456" y="2331567"/>
                  </a:lnTo>
                  <a:lnTo>
                    <a:pt x="5674362" y="2295033"/>
                  </a:lnTo>
                  <a:lnTo>
                    <a:pt x="5706011" y="2255666"/>
                  </a:lnTo>
                  <a:lnTo>
                    <a:pt x="5734404" y="2213467"/>
                  </a:lnTo>
                  <a:lnTo>
                    <a:pt x="5760176" y="2168931"/>
                  </a:lnTo>
                  <a:lnTo>
                    <a:pt x="5781984" y="2122555"/>
                  </a:lnTo>
                  <a:lnTo>
                    <a:pt x="5799826" y="2074337"/>
                  </a:lnTo>
                  <a:lnTo>
                    <a:pt x="5813704" y="2024279"/>
                  </a:lnTo>
                  <a:lnTo>
                    <a:pt x="5823616" y="1972380"/>
                  </a:lnTo>
                  <a:lnTo>
                    <a:pt x="5829564" y="1918640"/>
                  </a:lnTo>
                  <a:lnTo>
                    <a:pt x="5831546" y="1863059"/>
                  </a:lnTo>
                  <a:lnTo>
                    <a:pt x="5829705" y="1806557"/>
                  </a:lnTo>
                  <a:lnTo>
                    <a:pt x="5824183" y="1752039"/>
                  </a:lnTo>
                  <a:lnTo>
                    <a:pt x="5814978" y="1699502"/>
                  </a:lnTo>
                  <a:lnTo>
                    <a:pt x="5802092" y="1648948"/>
                  </a:lnTo>
                  <a:lnTo>
                    <a:pt x="5785524" y="1600377"/>
                  </a:lnTo>
                  <a:lnTo>
                    <a:pt x="5765274" y="1553788"/>
                  </a:lnTo>
                  <a:lnTo>
                    <a:pt x="5741343" y="1509182"/>
                  </a:lnTo>
                  <a:lnTo>
                    <a:pt x="5714296" y="1466912"/>
                  </a:lnTo>
                  <a:lnTo>
                    <a:pt x="5684699" y="1427332"/>
                  </a:lnTo>
                  <a:lnTo>
                    <a:pt x="5652554" y="1390444"/>
                  </a:lnTo>
                  <a:lnTo>
                    <a:pt x="5617860" y="1356245"/>
                  </a:lnTo>
                  <a:lnTo>
                    <a:pt x="5580618" y="1324738"/>
                  </a:lnTo>
                  <a:lnTo>
                    <a:pt x="5540826" y="1295921"/>
                  </a:lnTo>
                  <a:lnTo>
                    <a:pt x="5498485" y="1269794"/>
                  </a:lnTo>
                  <a:lnTo>
                    <a:pt x="5466255" y="1252447"/>
                  </a:lnTo>
                  <a:lnTo>
                    <a:pt x="5134200" y="1252447"/>
                  </a:lnTo>
                  <a:lnTo>
                    <a:pt x="5151547" y="1179590"/>
                  </a:lnTo>
                  <a:lnTo>
                    <a:pt x="5456853" y="1179590"/>
                  </a:lnTo>
                  <a:lnTo>
                    <a:pt x="5502533" y="1152510"/>
                  </a:lnTo>
                  <a:lnTo>
                    <a:pt x="5544744" y="1122153"/>
                  </a:lnTo>
                  <a:lnTo>
                    <a:pt x="5583485" y="1088519"/>
                  </a:lnTo>
                  <a:lnTo>
                    <a:pt x="5618757" y="1051608"/>
                  </a:lnTo>
                  <a:lnTo>
                    <a:pt x="5650560" y="1011421"/>
                  </a:lnTo>
                  <a:lnTo>
                    <a:pt x="5678893" y="967958"/>
                  </a:lnTo>
                  <a:lnTo>
                    <a:pt x="5700984" y="927458"/>
                  </a:lnTo>
                  <a:lnTo>
                    <a:pt x="5719676" y="885259"/>
                  </a:lnTo>
                  <a:lnTo>
                    <a:pt x="5734970" y="841361"/>
                  </a:lnTo>
                  <a:lnTo>
                    <a:pt x="5746865" y="795763"/>
                  </a:lnTo>
                  <a:lnTo>
                    <a:pt x="5755362" y="748466"/>
                  </a:lnTo>
                  <a:lnTo>
                    <a:pt x="5760459" y="699470"/>
                  </a:lnTo>
                  <a:lnTo>
                    <a:pt x="5762159" y="648774"/>
                  </a:lnTo>
                  <a:lnTo>
                    <a:pt x="5760147" y="593091"/>
                  </a:lnTo>
                  <a:lnTo>
                    <a:pt x="5754110" y="539836"/>
                  </a:lnTo>
                  <a:lnTo>
                    <a:pt x="5744049" y="489009"/>
                  </a:lnTo>
                  <a:lnTo>
                    <a:pt x="5729963" y="440611"/>
                  </a:lnTo>
                  <a:lnTo>
                    <a:pt x="5711853" y="394642"/>
                  </a:lnTo>
                  <a:lnTo>
                    <a:pt x="5689718" y="351101"/>
                  </a:lnTo>
                  <a:lnTo>
                    <a:pt x="5663559" y="309989"/>
                  </a:lnTo>
                  <a:lnTo>
                    <a:pt x="5633375" y="271305"/>
                  </a:lnTo>
                  <a:lnTo>
                    <a:pt x="5599167" y="235050"/>
                  </a:lnTo>
                  <a:lnTo>
                    <a:pt x="5560934" y="201224"/>
                  </a:lnTo>
                  <a:lnTo>
                    <a:pt x="5526433" y="174625"/>
                  </a:lnTo>
                  <a:lnTo>
                    <a:pt x="5490005" y="150339"/>
                  </a:lnTo>
                  <a:lnTo>
                    <a:pt x="5451649" y="128367"/>
                  </a:lnTo>
                  <a:lnTo>
                    <a:pt x="5411365" y="108707"/>
                  </a:lnTo>
                  <a:lnTo>
                    <a:pt x="5369155" y="91360"/>
                  </a:lnTo>
                  <a:lnTo>
                    <a:pt x="5325016" y="76326"/>
                  </a:lnTo>
                  <a:lnTo>
                    <a:pt x="5278951" y="63605"/>
                  </a:lnTo>
                  <a:lnTo>
                    <a:pt x="5230957" y="53197"/>
                  </a:lnTo>
                  <a:lnTo>
                    <a:pt x="5181037" y="45101"/>
                  </a:lnTo>
                  <a:lnTo>
                    <a:pt x="5129189" y="39319"/>
                  </a:lnTo>
                  <a:lnTo>
                    <a:pt x="5075413" y="35850"/>
                  </a:lnTo>
                  <a:lnTo>
                    <a:pt x="5019710" y="34693"/>
                  </a:lnTo>
                  <a:close/>
                </a:path>
                <a:path w="5831840" h="2567940">
                  <a:moveTo>
                    <a:pt x="4357058" y="1085917"/>
                  </a:moveTo>
                  <a:lnTo>
                    <a:pt x="4259916" y="1085917"/>
                  </a:lnTo>
                  <a:lnTo>
                    <a:pt x="4259916" y="1363467"/>
                  </a:lnTo>
                  <a:lnTo>
                    <a:pt x="4357058" y="1363467"/>
                  </a:lnTo>
                  <a:lnTo>
                    <a:pt x="4357058" y="1085917"/>
                  </a:lnTo>
                  <a:close/>
                </a:path>
                <a:path w="5831840" h="2567940">
                  <a:moveTo>
                    <a:pt x="5151547" y="1179590"/>
                  </a:moveTo>
                  <a:lnTo>
                    <a:pt x="5134200" y="1252447"/>
                  </a:lnTo>
                  <a:lnTo>
                    <a:pt x="5184967" y="1250960"/>
                  </a:lnTo>
                  <a:lnTo>
                    <a:pt x="5234175" y="1246500"/>
                  </a:lnTo>
                  <a:lnTo>
                    <a:pt x="5281826" y="1239065"/>
                  </a:lnTo>
                  <a:lnTo>
                    <a:pt x="5327919" y="1228657"/>
                  </a:lnTo>
                  <a:lnTo>
                    <a:pt x="5372455" y="1215275"/>
                  </a:lnTo>
                  <a:lnTo>
                    <a:pt x="5375093" y="1214271"/>
                  </a:lnTo>
                  <a:lnTo>
                    <a:pt x="5359993" y="1209045"/>
                  </a:lnTo>
                  <a:lnTo>
                    <a:pt x="5310431" y="1196158"/>
                  </a:lnTo>
                  <a:lnTo>
                    <a:pt x="5259169" y="1186954"/>
                  </a:lnTo>
                  <a:lnTo>
                    <a:pt x="5206208" y="1181431"/>
                  </a:lnTo>
                  <a:lnTo>
                    <a:pt x="5151547" y="1179590"/>
                  </a:lnTo>
                  <a:close/>
                </a:path>
                <a:path w="5831840" h="2567940">
                  <a:moveTo>
                    <a:pt x="5375093" y="1214271"/>
                  </a:moveTo>
                  <a:lnTo>
                    <a:pt x="5327919" y="1228657"/>
                  </a:lnTo>
                  <a:lnTo>
                    <a:pt x="5281826" y="1239065"/>
                  </a:lnTo>
                  <a:lnTo>
                    <a:pt x="5234175" y="1246500"/>
                  </a:lnTo>
                  <a:lnTo>
                    <a:pt x="5184967" y="1250960"/>
                  </a:lnTo>
                  <a:lnTo>
                    <a:pt x="5134200" y="1252447"/>
                  </a:lnTo>
                  <a:lnTo>
                    <a:pt x="5466255" y="1252447"/>
                  </a:lnTo>
                  <a:lnTo>
                    <a:pt x="5454021" y="1245862"/>
                  </a:lnTo>
                  <a:lnTo>
                    <a:pt x="5407857" y="1225613"/>
                  </a:lnTo>
                  <a:lnTo>
                    <a:pt x="5375093" y="1214271"/>
                  </a:lnTo>
                  <a:close/>
                </a:path>
                <a:path w="5831840" h="2567940">
                  <a:moveTo>
                    <a:pt x="5456853" y="1179590"/>
                  </a:moveTo>
                  <a:lnTo>
                    <a:pt x="5151547" y="1179590"/>
                  </a:lnTo>
                  <a:lnTo>
                    <a:pt x="5206208" y="1181431"/>
                  </a:lnTo>
                  <a:lnTo>
                    <a:pt x="5259169" y="1186954"/>
                  </a:lnTo>
                  <a:lnTo>
                    <a:pt x="5310431" y="1196158"/>
                  </a:lnTo>
                  <a:lnTo>
                    <a:pt x="5359993" y="1209045"/>
                  </a:lnTo>
                  <a:lnTo>
                    <a:pt x="5375093" y="1214271"/>
                  </a:lnTo>
                  <a:lnTo>
                    <a:pt x="5415433" y="1198920"/>
                  </a:lnTo>
                  <a:lnTo>
                    <a:pt x="5456853" y="1179590"/>
                  </a:lnTo>
                  <a:close/>
                </a:path>
                <a:path w="5831840" h="2567940">
                  <a:moveTo>
                    <a:pt x="4357058" y="34693"/>
                  </a:moveTo>
                  <a:lnTo>
                    <a:pt x="4259916" y="34693"/>
                  </a:lnTo>
                  <a:lnTo>
                    <a:pt x="4259916" y="319183"/>
                  </a:lnTo>
                  <a:lnTo>
                    <a:pt x="4357058" y="319183"/>
                  </a:lnTo>
                  <a:lnTo>
                    <a:pt x="4357058" y="346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9077" y="1047088"/>
              <a:ext cx="6481478" cy="48584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55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1098" y="5555"/>
            <a:ext cx="16753001" cy="1130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800749" y="1947584"/>
            <a:ext cx="4105275" cy="7620634"/>
          </a:xfrm>
          <a:custGeom>
            <a:avLst/>
            <a:gdLst/>
            <a:ahLst/>
            <a:cxnLst/>
            <a:rect l="l" t="t" r="r" b="b"/>
            <a:pathLst>
              <a:path w="4105275" h="7620634">
                <a:moveTo>
                  <a:pt x="4104719" y="0"/>
                </a:moveTo>
                <a:lnTo>
                  <a:pt x="0" y="0"/>
                </a:lnTo>
                <a:lnTo>
                  <a:pt x="0" y="7620386"/>
                </a:lnTo>
                <a:lnTo>
                  <a:pt x="4104719" y="7620386"/>
                </a:lnTo>
                <a:lnTo>
                  <a:pt x="4104719" y="0"/>
                </a:lnTo>
                <a:close/>
              </a:path>
            </a:pathLst>
          </a:custGeom>
          <a:solidFill>
            <a:srgbClr val="A39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173161" y="5904944"/>
            <a:ext cx="4335145" cy="3631565"/>
          </a:xfrm>
          <a:custGeom>
            <a:avLst/>
            <a:gdLst/>
            <a:ahLst/>
            <a:cxnLst/>
            <a:rect l="l" t="t" r="r" b="b"/>
            <a:pathLst>
              <a:path w="4335144" h="3631565">
                <a:moveTo>
                  <a:pt x="4334916" y="0"/>
                </a:moveTo>
                <a:lnTo>
                  <a:pt x="0" y="0"/>
                </a:lnTo>
                <a:lnTo>
                  <a:pt x="0" y="3631331"/>
                </a:lnTo>
                <a:lnTo>
                  <a:pt x="4334916" y="3631331"/>
                </a:lnTo>
                <a:lnTo>
                  <a:pt x="4334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173161" y="1947584"/>
            <a:ext cx="4335145" cy="3631565"/>
          </a:xfrm>
          <a:custGeom>
            <a:avLst/>
            <a:gdLst/>
            <a:ahLst/>
            <a:cxnLst/>
            <a:rect l="l" t="t" r="r" b="b"/>
            <a:pathLst>
              <a:path w="4335144" h="3631565">
                <a:moveTo>
                  <a:pt x="4334916" y="0"/>
                </a:moveTo>
                <a:lnTo>
                  <a:pt x="0" y="0"/>
                </a:lnTo>
                <a:lnTo>
                  <a:pt x="0" y="3631331"/>
                </a:lnTo>
                <a:lnTo>
                  <a:pt x="4334916" y="3631331"/>
                </a:lnTo>
                <a:lnTo>
                  <a:pt x="4334916" y="0"/>
                </a:lnTo>
                <a:close/>
              </a:path>
            </a:pathLst>
          </a:custGeom>
          <a:solidFill>
            <a:srgbClr val="13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85812" y="8533771"/>
            <a:ext cx="2590165" cy="828040"/>
          </a:xfrm>
          <a:custGeom>
            <a:avLst/>
            <a:gdLst/>
            <a:ahLst/>
            <a:cxnLst/>
            <a:rect l="l" t="t" r="r" b="b"/>
            <a:pathLst>
              <a:path w="2590165" h="828040">
                <a:moveTo>
                  <a:pt x="2175802" y="0"/>
                </a:moveTo>
                <a:lnTo>
                  <a:pt x="413856" y="0"/>
                </a:lnTo>
                <a:lnTo>
                  <a:pt x="365591" y="2784"/>
                </a:lnTo>
                <a:lnTo>
                  <a:pt x="318962" y="10930"/>
                </a:lnTo>
                <a:lnTo>
                  <a:pt x="274279" y="24127"/>
                </a:lnTo>
                <a:lnTo>
                  <a:pt x="231852" y="42064"/>
                </a:lnTo>
                <a:lnTo>
                  <a:pt x="191992" y="64432"/>
                </a:lnTo>
                <a:lnTo>
                  <a:pt x="155010" y="90919"/>
                </a:lnTo>
                <a:lnTo>
                  <a:pt x="121215" y="121215"/>
                </a:lnTo>
                <a:lnTo>
                  <a:pt x="90919" y="155009"/>
                </a:lnTo>
                <a:lnTo>
                  <a:pt x="64432" y="191992"/>
                </a:lnTo>
                <a:lnTo>
                  <a:pt x="42064" y="231852"/>
                </a:lnTo>
                <a:lnTo>
                  <a:pt x="24127" y="274279"/>
                </a:lnTo>
                <a:lnTo>
                  <a:pt x="10930" y="318962"/>
                </a:lnTo>
                <a:lnTo>
                  <a:pt x="2784" y="365591"/>
                </a:lnTo>
                <a:lnTo>
                  <a:pt x="0" y="413855"/>
                </a:lnTo>
                <a:lnTo>
                  <a:pt x="2784" y="462120"/>
                </a:lnTo>
                <a:lnTo>
                  <a:pt x="10930" y="508749"/>
                </a:lnTo>
                <a:lnTo>
                  <a:pt x="24127" y="553432"/>
                </a:lnTo>
                <a:lnTo>
                  <a:pt x="42064" y="595859"/>
                </a:lnTo>
                <a:lnTo>
                  <a:pt x="64432" y="635719"/>
                </a:lnTo>
                <a:lnTo>
                  <a:pt x="90919" y="672701"/>
                </a:lnTo>
                <a:lnTo>
                  <a:pt x="121215" y="706496"/>
                </a:lnTo>
                <a:lnTo>
                  <a:pt x="155010" y="736792"/>
                </a:lnTo>
                <a:lnTo>
                  <a:pt x="191992" y="763279"/>
                </a:lnTo>
                <a:lnTo>
                  <a:pt x="231852" y="785647"/>
                </a:lnTo>
                <a:lnTo>
                  <a:pt x="274279" y="803584"/>
                </a:lnTo>
                <a:lnTo>
                  <a:pt x="318962" y="816781"/>
                </a:lnTo>
                <a:lnTo>
                  <a:pt x="365591" y="824927"/>
                </a:lnTo>
                <a:lnTo>
                  <a:pt x="413856" y="827711"/>
                </a:lnTo>
                <a:lnTo>
                  <a:pt x="2175802" y="827711"/>
                </a:lnTo>
                <a:lnTo>
                  <a:pt x="2224066" y="824927"/>
                </a:lnTo>
                <a:lnTo>
                  <a:pt x="2270695" y="816781"/>
                </a:lnTo>
                <a:lnTo>
                  <a:pt x="2315378" y="803584"/>
                </a:lnTo>
                <a:lnTo>
                  <a:pt x="2357805" y="785647"/>
                </a:lnTo>
                <a:lnTo>
                  <a:pt x="2397665" y="763279"/>
                </a:lnTo>
                <a:lnTo>
                  <a:pt x="2434648" y="736792"/>
                </a:lnTo>
                <a:lnTo>
                  <a:pt x="2468442" y="706496"/>
                </a:lnTo>
                <a:lnTo>
                  <a:pt x="2498739" y="672701"/>
                </a:lnTo>
                <a:lnTo>
                  <a:pt x="2525226" y="635719"/>
                </a:lnTo>
                <a:lnTo>
                  <a:pt x="2547593" y="595859"/>
                </a:lnTo>
                <a:lnTo>
                  <a:pt x="2565531" y="553432"/>
                </a:lnTo>
                <a:lnTo>
                  <a:pt x="2578728" y="508749"/>
                </a:lnTo>
                <a:lnTo>
                  <a:pt x="2586874" y="462120"/>
                </a:lnTo>
                <a:lnTo>
                  <a:pt x="2589658" y="413855"/>
                </a:lnTo>
                <a:lnTo>
                  <a:pt x="2587017" y="367157"/>
                </a:lnTo>
                <a:lnTo>
                  <a:pt x="2579204" y="321415"/>
                </a:lnTo>
                <a:lnTo>
                  <a:pt x="2566387" y="277033"/>
                </a:lnTo>
                <a:lnTo>
                  <a:pt x="2548735" y="234418"/>
                </a:lnTo>
                <a:lnTo>
                  <a:pt x="2526415" y="193973"/>
                </a:lnTo>
                <a:lnTo>
                  <a:pt x="2499595" y="156103"/>
                </a:lnTo>
                <a:lnTo>
                  <a:pt x="2468442" y="121215"/>
                </a:lnTo>
                <a:lnTo>
                  <a:pt x="2433554" y="90063"/>
                </a:lnTo>
                <a:lnTo>
                  <a:pt x="2395685" y="63242"/>
                </a:lnTo>
                <a:lnTo>
                  <a:pt x="2355240" y="40922"/>
                </a:lnTo>
                <a:lnTo>
                  <a:pt x="2312624" y="23270"/>
                </a:lnTo>
                <a:lnTo>
                  <a:pt x="2268242" y="10454"/>
                </a:lnTo>
                <a:lnTo>
                  <a:pt x="2222500" y="2641"/>
                </a:lnTo>
                <a:lnTo>
                  <a:pt x="2175802" y="0"/>
                </a:lnTo>
                <a:close/>
              </a:path>
            </a:pathLst>
          </a:custGeom>
          <a:solidFill>
            <a:srgbClr val="FFCD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548" y="2634160"/>
            <a:ext cx="5208149" cy="69453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3103" y="6510632"/>
            <a:ext cx="6582584" cy="1617859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9908729" y="2254055"/>
            <a:ext cx="3825240" cy="1080135"/>
          </a:xfrm>
          <a:custGeom>
            <a:avLst/>
            <a:gdLst/>
            <a:ahLst/>
            <a:cxnLst/>
            <a:rect l="l" t="t" r="r" b="b"/>
            <a:pathLst>
              <a:path w="3825240" h="1080135">
                <a:moveTo>
                  <a:pt x="75878" y="14591"/>
                </a:moveTo>
                <a:lnTo>
                  <a:pt x="0" y="14591"/>
                </a:lnTo>
                <a:lnTo>
                  <a:pt x="0" y="1065215"/>
                </a:lnTo>
                <a:lnTo>
                  <a:pt x="75878" y="1065215"/>
                </a:lnTo>
                <a:lnTo>
                  <a:pt x="75878" y="938264"/>
                </a:lnTo>
                <a:lnTo>
                  <a:pt x="154675" y="938264"/>
                </a:lnTo>
                <a:lnTo>
                  <a:pt x="154675" y="585138"/>
                </a:lnTo>
                <a:lnTo>
                  <a:pt x="75878" y="585138"/>
                </a:lnTo>
                <a:lnTo>
                  <a:pt x="75878" y="458188"/>
                </a:lnTo>
                <a:lnTo>
                  <a:pt x="154675" y="458188"/>
                </a:lnTo>
                <a:lnTo>
                  <a:pt x="154675" y="141542"/>
                </a:lnTo>
                <a:lnTo>
                  <a:pt x="75878" y="141542"/>
                </a:lnTo>
                <a:lnTo>
                  <a:pt x="75878" y="14591"/>
                </a:lnTo>
                <a:close/>
              </a:path>
              <a:path w="3825240" h="1080135">
                <a:moveTo>
                  <a:pt x="154675" y="938264"/>
                </a:moveTo>
                <a:lnTo>
                  <a:pt x="75878" y="938264"/>
                </a:lnTo>
                <a:lnTo>
                  <a:pt x="75878" y="1065215"/>
                </a:lnTo>
                <a:lnTo>
                  <a:pt x="154675" y="1065215"/>
                </a:lnTo>
                <a:lnTo>
                  <a:pt x="154675" y="938264"/>
                </a:lnTo>
                <a:close/>
              </a:path>
              <a:path w="3825240" h="1080135">
                <a:moveTo>
                  <a:pt x="729599" y="938264"/>
                </a:moveTo>
                <a:lnTo>
                  <a:pt x="154675" y="938264"/>
                </a:lnTo>
                <a:lnTo>
                  <a:pt x="154675" y="1065215"/>
                </a:lnTo>
                <a:lnTo>
                  <a:pt x="729599" y="1065215"/>
                </a:lnTo>
                <a:lnTo>
                  <a:pt x="729599" y="938264"/>
                </a:lnTo>
                <a:close/>
              </a:path>
              <a:path w="3825240" h="1080135">
                <a:moveTo>
                  <a:pt x="154675" y="458188"/>
                </a:moveTo>
                <a:lnTo>
                  <a:pt x="75878" y="458188"/>
                </a:lnTo>
                <a:lnTo>
                  <a:pt x="75878" y="585138"/>
                </a:lnTo>
                <a:lnTo>
                  <a:pt x="154675" y="585138"/>
                </a:lnTo>
                <a:lnTo>
                  <a:pt x="154675" y="458188"/>
                </a:lnTo>
                <a:close/>
              </a:path>
              <a:path w="3825240" h="1080135">
                <a:moveTo>
                  <a:pt x="677068" y="458188"/>
                </a:moveTo>
                <a:lnTo>
                  <a:pt x="154675" y="458188"/>
                </a:lnTo>
                <a:lnTo>
                  <a:pt x="154675" y="585138"/>
                </a:lnTo>
                <a:lnTo>
                  <a:pt x="677068" y="585138"/>
                </a:lnTo>
                <a:lnTo>
                  <a:pt x="677068" y="458188"/>
                </a:lnTo>
                <a:close/>
              </a:path>
              <a:path w="3825240" h="1080135">
                <a:moveTo>
                  <a:pt x="154675" y="14591"/>
                </a:moveTo>
                <a:lnTo>
                  <a:pt x="75878" y="14591"/>
                </a:lnTo>
                <a:lnTo>
                  <a:pt x="75878" y="141542"/>
                </a:lnTo>
                <a:lnTo>
                  <a:pt x="154675" y="141542"/>
                </a:lnTo>
                <a:lnTo>
                  <a:pt x="154675" y="14591"/>
                </a:lnTo>
                <a:close/>
              </a:path>
              <a:path w="3825240" h="1080135">
                <a:moveTo>
                  <a:pt x="716466" y="14591"/>
                </a:moveTo>
                <a:lnTo>
                  <a:pt x="154675" y="14591"/>
                </a:lnTo>
                <a:lnTo>
                  <a:pt x="154675" y="141542"/>
                </a:lnTo>
                <a:lnTo>
                  <a:pt x="716466" y="141542"/>
                </a:lnTo>
                <a:lnTo>
                  <a:pt x="716466" y="14591"/>
                </a:lnTo>
                <a:close/>
              </a:path>
              <a:path w="3825240" h="1080135">
                <a:moveTo>
                  <a:pt x="1003620" y="14591"/>
                </a:moveTo>
                <a:lnTo>
                  <a:pt x="908772" y="14591"/>
                </a:lnTo>
                <a:lnTo>
                  <a:pt x="908772" y="1065215"/>
                </a:lnTo>
                <a:lnTo>
                  <a:pt x="1002161" y="1065215"/>
                </a:lnTo>
                <a:lnTo>
                  <a:pt x="1002161" y="936805"/>
                </a:lnTo>
                <a:lnTo>
                  <a:pt x="1063448" y="936805"/>
                </a:lnTo>
                <a:lnTo>
                  <a:pt x="1063448" y="143001"/>
                </a:lnTo>
                <a:lnTo>
                  <a:pt x="1003620" y="143001"/>
                </a:lnTo>
                <a:lnTo>
                  <a:pt x="1003620" y="14591"/>
                </a:lnTo>
                <a:close/>
              </a:path>
              <a:path w="3825240" h="1080135">
                <a:moveTo>
                  <a:pt x="1063448" y="936805"/>
                </a:moveTo>
                <a:lnTo>
                  <a:pt x="1002161" y="936805"/>
                </a:lnTo>
                <a:lnTo>
                  <a:pt x="1002161" y="1065215"/>
                </a:lnTo>
                <a:lnTo>
                  <a:pt x="1063448" y="1065215"/>
                </a:lnTo>
                <a:lnTo>
                  <a:pt x="1063448" y="936805"/>
                </a:lnTo>
                <a:close/>
              </a:path>
              <a:path w="3825240" h="1080135">
                <a:moveTo>
                  <a:pt x="1277950" y="14591"/>
                </a:moveTo>
                <a:lnTo>
                  <a:pt x="1063448" y="14591"/>
                </a:lnTo>
                <a:lnTo>
                  <a:pt x="1063448" y="143001"/>
                </a:lnTo>
                <a:lnTo>
                  <a:pt x="1277950" y="143001"/>
                </a:lnTo>
                <a:lnTo>
                  <a:pt x="1339054" y="146102"/>
                </a:lnTo>
                <a:lnTo>
                  <a:pt x="1395415" y="155404"/>
                </a:lnTo>
                <a:lnTo>
                  <a:pt x="1447035" y="170908"/>
                </a:lnTo>
                <a:lnTo>
                  <a:pt x="1493911" y="192614"/>
                </a:lnTo>
                <a:lnTo>
                  <a:pt x="1536410" y="219153"/>
                </a:lnTo>
                <a:lnTo>
                  <a:pt x="1573438" y="250617"/>
                </a:lnTo>
                <a:lnTo>
                  <a:pt x="1604993" y="287006"/>
                </a:lnTo>
                <a:lnTo>
                  <a:pt x="1631076" y="328319"/>
                </a:lnTo>
                <a:lnTo>
                  <a:pt x="1652143" y="374010"/>
                </a:lnTo>
                <a:lnTo>
                  <a:pt x="1667191" y="423532"/>
                </a:lnTo>
                <a:lnTo>
                  <a:pt x="1676220" y="476884"/>
                </a:lnTo>
                <a:lnTo>
                  <a:pt x="1679230" y="534066"/>
                </a:lnTo>
                <a:lnTo>
                  <a:pt x="1676220" y="592069"/>
                </a:lnTo>
                <a:lnTo>
                  <a:pt x="1667191" y="646425"/>
                </a:lnTo>
                <a:lnTo>
                  <a:pt x="1652143" y="697132"/>
                </a:lnTo>
                <a:lnTo>
                  <a:pt x="1631076" y="744191"/>
                </a:lnTo>
                <a:lnTo>
                  <a:pt x="1604354" y="786964"/>
                </a:lnTo>
                <a:lnTo>
                  <a:pt x="1572343" y="824812"/>
                </a:lnTo>
                <a:lnTo>
                  <a:pt x="1535042" y="857735"/>
                </a:lnTo>
                <a:lnTo>
                  <a:pt x="1492452" y="885733"/>
                </a:lnTo>
                <a:lnTo>
                  <a:pt x="1445667" y="908077"/>
                </a:lnTo>
                <a:lnTo>
                  <a:pt x="1394321" y="924037"/>
                </a:lnTo>
                <a:lnTo>
                  <a:pt x="1338415" y="933613"/>
                </a:lnTo>
                <a:lnTo>
                  <a:pt x="1277950" y="936805"/>
                </a:lnTo>
                <a:lnTo>
                  <a:pt x="1063448" y="936805"/>
                </a:lnTo>
                <a:lnTo>
                  <a:pt x="1063448" y="1065215"/>
                </a:lnTo>
                <a:lnTo>
                  <a:pt x="1279409" y="1065215"/>
                </a:lnTo>
                <a:lnTo>
                  <a:pt x="1334129" y="1063391"/>
                </a:lnTo>
                <a:lnTo>
                  <a:pt x="1386417" y="1057919"/>
                </a:lnTo>
                <a:lnTo>
                  <a:pt x="1436273" y="1048799"/>
                </a:lnTo>
                <a:lnTo>
                  <a:pt x="1483697" y="1036031"/>
                </a:lnTo>
                <a:lnTo>
                  <a:pt x="1528689" y="1019615"/>
                </a:lnTo>
                <a:lnTo>
                  <a:pt x="1571249" y="999551"/>
                </a:lnTo>
                <a:lnTo>
                  <a:pt x="1619227" y="971184"/>
                </a:lnTo>
                <a:lnTo>
                  <a:pt x="1662770" y="938615"/>
                </a:lnTo>
                <a:lnTo>
                  <a:pt x="1701876" y="901843"/>
                </a:lnTo>
                <a:lnTo>
                  <a:pt x="1736547" y="860868"/>
                </a:lnTo>
                <a:lnTo>
                  <a:pt x="1766781" y="815692"/>
                </a:lnTo>
                <a:lnTo>
                  <a:pt x="1788183" y="774712"/>
                </a:lnTo>
                <a:lnTo>
                  <a:pt x="1805693" y="731545"/>
                </a:lnTo>
                <a:lnTo>
                  <a:pt x="1819313" y="686188"/>
                </a:lnTo>
                <a:lnTo>
                  <a:pt x="1829041" y="638642"/>
                </a:lnTo>
                <a:lnTo>
                  <a:pt x="1834877" y="588908"/>
                </a:lnTo>
                <a:lnTo>
                  <a:pt x="1836823" y="536985"/>
                </a:lnTo>
                <a:lnTo>
                  <a:pt x="1834877" y="485143"/>
                </a:lnTo>
                <a:lnTo>
                  <a:pt x="1829041" y="435651"/>
                </a:lnTo>
                <a:lnTo>
                  <a:pt x="1819313" y="388511"/>
                </a:lnTo>
                <a:lnTo>
                  <a:pt x="1805693" y="343722"/>
                </a:lnTo>
                <a:lnTo>
                  <a:pt x="1788183" y="301284"/>
                </a:lnTo>
                <a:lnTo>
                  <a:pt x="1766781" y="261196"/>
                </a:lnTo>
                <a:lnTo>
                  <a:pt x="1737072" y="216078"/>
                </a:lnTo>
                <a:lnTo>
                  <a:pt x="1702810" y="175278"/>
                </a:lnTo>
                <a:lnTo>
                  <a:pt x="1663995" y="138798"/>
                </a:lnTo>
                <a:lnTo>
                  <a:pt x="1620628" y="106638"/>
                </a:lnTo>
                <a:lnTo>
                  <a:pt x="1572708" y="78796"/>
                </a:lnTo>
                <a:lnTo>
                  <a:pt x="1529662" y="59178"/>
                </a:lnTo>
                <a:lnTo>
                  <a:pt x="1484183" y="43127"/>
                </a:lnTo>
                <a:lnTo>
                  <a:pt x="1436273" y="30643"/>
                </a:lnTo>
                <a:lnTo>
                  <a:pt x="1385931" y="21725"/>
                </a:lnTo>
                <a:lnTo>
                  <a:pt x="1333156" y="16375"/>
                </a:lnTo>
                <a:lnTo>
                  <a:pt x="1277950" y="14591"/>
                </a:lnTo>
                <a:close/>
              </a:path>
              <a:path w="3825240" h="1080135">
                <a:moveTo>
                  <a:pt x="1063448" y="14591"/>
                </a:moveTo>
                <a:lnTo>
                  <a:pt x="1003620" y="14591"/>
                </a:lnTo>
                <a:lnTo>
                  <a:pt x="1003620" y="143001"/>
                </a:lnTo>
                <a:lnTo>
                  <a:pt x="1063448" y="143001"/>
                </a:lnTo>
                <a:lnTo>
                  <a:pt x="1063448" y="14591"/>
                </a:lnTo>
                <a:close/>
              </a:path>
              <a:path w="3825240" h="1080135">
                <a:moveTo>
                  <a:pt x="2462580" y="0"/>
                </a:moveTo>
                <a:lnTo>
                  <a:pt x="2413454" y="1945"/>
                </a:lnTo>
                <a:lnTo>
                  <a:pt x="2366273" y="7782"/>
                </a:lnTo>
                <a:lnTo>
                  <a:pt x="2321038" y="17510"/>
                </a:lnTo>
                <a:lnTo>
                  <a:pt x="2277748" y="31129"/>
                </a:lnTo>
                <a:lnTo>
                  <a:pt x="2236404" y="48639"/>
                </a:lnTo>
                <a:lnTo>
                  <a:pt x="2197006" y="70041"/>
                </a:lnTo>
                <a:lnTo>
                  <a:pt x="2152879" y="99692"/>
                </a:lnTo>
                <a:lnTo>
                  <a:pt x="2112722" y="133779"/>
                </a:lnTo>
                <a:lnTo>
                  <a:pt x="2076534" y="172302"/>
                </a:lnTo>
                <a:lnTo>
                  <a:pt x="2044315" y="215261"/>
                </a:lnTo>
                <a:lnTo>
                  <a:pt x="2016065" y="262655"/>
                </a:lnTo>
                <a:lnTo>
                  <a:pt x="1996447" y="304567"/>
                </a:lnTo>
                <a:lnTo>
                  <a:pt x="1980396" y="348586"/>
                </a:lnTo>
                <a:lnTo>
                  <a:pt x="1967912" y="394713"/>
                </a:lnTo>
                <a:lnTo>
                  <a:pt x="1958994" y="442947"/>
                </a:lnTo>
                <a:lnTo>
                  <a:pt x="1953644" y="493290"/>
                </a:lnTo>
                <a:lnTo>
                  <a:pt x="1951960" y="542821"/>
                </a:lnTo>
                <a:lnTo>
                  <a:pt x="1951860" y="545740"/>
                </a:lnTo>
                <a:lnTo>
                  <a:pt x="1953644" y="598555"/>
                </a:lnTo>
                <a:lnTo>
                  <a:pt x="1958994" y="649019"/>
                </a:lnTo>
                <a:lnTo>
                  <a:pt x="1967912" y="697132"/>
                </a:lnTo>
                <a:lnTo>
                  <a:pt x="1980396" y="742894"/>
                </a:lnTo>
                <a:lnTo>
                  <a:pt x="1996447" y="786305"/>
                </a:lnTo>
                <a:lnTo>
                  <a:pt x="2016065" y="827365"/>
                </a:lnTo>
                <a:lnTo>
                  <a:pt x="2044490" y="873126"/>
                </a:lnTo>
                <a:lnTo>
                  <a:pt x="2077235" y="914684"/>
                </a:lnTo>
                <a:lnTo>
                  <a:pt x="2114298" y="952039"/>
                </a:lnTo>
                <a:lnTo>
                  <a:pt x="2155681" y="985192"/>
                </a:lnTo>
                <a:lnTo>
                  <a:pt x="2201383" y="1014143"/>
                </a:lnTo>
                <a:lnTo>
                  <a:pt x="2242525" y="1034207"/>
                </a:lnTo>
                <a:lnTo>
                  <a:pt x="2286179" y="1050623"/>
                </a:lnTo>
                <a:lnTo>
                  <a:pt x="2332346" y="1063391"/>
                </a:lnTo>
                <a:lnTo>
                  <a:pt x="2381027" y="1072511"/>
                </a:lnTo>
                <a:lnTo>
                  <a:pt x="2432220" y="1077983"/>
                </a:lnTo>
                <a:lnTo>
                  <a:pt x="2485927" y="1079807"/>
                </a:lnTo>
                <a:lnTo>
                  <a:pt x="2539567" y="1078114"/>
                </a:lnTo>
                <a:lnTo>
                  <a:pt x="2590756" y="1073036"/>
                </a:lnTo>
                <a:lnTo>
                  <a:pt x="2639493" y="1064573"/>
                </a:lnTo>
                <a:lnTo>
                  <a:pt x="2685779" y="1052724"/>
                </a:lnTo>
                <a:lnTo>
                  <a:pt x="2729613" y="1037490"/>
                </a:lnTo>
                <a:lnTo>
                  <a:pt x="2771230" y="1018345"/>
                </a:lnTo>
                <a:lnTo>
                  <a:pt x="2810862" y="995932"/>
                </a:lnTo>
                <a:lnTo>
                  <a:pt x="2848509" y="970250"/>
                </a:lnTo>
                <a:lnTo>
                  <a:pt x="2873530" y="949938"/>
                </a:lnTo>
                <a:lnTo>
                  <a:pt x="2496141" y="949938"/>
                </a:lnTo>
                <a:lnTo>
                  <a:pt x="2437044" y="946928"/>
                </a:lnTo>
                <a:lnTo>
                  <a:pt x="2382324" y="937900"/>
                </a:lnTo>
                <a:lnTo>
                  <a:pt x="2331982" y="922852"/>
                </a:lnTo>
                <a:lnTo>
                  <a:pt x="2286017" y="901784"/>
                </a:lnTo>
                <a:lnTo>
                  <a:pt x="2245524" y="874424"/>
                </a:lnTo>
                <a:lnTo>
                  <a:pt x="2210138" y="841957"/>
                </a:lnTo>
                <a:lnTo>
                  <a:pt x="2179860" y="804383"/>
                </a:lnTo>
                <a:lnTo>
                  <a:pt x="2154689" y="761701"/>
                </a:lnTo>
                <a:lnTo>
                  <a:pt x="2134899" y="713548"/>
                </a:lnTo>
                <a:lnTo>
                  <a:pt x="2120763" y="661017"/>
                </a:lnTo>
                <a:lnTo>
                  <a:pt x="2112281" y="604108"/>
                </a:lnTo>
                <a:lnTo>
                  <a:pt x="2109454" y="542821"/>
                </a:lnTo>
                <a:lnTo>
                  <a:pt x="2112190" y="482174"/>
                </a:lnTo>
                <a:lnTo>
                  <a:pt x="2120398" y="425721"/>
                </a:lnTo>
                <a:lnTo>
                  <a:pt x="2134078" y="373463"/>
                </a:lnTo>
                <a:lnTo>
                  <a:pt x="2153230" y="325401"/>
                </a:lnTo>
                <a:lnTo>
                  <a:pt x="2178036" y="281990"/>
                </a:lnTo>
                <a:lnTo>
                  <a:pt x="2207220" y="243686"/>
                </a:lnTo>
                <a:lnTo>
                  <a:pt x="2240782" y="210489"/>
                </a:lnTo>
                <a:lnTo>
                  <a:pt x="2278721" y="182399"/>
                </a:lnTo>
                <a:lnTo>
                  <a:pt x="2320582" y="160055"/>
                </a:lnTo>
                <a:lnTo>
                  <a:pt x="2365908" y="144095"/>
                </a:lnTo>
                <a:lnTo>
                  <a:pt x="2414700" y="134519"/>
                </a:lnTo>
                <a:lnTo>
                  <a:pt x="2466958" y="131327"/>
                </a:lnTo>
                <a:lnTo>
                  <a:pt x="2805316" y="131327"/>
                </a:lnTo>
                <a:lnTo>
                  <a:pt x="2804671" y="130598"/>
                </a:lnTo>
                <a:lnTo>
                  <a:pt x="2767188" y="97766"/>
                </a:lnTo>
                <a:lnTo>
                  <a:pt x="2725144" y="69311"/>
                </a:lnTo>
                <a:lnTo>
                  <a:pt x="2678541" y="45235"/>
                </a:lnTo>
                <a:lnTo>
                  <a:pt x="2628929" y="25444"/>
                </a:lnTo>
                <a:lnTo>
                  <a:pt x="2576397" y="11308"/>
                </a:lnTo>
                <a:lnTo>
                  <a:pt x="2520948" y="2827"/>
                </a:lnTo>
                <a:lnTo>
                  <a:pt x="2462580" y="0"/>
                </a:lnTo>
                <a:close/>
              </a:path>
              <a:path w="3825240" h="1080135">
                <a:moveTo>
                  <a:pt x="2763175" y="855994"/>
                </a:moveTo>
                <a:lnTo>
                  <a:pt x="2713562" y="894488"/>
                </a:lnTo>
                <a:lnTo>
                  <a:pt x="2650817" y="925132"/>
                </a:lnTo>
                <a:lnTo>
                  <a:pt x="2578586" y="943736"/>
                </a:lnTo>
                <a:lnTo>
                  <a:pt x="2538641" y="948388"/>
                </a:lnTo>
                <a:lnTo>
                  <a:pt x="2496141" y="949938"/>
                </a:lnTo>
                <a:lnTo>
                  <a:pt x="2873530" y="949938"/>
                </a:lnTo>
                <a:lnTo>
                  <a:pt x="2884172" y="941299"/>
                </a:lnTo>
                <a:lnTo>
                  <a:pt x="2917850" y="909080"/>
                </a:lnTo>
                <a:lnTo>
                  <a:pt x="2763175" y="909080"/>
                </a:lnTo>
                <a:lnTo>
                  <a:pt x="2763175" y="855994"/>
                </a:lnTo>
                <a:close/>
              </a:path>
              <a:path w="3825240" h="1080135">
                <a:moveTo>
                  <a:pt x="2767552" y="852172"/>
                </a:moveTo>
                <a:lnTo>
                  <a:pt x="2763175" y="855994"/>
                </a:lnTo>
                <a:lnTo>
                  <a:pt x="2763175" y="909080"/>
                </a:lnTo>
                <a:lnTo>
                  <a:pt x="2917850" y="909080"/>
                </a:lnTo>
                <a:lnTo>
                  <a:pt x="2767552" y="852172"/>
                </a:lnTo>
                <a:close/>
              </a:path>
              <a:path w="3825240" h="1080135">
                <a:moveTo>
                  <a:pt x="2917850" y="852172"/>
                </a:moveTo>
                <a:lnTo>
                  <a:pt x="2767552" y="852172"/>
                </a:lnTo>
                <a:lnTo>
                  <a:pt x="2917850" y="909080"/>
                </a:lnTo>
                <a:lnTo>
                  <a:pt x="2917850" y="852172"/>
                </a:lnTo>
                <a:close/>
              </a:path>
              <a:path w="3825240" h="1080135">
                <a:moveTo>
                  <a:pt x="2763175" y="586597"/>
                </a:moveTo>
                <a:lnTo>
                  <a:pt x="2763175" y="855994"/>
                </a:lnTo>
                <a:lnTo>
                  <a:pt x="2767552" y="852172"/>
                </a:lnTo>
                <a:lnTo>
                  <a:pt x="2917850" y="852172"/>
                </a:lnTo>
                <a:lnTo>
                  <a:pt x="2917850" y="631833"/>
                </a:lnTo>
                <a:lnTo>
                  <a:pt x="2808410" y="631833"/>
                </a:lnTo>
                <a:lnTo>
                  <a:pt x="2763175" y="586597"/>
                </a:lnTo>
                <a:close/>
              </a:path>
              <a:path w="3825240" h="1080135">
                <a:moveTo>
                  <a:pt x="2917850" y="503423"/>
                </a:moveTo>
                <a:lnTo>
                  <a:pt x="2494682" y="503423"/>
                </a:lnTo>
                <a:lnTo>
                  <a:pt x="2494682" y="631833"/>
                </a:lnTo>
                <a:lnTo>
                  <a:pt x="2763175" y="631833"/>
                </a:lnTo>
                <a:lnTo>
                  <a:pt x="2763175" y="586597"/>
                </a:lnTo>
                <a:lnTo>
                  <a:pt x="2917850" y="586597"/>
                </a:lnTo>
                <a:lnTo>
                  <a:pt x="2917850" y="503423"/>
                </a:lnTo>
                <a:close/>
              </a:path>
              <a:path w="3825240" h="1080135">
                <a:moveTo>
                  <a:pt x="2917850" y="586597"/>
                </a:moveTo>
                <a:lnTo>
                  <a:pt x="2763175" y="586597"/>
                </a:lnTo>
                <a:lnTo>
                  <a:pt x="2808410" y="631833"/>
                </a:lnTo>
                <a:lnTo>
                  <a:pt x="2917850" y="631833"/>
                </a:lnTo>
                <a:lnTo>
                  <a:pt x="2917850" y="586597"/>
                </a:lnTo>
                <a:close/>
              </a:path>
              <a:path w="3825240" h="1080135">
                <a:moveTo>
                  <a:pt x="2805316" y="131327"/>
                </a:moveTo>
                <a:lnTo>
                  <a:pt x="2466958" y="131327"/>
                </a:lnTo>
                <a:lnTo>
                  <a:pt x="2523593" y="135067"/>
                </a:lnTo>
                <a:lnTo>
                  <a:pt x="2575303" y="146284"/>
                </a:lnTo>
                <a:lnTo>
                  <a:pt x="2622088" y="164980"/>
                </a:lnTo>
                <a:lnTo>
                  <a:pt x="2663949" y="191155"/>
                </a:lnTo>
                <a:lnTo>
                  <a:pt x="2699335" y="222983"/>
                </a:lnTo>
                <a:lnTo>
                  <a:pt x="2726695" y="260102"/>
                </a:lnTo>
                <a:lnTo>
                  <a:pt x="2746029" y="302510"/>
                </a:lnTo>
                <a:lnTo>
                  <a:pt x="2757338" y="350207"/>
                </a:lnTo>
                <a:lnTo>
                  <a:pt x="2912013" y="350207"/>
                </a:lnTo>
                <a:lnTo>
                  <a:pt x="2902984" y="299956"/>
                </a:lnTo>
                <a:lnTo>
                  <a:pt x="2887571" y="252806"/>
                </a:lnTo>
                <a:lnTo>
                  <a:pt x="2865775" y="208756"/>
                </a:lnTo>
                <a:lnTo>
                  <a:pt x="2837594" y="167807"/>
                </a:lnTo>
                <a:lnTo>
                  <a:pt x="2805316" y="131327"/>
                </a:lnTo>
                <a:close/>
              </a:path>
              <a:path w="3825240" h="1080135">
                <a:moveTo>
                  <a:pt x="3171272" y="14591"/>
                </a:moveTo>
                <a:lnTo>
                  <a:pt x="3095393" y="14591"/>
                </a:lnTo>
                <a:lnTo>
                  <a:pt x="3095393" y="1065215"/>
                </a:lnTo>
                <a:lnTo>
                  <a:pt x="3171272" y="1065215"/>
                </a:lnTo>
                <a:lnTo>
                  <a:pt x="3171272" y="938264"/>
                </a:lnTo>
                <a:lnTo>
                  <a:pt x="3250068" y="938264"/>
                </a:lnTo>
                <a:lnTo>
                  <a:pt x="3250068" y="585138"/>
                </a:lnTo>
                <a:lnTo>
                  <a:pt x="3171272" y="585138"/>
                </a:lnTo>
                <a:lnTo>
                  <a:pt x="3171272" y="458188"/>
                </a:lnTo>
                <a:lnTo>
                  <a:pt x="3250068" y="458188"/>
                </a:lnTo>
                <a:lnTo>
                  <a:pt x="3250068" y="141542"/>
                </a:lnTo>
                <a:lnTo>
                  <a:pt x="3171272" y="141542"/>
                </a:lnTo>
                <a:lnTo>
                  <a:pt x="3171272" y="14591"/>
                </a:lnTo>
                <a:close/>
              </a:path>
              <a:path w="3825240" h="1080135">
                <a:moveTo>
                  <a:pt x="3250068" y="938264"/>
                </a:moveTo>
                <a:lnTo>
                  <a:pt x="3171272" y="938264"/>
                </a:lnTo>
                <a:lnTo>
                  <a:pt x="3171272" y="1065215"/>
                </a:lnTo>
                <a:lnTo>
                  <a:pt x="3250068" y="1065215"/>
                </a:lnTo>
                <a:lnTo>
                  <a:pt x="3250068" y="938264"/>
                </a:lnTo>
                <a:close/>
              </a:path>
              <a:path w="3825240" h="1080135">
                <a:moveTo>
                  <a:pt x="3824993" y="938264"/>
                </a:moveTo>
                <a:lnTo>
                  <a:pt x="3250068" y="938264"/>
                </a:lnTo>
                <a:lnTo>
                  <a:pt x="3250068" y="1065215"/>
                </a:lnTo>
                <a:lnTo>
                  <a:pt x="3824993" y="1065215"/>
                </a:lnTo>
                <a:lnTo>
                  <a:pt x="3824993" y="938264"/>
                </a:lnTo>
                <a:close/>
              </a:path>
              <a:path w="3825240" h="1080135">
                <a:moveTo>
                  <a:pt x="3250068" y="458188"/>
                </a:moveTo>
                <a:lnTo>
                  <a:pt x="3171272" y="458188"/>
                </a:lnTo>
                <a:lnTo>
                  <a:pt x="3171272" y="585138"/>
                </a:lnTo>
                <a:lnTo>
                  <a:pt x="3250068" y="585138"/>
                </a:lnTo>
                <a:lnTo>
                  <a:pt x="3250068" y="458188"/>
                </a:lnTo>
                <a:close/>
              </a:path>
              <a:path w="3825240" h="1080135">
                <a:moveTo>
                  <a:pt x="3772462" y="458188"/>
                </a:moveTo>
                <a:lnTo>
                  <a:pt x="3250068" y="458188"/>
                </a:lnTo>
                <a:lnTo>
                  <a:pt x="3250068" y="585138"/>
                </a:lnTo>
                <a:lnTo>
                  <a:pt x="3772462" y="585138"/>
                </a:lnTo>
                <a:lnTo>
                  <a:pt x="3772462" y="458188"/>
                </a:lnTo>
                <a:close/>
              </a:path>
              <a:path w="3825240" h="1080135">
                <a:moveTo>
                  <a:pt x="3250068" y="14591"/>
                </a:moveTo>
                <a:lnTo>
                  <a:pt x="3171272" y="14591"/>
                </a:lnTo>
                <a:lnTo>
                  <a:pt x="3171272" y="141542"/>
                </a:lnTo>
                <a:lnTo>
                  <a:pt x="3250068" y="141542"/>
                </a:lnTo>
                <a:lnTo>
                  <a:pt x="3250068" y="14591"/>
                </a:lnTo>
                <a:close/>
              </a:path>
              <a:path w="3825240" h="1080135">
                <a:moveTo>
                  <a:pt x="3811860" y="14591"/>
                </a:moveTo>
                <a:lnTo>
                  <a:pt x="3250068" y="14591"/>
                </a:lnTo>
                <a:lnTo>
                  <a:pt x="3250068" y="141542"/>
                </a:lnTo>
                <a:lnTo>
                  <a:pt x="3811860" y="141542"/>
                </a:lnTo>
                <a:lnTo>
                  <a:pt x="3811860" y="1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5425" y="6343860"/>
            <a:ext cx="3587421" cy="2807020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4481502" y="2254055"/>
            <a:ext cx="2562225" cy="1080135"/>
          </a:xfrm>
          <a:custGeom>
            <a:avLst/>
            <a:gdLst/>
            <a:ahLst/>
            <a:cxnLst/>
            <a:rect l="l" t="t" r="r" b="b"/>
            <a:pathLst>
              <a:path w="2562225" h="1080135">
                <a:moveTo>
                  <a:pt x="426086" y="159052"/>
                </a:moveTo>
                <a:lnTo>
                  <a:pt x="275788" y="159052"/>
                </a:lnTo>
                <a:lnTo>
                  <a:pt x="303513" y="170726"/>
                </a:lnTo>
                <a:lnTo>
                  <a:pt x="292295" y="191063"/>
                </a:lnTo>
                <a:lnTo>
                  <a:pt x="277612" y="211218"/>
                </a:lnTo>
                <a:lnTo>
                  <a:pt x="275788" y="213226"/>
                </a:lnTo>
                <a:lnTo>
                  <a:pt x="275788" y="1065215"/>
                </a:lnTo>
                <a:lnTo>
                  <a:pt x="426086" y="1065215"/>
                </a:lnTo>
                <a:lnTo>
                  <a:pt x="426086" y="159052"/>
                </a:lnTo>
                <a:close/>
              </a:path>
              <a:path w="2562225" h="1080135">
                <a:moveTo>
                  <a:pt x="426086" y="14591"/>
                </a:moveTo>
                <a:lnTo>
                  <a:pt x="306431" y="14591"/>
                </a:lnTo>
                <a:lnTo>
                  <a:pt x="293207" y="37027"/>
                </a:lnTo>
                <a:lnTo>
                  <a:pt x="276882" y="59097"/>
                </a:lnTo>
                <a:lnTo>
                  <a:pt x="234931" y="102143"/>
                </a:lnTo>
                <a:lnTo>
                  <a:pt x="183494" y="140083"/>
                </a:lnTo>
                <a:lnTo>
                  <a:pt x="125491" y="172185"/>
                </a:lnTo>
                <a:lnTo>
                  <a:pt x="63475" y="195532"/>
                </a:lnTo>
                <a:lnTo>
                  <a:pt x="0" y="210124"/>
                </a:lnTo>
                <a:lnTo>
                  <a:pt x="0" y="358962"/>
                </a:lnTo>
                <a:lnTo>
                  <a:pt x="66758" y="343276"/>
                </a:lnTo>
                <a:lnTo>
                  <a:pt x="129868" y="319564"/>
                </a:lnTo>
                <a:lnTo>
                  <a:pt x="187507" y="287826"/>
                </a:lnTo>
                <a:lnTo>
                  <a:pt x="237849" y="250982"/>
                </a:lnTo>
                <a:lnTo>
                  <a:pt x="275788" y="213226"/>
                </a:lnTo>
                <a:lnTo>
                  <a:pt x="275788" y="159052"/>
                </a:lnTo>
                <a:lnTo>
                  <a:pt x="426086" y="159052"/>
                </a:lnTo>
                <a:lnTo>
                  <a:pt x="426086" y="14591"/>
                </a:lnTo>
                <a:close/>
              </a:path>
              <a:path w="2562225" h="1080135">
                <a:moveTo>
                  <a:pt x="275788" y="159052"/>
                </a:moveTo>
                <a:lnTo>
                  <a:pt x="275788" y="213226"/>
                </a:lnTo>
                <a:lnTo>
                  <a:pt x="277612" y="211218"/>
                </a:lnTo>
                <a:lnTo>
                  <a:pt x="292295" y="191063"/>
                </a:lnTo>
                <a:lnTo>
                  <a:pt x="303513" y="170726"/>
                </a:lnTo>
                <a:lnTo>
                  <a:pt x="275788" y="159052"/>
                </a:lnTo>
                <a:close/>
              </a:path>
              <a:path w="2562225" h="1080135">
                <a:moveTo>
                  <a:pt x="1007827" y="0"/>
                </a:moveTo>
                <a:lnTo>
                  <a:pt x="958273" y="2743"/>
                </a:lnTo>
                <a:lnTo>
                  <a:pt x="911170" y="10973"/>
                </a:lnTo>
                <a:lnTo>
                  <a:pt x="866518" y="24689"/>
                </a:lnTo>
                <a:lnTo>
                  <a:pt x="824318" y="43892"/>
                </a:lnTo>
                <a:lnTo>
                  <a:pt x="784570" y="68582"/>
                </a:lnTo>
                <a:lnTo>
                  <a:pt x="747739" y="97591"/>
                </a:lnTo>
                <a:lnTo>
                  <a:pt x="714295" y="130919"/>
                </a:lnTo>
                <a:lnTo>
                  <a:pt x="684235" y="168566"/>
                </a:lnTo>
                <a:lnTo>
                  <a:pt x="657561" y="210533"/>
                </a:lnTo>
                <a:lnTo>
                  <a:pt x="634272" y="256818"/>
                </a:lnTo>
                <a:lnTo>
                  <a:pt x="617775" y="297798"/>
                </a:lnTo>
                <a:lnTo>
                  <a:pt x="604278" y="340966"/>
                </a:lnTo>
                <a:lnTo>
                  <a:pt x="593779" y="386322"/>
                </a:lnTo>
                <a:lnTo>
                  <a:pt x="586281" y="433868"/>
                </a:lnTo>
                <a:lnTo>
                  <a:pt x="581782" y="483602"/>
                </a:lnTo>
                <a:lnTo>
                  <a:pt x="580324" y="534066"/>
                </a:lnTo>
                <a:lnTo>
                  <a:pt x="580282" y="535526"/>
                </a:lnTo>
                <a:lnTo>
                  <a:pt x="581782" y="587570"/>
                </a:lnTo>
                <a:lnTo>
                  <a:pt x="586281" y="637669"/>
                </a:lnTo>
                <a:lnTo>
                  <a:pt x="593779" y="685823"/>
                </a:lnTo>
                <a:lnTo>
                  <a:pt x="604278" y="732031"/>
                </a:lnTo>
                <a:lnTo>
                  <a:pt x="617775" y="776293"/>
                </a:lnTo>
                <a:lnTo>
                  <a:pt x="634272" y="818610"/>
                </a:lnTo>
                <a:lnTo>
                  <a:pt x="657561" y="865538"/>
                </a:lnTo>
                <a:lnTo>
                  <a:pt x="684235" y="908263"/>
                </a:lnTo>
                <a:lnTo>
                  <a:pt x="714295" y="946786"/>
                </a:lnTo>
                <a:lnTo>
                  <a:pt x="747739" y="981106"/>
                </a:lnTo>
                <a:lnTo>
                  <a:pt x="784570" y="1011224"/>
                </a:lnTo>
                <a:lnTo>
                  <a:pt x="824318" y="1035914"/>
                </a:lnTo>
                <a:lnTo>
                  <a:pt x="866518" y="1055117"/>
                </a:lnTo>
                <a:lnTo>
                  <a:pt x="911170" y="1068833"/>
                </a:lnTo>
                <a:lnTo>
                  <a:pt x="958273" y="1077063"/>
                </a:lnTo>
                <a:lnTo>
                  <a:pt x="1007827" y="1079807"/>
                </a:lnTo>
                <a:lnTo>
                  <a:pt x="1056856" y="1077063"/>
                </a:lnTo>
                <a:lnTo>
                  <a:pt x="1103551" y="1068833"/>
                </a:lnTo>
                <a:lnTo>
                  <a:pt x="1147910" y="1055117"/>
                </a:lnTo>
                <a:lnTo>
                  <a:pt x="1189935" y="1035914"/>
                </a:lnTo>
                <a:lnTo>
                  <a:pt x="1229625" y="1011224"/>
                </a:lnTo>
                <a:lnTo>
                  <a:pt x="1266455" y="981106"/>
                </a:lnTo>
                <a:lnTo>
                  <a:pt x="1299673" y="947020"/>
                </a:lnTo>
                <a:lnTo>
                  <a:pt x="1007827" y="947020"/>
                </a:lnTo>
                <a:lnTo>
                  <a:pt x="967152" y="943828"/>
                </a:lnTo>
                <a:lnTo>
                  <a:pt x="929760" y="934252"/>
                </a:lnTo>
                <a:lnTo>
                  <a:pt x="864826" y="895948"/>
                </a:lnTo>
                <a:lnTo>
                  <a:pt x="838013" y="867767"/>
                </a:lnTo>
                <a:lnTo>
                  <a:pt x="814483" y="834296"/>
                </a:lnTo>
                <a:lnTo>
                  <a:pt x="794237" y="795536"/>
                </a:lnTo>
                <a:lnTo>
                  <a:pt x="777274" y="751487"/>
                </a:lnTo>
                <a:lnTo>
                  <a:pt x="763867" y="702877"/>
                </a:lnTo>
                <a:lnTo>
                  <a:pt x="754291" y="650437"/>
                </a:lnTo>
                <a:lnTo>
                  <a:pt x="748546" y="594167"/>
                </a:lnTo>
                <a:lnTo>
                  <a:pt x="746677" y="535526"/>
                </a:lnTo>
                <a:lnTo>
                  <a:pt x="746630" y="534066"/>
                </a:lnTo>
                <a:lnTo>
                  <a:pt x="748454" y="474877"/>
                </a:lnTo>
                <a:lnTo>
                  <a:pt x="753926" y="419884"/>
                </a:lnTo>
                <a:lnTo>
                  <a:pt x="763046" y="369086"/>
                </a:lnTo>
                <a:lnTo>
                  <a:pt x="775814" y="322482"/>
                </a:lnTo>
                <a:lnTo>
                  <a:pt x="792778" y="279801"/>
                </a:lnTo>
                <a:lnTo>
                  <a:pt x="813024" y="242227"/>
                </a:lnTo>
                <a:lnTo>
                  <a:pt x="836554" y="209759"/>
                </a:lnTo>
                <a:lnTo>
                  <a:pt x="863366" y="182399"/>
                </a:lnTo>
                <a:lnTo>
                  <a:pt x="928666" y="145190"/>
                </a:lnTo>
                <a:lnTo>
                  <a:pt x="966514" y="135887"/>
                </a:lnTo>
                <a:lnTo>
                  <a:pt x="1007827" y="132787"/>
                </a:lnTo>
                <a:lnTo>
                  <a:pt x="1301392" y="132787"/>
                </a:lnTo>
                <a:lnTo>
                  <a:pt x="1299900" y="130919"/>
                </a:lnTo>
                <a:lnTo>
                  <a:pt x="1266455" y="97591"/>
                </a:lnTo>
                <a:lnTo>
                  <a:pt x="1229625" y="68582"/>
                </a:lnTo>
                <a:lnTo>
                  <a:pt x="1190402" y="43892"/>
                </a:lnTo>
                <a:lnTo>
                  <a:pt x="1148611" y="24689"/>
                </a:lnTo>
                <a:lnTo>
                  <a:pt x="1104251" y="10973"/>
                </a:lnTo>
                <a:lnTo>
                  <a:pt x="1057323" y="2743"/>
                </a:lnTo>
                <a:lnTo>
                  <a:pt x="1007827" y="0"/>
                </a:lnTo>
                <a:close/>
              </a:path>
              <a:path w="2562225" h="1080135">
                <a:moveTo>
                  <a:pt x="1301392" y="132787"/>
                </a:moveTo>
                <a:lnTo>
                  <a:pt x="1007827" y="132787"/>
                </a:lnTo>
                <a:lnTo>
                  <a:pt x="1048411" y="135887"/>
                </a:lnTo>
                <a:lnTo>
                  <a:pt x="1085529" y="145190"/>
                </a:lnTo>
                <a:lnTo>
                  <a:pt x="1149369" y="182399"/>
                </a:lnTo>
                <a:lnTo>
                  <a:pt x="1176729" y="209121"/>
                </a:lnTo>
                <a:lnTo>
                  <a:pt x="1200441" y="241132"/>
                </a:lnTo>
                <a:lnTo>
                  <a:pt x="1220505" y="278433"/>
                </a:lnTo>
                <a:lnTo>
                  <a:pt x="1236921" y="321023"/>
                </a:lnTo>
                <a:lnTo>
                  <a:pt x="1250328" y="368265"/>
                </a:lnTo>
                <a:lnTo>
                  <a:pt x="1259904" y="419519"/>
                </a:lnTo>
                <a:lnTo>
                  <a:pt x="1265652" y="474877"/>
                </a:lnTo>
                <a:lnTo>
                  <a:pt x="1267564" y="534066"/>
                </a:lnTo>
                <a:lnTo>
                  <a:pt x="1265649" y="594167"/>
                </a:lnTo>
                <a:lnTo>
                  <a:pt x="1259904" y="650437"/>
                </a:lnTo>
                <a:lnTo>
                  <a:pt x="1250328" y="702877"/>
                </a:lnTo>
                <a:lnTo>
                  <a:pt x="1236921" y="751487"/>
                </a:lnTo>
                <a:lnTo>
                  <a:pt x="1220505" y="794989"/>
                </a:lnTo>
                <a:lnTo>
                  <a:pt x="1200441" y="833567"/>
                </a:lnTo>
                <a:lnTo>
                  <a:pt x="1176729" y="867220"/>
                </a:lnTo>
                <a:lnTo>
                  <a:pt x="1149369" y="895948"/>
                </a:lnTo>
                <a:lnTo>
                  <a:pt x="1084800" y="934252"/>
                </a:lnTo>
                <a:lnTo>
                  <a:pt x="1047864" y="943828"/>
                </a:lnTo>
                <a:lnTo>
                  <a:pt x="1007827" y="947020"/>
                </a:lnTo>
                <a:lnTo>
                  <a:pt x="1299673" y="947020"/>
                </a:lnTo>
                <a:lnTo>
                  <a:pt x="1329960" y="908263"/>
                </a:lnTo>
                <a:lnTo>
                  <a:pt x="1356634" y="865538"/>
                </a:lnTo>
                <a:lnTo>
                  <a:pt x="1379923" y="818610"/>
                </a:lnTo>
                <a:lnTo>
                  <a:pt x="1396420" y="776699"/>
                </a:lnTo>
                <a:lnTo>
                  <a:pt x="1409917" y="732679"/>
                </a:lnTo>
                <a:lnTo>
                  <a:pt x="1420416" y="686553"/>
                </a:lnTo>
                <a:lnTo>
                  <a:pt x="1427914" y="638318"/>
                </a:lnTo>
                <a:lnTo>
                  <a:pt x="1432413" y="587976"/>
                </a:lnTo>
                <a:lnTo>
                  <a:pt x="1433913" y="535526"/>
                </a:lnTo>
                <a:lnTo>
                  <a:pt x="1432413" y="483602"/>
                </a:lnTo>
                <a:lnTo>
                  <a:pt x="1427914" y="433868"/>
                </a:lnTo>
                <a:lnTo>
                  <a:pt x="1420416" y="386322"/>
                </a:lnTo>
                <a:lnTo>
                  <a:pt x="1409917" y="340966"/>
                </a:lnTo>
                <a:lnTo>
                  <a:pt x="1396420" y="297798"/>
                </a:lnTo>
                <a:lnTo>
                  <a:pt x="1379923" y="256818"/>
                </a:lnTo>
                <a:lnTo>
                  <a:pt x="1356634" y="210533"/>
                </a:lnTo>
                <a:lnTo>
                  <a:pt x="1329960" y="168566"/>
                </a:lnTo>
                <a:lnTo>
                  <a:pt x="1301392" y="132787"/>
                </a:lnTo>
                <a:close/>
              </a:path>
              <a:path w="2562225" h="1080135">
                <a:moveTo>
                  <a:pt x="2322759" y="541362"/>
                </a:moveTo>
                <a:lnTo>
                  <a:pt x="2262202" y="548658"/>
                </a:lnTo>
                <a:lnTo>
                  <a:pt x="2206023" y="570546"/>
                </a:lnTo>
                <a:lnTo>
                  <a:pt x="2157140" y="607391"/>
                </a:lnTo>
                <a:lnTo>
                  <a:pt x="2118471" y="659557"/>
                </a:lnTo>
                <a:lnTo>
                  <a:pt x="2094394" y="726316"/>
                </a:lnTo>
                <a:lnTo>
                  <a:pt x="2088375" y="765988"/>
                </a:lnTo>
                <a:lnTo>
                  <a:pt x="2086436" y="808396"/>
                </a:lnTo>
                <a:lnTo>
                  <a:pt x="2086369" y="809855"/>
                </a:lnTo>
                <a:lnTo>
                  <a:pt x="2088466" y="853813"/>
                </a:lnTo>
                <a:lnTo>
                  <a:pt x="2094759" y="893759"/>
                </a:lnTo>
                <a:lnTo>
                  <a:pt x="2119930" y="961612"/>
                </a:lnTo>
                <a:lnTo>
                  <a:pt x="2158599" y="1013778"/>
                </a:lnTo>
                <a:lnTo>
                  <a:pt x="2207482" y="1050623"/>
                </a:lnTo>
                <a:lnTo>
                  <a:pt x="2263297" y="1072511"/>
                </a:lnTo>
                <a:lnTo>
                  <a:pt x="2322759" y="1079807"/>
                </a:lnTo>
                <a:lnTo>
                  <a:pt x="2353585" y="1077983"/>
                </a:lnTo>
                <a:lnTo>
                  <a:pt x="2411953" y="1063391"/>
                </a:lnTo>
                <a:lnTo>
                  <a:pt x="2465852" y="1034116"/>
                </a:lnTo>
                <a:lnTo>
                  <a:pt x="2510357" y="989610"/>
                </a:lnTo>
                <a:lnTo>
                  <a:pt x="2513372" y="984959"/>
                </a:lnTo>
                <a:lnTo>
                  <a:pt x="2322759" y="984959"/>
                </a:lnTo>
                <a:lnTo>
                  <a:pt x="2296402" y="982132"/>
                </a:lnTo>
                <a:lnTo>
                  <a:pt x="2251897" y="959514"/>
                </a:lnTo>
                <a:lnTo>
                  <a:pt x="2219065" y="914552"/>
                </a:lnTo>
                <a:lnTo>
                  <a:pt x="2202284" y="848888"/>
                </a:lnTo>
                <a:lnTo>
                  <a:pt x="2200262" y="809855"/>
                </a:lnTo>
                <a:lnTo>
                  <a:pt x="2200186" y="808396"/>
                </a:lnTo>
                <a:lnTo>
                  <a:pt x="2202250" y="769271"/>
                </a:lnTo>
                <a:lnTo>
                  <a:pt x="2219065" y="704428"/>
                </a:lnTo>
                <a:lnTo>
                  <a:pt x="2251897" y="660834"/>
                </a:lnTo>
                <a:lnTo>
                  <a:pt x="2296140" y="639037"/>
                </a:lnTo>
                <a:lnTo>
                  <a:pt x="2295524" y="639037"/>
                </a:lnTo>
                <a:lnTo>
                  <a:pt x="2322759" y="636210"/>
                </a:lnTo>
                <a:lnTo>
                  <a:pt x="2515364" y="636210"/>
                </a:lnTo>
                <a:lnTo>
                  <a:pt x="2512455" y="631559"/>
                </a:lnTo>
                <a:lnTo>
                  <a:pt x="2468679" y="587053"/>
                </a:lnTo>
                <a:lnTo>
                  <a:pt x="2414689" y="557778"/>
                </a:lnTo>
                <a:lnTo>
                  <a:pt x="2354861" y="543186"/>
                </a:lnTo>
                <a:lnTo>
                  <a:pt x="2322759" y="541362"/>
                </a:lnTo>
                <a:close/>
              </a:path>
              <a:path w="2562225" h="1080135">
                <a:moveTo>
                  <a:pt x="2500781" y="14591"/>
                </a:moveTo>
                <a:lnTo>
                  <a:pt x="2365076" y="14591"/>
                </a:lnTo>
                <a:lnTo>
                  <a:pt x="1585864" y="1065215"/>
                </a:lnTo>
                <a:lnTo>
                  <a:pt x="1723028" y="1065215"/>
                </a:lnTo>
                <a:lnTo>
                  <a:pt x="2500781" y="14591"/>
                </a:lnTo>
                <a:close/>
              </a:path>
              <a:path w="2562225" h="1080135">
                <a:moveTo>
                  <a:pt x="2515364" y="636210"/>
                </a:moveTo>
                <a:lnTo>
                  <a:pt x="2322759" y="636210"/>
                </a:lnTo>
                <a:lnTo>
                  <a:pt x="2349207" y="639037"/>
                </a:lnTo>
                <a:lnTo>
                  <a:pt x="2373101" y="647519"/>
                </a:lnTo>
                <a:lnTo>
                  <a:pt x="2413229" y="681445"/>
                </a:lnTo>
                <a:lnTo>
                  <a:pt x="2440589" y="735071"/>
                </a:lnTo>
                <a:lnTo>
                  <a:pt x="2449709" y="808396"/>
                </a:lnTo>
                <a:lnTo>
                  <a:pt x="2447429" y="848341"/>
                </a:lnTo>
                <a:lnTo>
                  <a:pt x="2429189" y="914005"/>
                </a:lnTo>
                <a:lnTo>
                  <a:pt x="2394442" y="959514"/>
                </a:lnTo>
                <a:lnTo>
                  <a:pt x="2349207" y="982132"/>
                </a:lnTo>
                <a:lnTo>
                  <a:pt x="2322759" y="984959"/>
                </a:lnTo>
                <a:lnTo>
                  <a:pt x="2513372" y="984959"/>
                </a:lnTo>
                <a:lnTo>
                  <a:pt x="2543189" y="929692"/>
                </a:lnTo>
                <a:lnTo>
                  <a:pt x="2559970" y="853813"/>
                </a:lnTo>
                <a:lnTo>
                  <a:pt x="2562068" y="809855"/>
                </a:lnTo>
                <a:lnTo>
                  <a:pt x="2560211" y="769271"/>
                </a:lnTo>
                <a:lnTo>
                  <a:pt x="2560182" y="768632"/>
                </a:lnTo>
                <a:lnTo>
                  <a:pt x="2560061" y="765988"/>
                </a:lnTo>
                <a:lnTo>
                  <a:pt x="2554042" y="726316"/>
                </a:lnTo>
                <a:lnTo>
                  <a:pt x="2544010" y="690839"/>
                </a:lnTo>
                <a:lnTo>
                  <a:pt x="2529965" y="659557"/>
                </a:lnTo>
                <a:lnTo>
                  <a:pt x="2515364" y="636210"/>
                </a:lnTo>
                <a:close/>
              </a:path>
              <a:path w="2562225" h="1080135">
                <a:moveTo>
                  <a:pt x="1753672" y="0"/>
                </a:moveTo>
                <a:lnTo>
                  <a:pt x="1693115" y="7295"/>
                </a:lnTo>
                <a:lnTo>
                  <a:pt x="1636936" y="29183"/>
                </a:lnTo>
                <a:lnTo>
                  <a:pt x="1588052" y="66028"/>
                </a:lnTo>
                <a:lnTo>
                  <a:pt x="1549384" y="118195"/>
                </a:lnTo>
                <a:lnTo>
                  <a:pt x="1525307" y="184953"/>
                </a:lnTo>
                <a:lnTo>
                  <a:pt x="1519288" y="224625"/>
                </a:lnTo>
                <a:lnTo>
                  <a:pt x="1517348" y="267033"/>
                </a:lnTo>
                <a:lnTo>
                  <a:pt x="1517281" y="268492"/>
                </a:lnTo>
                <a:lnTo>
                  <a:pt x="1519288" y="312450"/>
                </a:lnTo>
                <a:lnTo>
                  <a:pt x="1525307" y="352396"/>
                </a:lnTo>
                <a:lnTo>
                  <a:pt x="1549384" y="420249"/>
                </a:lnTo>
                <a:lnTo>
                  <a:pt x="1588052" y="472415"/>
                </a:lnTo>
                <a:lnTo>
                  <a:pt x="1636936" y="509260"/>
                </a:lnTo>
                <a:lnTo>
                  <a:pt x="1693115" y="531148"/>
                </a:lnTo>
                <a:lnTo>
                  <a:pt x="1753672" y="538444"/>
                </a:lnTo>
                <a:lnTo>
                  <a:pt x="1784497" y="536620"/>
                </a:lnTo>
                <a:lnTo>
                  <a:pt x="1842865" y="522028"/>
                </a:lnTo>
                <a:lnTo>
                  <a:pt x="1896126" y="492753"/>
                </a:lnTo>
                <a:lnTo>
                  <a:pt x="1939902" y="448247"/>
                </a:lnTo>
                <a:lnTo>
                  <a:pt x="1942902" y="443596"/>
                </a:lnTo>
                <a:lnTo>
                  <a:pt x="1753672" y="443596"/>
                </a:lnTo>
                <a:lnTo>
                  <a:pt x="1727224" y="440769"/>
                </a:lnTo>
                <a:lnTo>
                  <a:pt x="1681988" y="418151"/>
                </a:lnTo>
                <a:lnTo>
                  <a:pt x="1648518" y="373190"/>
                </a:lnTo>
                <a:lnTo>
                  <a:pt x="1631737" y="307526"/>
                </a:lnTo>
                <a:lnTo>
                  <a:pt x="1629715" y="268492"/>
                </a:lnTo>
                <a:lnTo>
                  <a:pt x="1629640" y="267033"/>
                </a:lnTo>
                <a:lnTo>
                  <a:pt x="1631703" y="227908"/>
                </a:lnTo>
                <a:lnTo>
                  <a:pt x="1648518" y="163065"/>
                </a:lnTo>
                <a:lnTo>
                  <a:pt x="1681988" y="119471"/>
                </a:lnTo>
                <a:lnTo>
                  <a:pt x="1726958" y="97675"/>
                </a:lnTo>
                <a:lnTo>
                  <a:pt x="1726342" y="97675"/>
                </a:lnTo>
                <a:lnTo>
                  <a:pt x="1753672" y="94847"/>
                </a:lnTo>
                <a:lnTo>
                  <a:pt x="1944893" y="94847"/>
                </a:lnTo>
                <a:lnTo>
                  <a:pt x="1941999" y="90196"/>
                </a:lnTo>
                <a:lnTo>
                  <a:pt x="1898953" y="45691"/>
                </a:lnTo>
                <a:lnTo>
                  <a:pt x="1845601" y="16415"/>
                </a:lnTo>
                <a:lnTo>
                  <a:pt x="1785774" y="1823"/>
                </a:lnTo>
                <a:lnTo>
                  <a:pt x="1753672" y="0"/>
                </a:lnTo>
                <a:close/>
              </a:path>
              <a:path w="2562225" h="1080135">
                <a:moveTo>
                  <a:pt x="1944893" y="94847"/>
                </a:moveTo>
                <a:lnTo>
                  <a:pt x="1753672" y="94847"/>
                </a:lnTo>
                <a:lnTo>
                  <a:pt x="1780120" y="97675"/>
                </a:lnTo>
                <a:lnTo>
                  <a:pt x="1804014" y="106156"/>
                </a:lnTo>
                <a:lnTo>
                  <a:pt x="1844142" y="140083"/>
                </a:lnTo>
                <a:lnTo>
                  <a:pt x="1870407" y="193708"/>
                </a:lnTo>
                <a:lnTo>
                  <a:pt x="1879163" y="267033"/>
                </a:lnTo>
                <a:lnTo>
                  <a:pt x="1876883" y="307526"/>
                </a:lnTo>
                <a:lnTo>
                  <a:pt x="1858643" y="373190"/>
                </a:lnTo>
                <a:lnTo>
                  <a:pt x="1823987" y="418151"/>
                </a:lnTo>
                <a:lnTo>
                  <a:pt x="1779481" y="440769"/>
                </a:lnTo>
                <a:lnTo>
                  <a:pt x="1753672" y="443596"/>
                </a:lnTo>
                <a:lnTo>
                  <a:pt x="1942902" y="443596"/>
                </a:lnTo>
                <a:lnTo>
                  <a:pt x="1972643" y="388329"/>
                </a:lnTo>
                <a:lnTo>
                  <a:pt x="1989423" y="312450"/>
                </a:lnTo>
                <a:lnTo>
                  <a:pt x="1991521" y="268492"/>
                </a:lnTo>
                <a:lnTo>
                  <a:pt x="1989665" y="227908"/>
                </a:lnTo>
                <a:lnTo>
                  <a:pt x="1989635" y="227270"/>
                </a:lnTo>
                <a:lnTo>
                  <a:pt x="1989514" y="224625"/>
                </a:lnTo>
                <a:lnTo>
                  <a:pt x="1983495" y="184953"/>
                </a:lnTo>
                <a:lnTo>
                  <a:pt x="1973463" y="149476"/>
                </a:lnTo>
                <a:lnTo>
                  <a:pt x="1959419" y="118195"/>
                </a:lnTo>
                <a:lnTo>
                  <a:pt x="1944893" y="94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555914" y="6330829"/>
            <a:ext cx="683260" cy="1051560"/>
          </a:xfrm>
          <a:custGeom>
            <a:avLst/>
            <a:gdLst/>
            <a:ahLst/>
            <a:cxnLst/>
            <a:rect l="l" t="t" r="r" b="b"/>
            <a:pathLst>
              <a:path w="683259" h="1051559">
                <a:moveTo>
                  <a:pt x="682904" y="924204"/>
                </a:moveTo>
                <a:lnTo>
                  <a:pt x="154673" y="924204"/>
                </a:lnTo>
                <a:lnTo>
                  <a:pt x="154673" y="0"/>
                </a:lnTo>
                <a:lnTo>
                  <a:pt x="0" y="0"/>
                </a:lnTo>
                <a:lnTo>
                  <a:pt x="0" y="924560"/>
                </a:lnTo>
                <a:lnTo>
                  <a:pt x="0" y="1051560"/>
                </a:lnTo>
                <a:lnTo>
                  <a:pt x="75882" y="1051560"/>
                </a:lnTo>
                <a:lnTo>
                  <a:pt x="75882" y="1051153"/>
                </a:lnTo>
                <a:lnTo>
                  <a:pt x="154673" y="1051153"/>
                </a:lnTo>
                <a:lnTo>
                  <a:pt x="682904" y="1051153"/>
                </a:lnTo>
                <a:lnTo>
                  <a:pt x="682904" y="924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5146897" y="6331362"/>
            <a:ext cx="864235" cy="1050925"/>
          </a:xfrm>
          <a:custGeom>
            <a:avLst/>
            <a:gdLst/>
            <a:ahLst/>
            <a:cxnLst/>
            <a:rect l="l" t="t" r="r" b="b"/>
            <a:pathLst>
              <a:path w="864234" h="1050925">
                <a:moveTo>
                  <a:pt x="863854" y="0"/>
                </a:moveTo>
                <a:lnTo>
                  <a:pt x="0" y="0"/>
                </a:lnTo>
                <a:lnTo>
                  <a:pt x="0" y="126949"/>
                </a:lnTo>
                <a:lnTo>
                  <a:pt x="354596" y="126949"/>
                </a:lnTo>
                <a:lnTo>
                  <a:pt x="354596" y="1050620"/>
                </a:lnTo>
                <a:lnTo>
                  <a:pt x="509270" y="1050620"/>
                </a:lnTo>
                <a:lnTo>
                  <a:pt x="509270" y="126949"/>
                </a:lnTo>
                <a:lnTo>
                  <a:pt x="863854" y="126949"/>
                </a:lnTo>
                <a:lnTo>
                  <a:pt x="863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149739" y="6330829"/>
            <a:ext cx="729615" cy="1051560"/>
          </a:xfrm>
          <a:custGeom>
            <a:avLst/>
            <a:gdLst/>
            <a:ahLst/>
            <a:cxnLst/>
            <a:rect l="l" t="t" r="r" b="b"/>
            <a:pathLst>
              <a:path w="729615" h="1051559">
                <a:moveTo>
                  <a:pt x="729602" y="924204"/>
                </a:moveTo>
                <a:lnTo>
                  <a:pt x="154673" y="924204"/>
                </a:lnTo>
                <a:lnTo>
                  <a:pt x="154673" y="571500"/>
                </a:lnTo>
                <a:lnTo>
                  <a:pt x="75869" y="571500"/>
                </a:lnTo>
                <a:lnTo>
                  <a:pt x="75869" y="571080"/>
                </a:lnTo>
                <a:lnTo>
                  <a:pt x="154673" y="571080"/>
                </a:lnTo>
                <a:lnTo>
                  <a:pt x="677062" y="571080"/>
                </a:lnTo>
                <a:lnTo>
                  <a:pt x="677062" y="444119"/>
                </a:lnTo>
                <a:lnTo>
                  <a:pt x="154673" y="444119"/>
                </a:lnTo>
                <a:lnTo>
                  <a:pt x="154673" y="127482"/>
                </a:lnTo>
                <a:lnTo>
                  <a:pt x="716457" y="127482"/>
                </a:lnTo>
                <a:lnTo>
                  <a:pt x="716457" y="533"/>
                </a:lnTo>
                <a:lnTo>
                  <a:pt x="154673" y="533"/>
                </a:lnTo>
                <a:lnTo>
                  <a:pt x="75869" y="533"/>
                </a:lnTo>
                <a:lnTo>
                  <a:pt x="75869" y="0"/>
                </a:lnTo>
                <a:lnTo>
                  <a:pt x="0" y="0"/>
                </a:lnTo>
                <a:lnTo>
                  <a:pt x="0" y="127000"/>
                </a:lnTo>
                <a:lnTo>
                  <a:pt x="0" y="444500"/>
                </a:lnTo>
                <a:lnTo>
                  <a:pt x="0" y="571500"/>
                </a:lnTo>
                <a:lnTo>
                  <a:pt x="0" y="924560"/>
                </a:lnTo>
                <a:lnTo>
                  <a:pt x="0" y="1051560"/>
                </a:lnTo>
                <a:lnTo>
                  <a:pt x="75869" y="1051560"/>
                </a:lnTo>
                <a:lnTo>
                  <a:pt x="75869" y="1051153"/>
                </a:lnTo>
                <a:lnTo>
                  <a:pt x="154673" y="1051153"/>
                </a:lnTo>
                <a:lnTo>
                  <a:pt x="729602" y="1051153"/>
                </a:lnTo>
                <a:lnTo>
                  <a:pt x="729602" y="924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23625" y="8822059"/>
            <a:ext cx="3720312" cy="27031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471966" y="4759721"/>
            <a:ext cx="3313978" cy="269951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2461860" y="8812575"/>
            <a:ext cx="1156970" cy="300990"/>
          </a:xfrm>
          <a:custGeom>
            <a:avLst/>
            <a:gdLst/>
            <a:ahLst/>
            <a:cxnLst/>
            <a:rect l="l" t="t" r="r" b="b"/>
            <a:pathLst>
              <a:path w="1156970" h="300990">
                <a:moveTo>
                  <a:pt x="108710" y="13497"/>
                </a:moveTo>
                <a:lnTo>
                  <a:pt x="98860" y="13497"/>
                </a:lnTo>
                <a:lnTo>
                  <a:pt x="0" y="276153"/>
                </a:lnTo>
                <a:lnTo>
                  <a:pt x="37939" y="276153"/>
                </a:lnTo>
                <a:lnTo>
                  <a:pt x="64053" y="203558"/>
                </a:lnTo>
                <a:lnTo>
                  <a:pt x="49977" y="203558"/>
                </a:lnTo>
                <a:lnTo>
                  <a:pt x="49977" y="171455"/>
                </a:lnTo>
                <a:lnTo>
                  <a:pt x="75601" y="171455"/>
                </a:lnTo>
                <a:lnTo>
                  <a:pt x="120566" y="46456"/>
                </a:lnTo>
                <a:lnTo>
                  <a:pt x="108710" y="13497"/>
                </a:lnTo>
                <a:close/>
              </a:path>
              <a:path w="1156970" h="300990">
                <a:moveTo>
                  <a:pt x="144095" y="13497"/>
                </a:moveTo>
                <a:lnTo>
                  <a:pt x="132422" y="13497"/>
                </a:lnTo>
                <a:lnTo>
                  <a:pt x="120566" y="46456"/>
                </a:lnTo>
                <a:lnTo>
                  <a:pt x="203193" y="276153"/>
                </a:lnTo>
                <a:lnTo>
                  <a:pt x="243321" y="276153"/>
                </a:lnTo>
                <a:lnTo>
                  <a:pt x="215896" y="203558"/>
                </a:lnTo>
                <a:lnTo>
                  <a:pt x="190790" y="203558"/>
                </a:lnTo>
                <a:lnTo>
                  <a:pt x="190790" y="171455"/>
                </a:lnTo>
                <a:lnTo>
                  <a:pt x="203769" y="171455"/>
                </a:lnTo>
                <a:lnTo>
                  <a:pt x="144095" y="13497"/>
                </a:lnTo>
                <a:close/>
              </a:path>
              <a:path w="1156970" h="300990">
                <a:moveTo>
                  <a:pt x="75601" y="171455"/>
                </a:moveTo>
                <a:lnTo>
                  <a:pt x="49977" y="171455"/>
                </a:lnTo>
                <a:lnTo>
                  <a:pt x="49977" y="203558"/>
                </a:lnTo>
                <a:lnTo>
                  <a:pt x="64053" y="203558"/>
                </a:lnTo>
                <a:lnTo>
                  <a:pt x="75601" y="171455"/>
                </a:lnTo>
                <a:close/>
              </a:path>
              <a:path w="1156970" h="300990">
                <a:moveTo>
                  <a:pt x="165531" y="171455"/>
                </a:moveTo>
                <a:lnTo>
                  <a:pt x="75601" y="171455"/>
                </a:lnTo>
                <a:lnTo>
                  <a:pt x="64053" y="203558"/>
                </a:lnTo>
                <a:lnTo>
                  <a:pt x="177079" y="203558"/>
                </a:lnTo>
                <a:lnTo>
                  <a:pt x="165531" y="171455"/>
                </a:lnTo>
                <a:close/>
              </a:path>
              <a:path w="1156970" h="300990">
                <a:moveTo>
                  <a:pt x="203769" y="171455"/>
                </a:moveTo>
                <a:lnTo>
                  <a:pt x="190790" y="171455"/>
                </a:lnTo>
                <a:lnTo>
                  <a:pt x="190790" y="203558"/>
                </a:lnTo>
                <a:lnTo>
                  <a:pt x="215896" y="203558"/>
                </a:lnTo>
                <a:lnTo>
                  <a:pt x="203769" y="171455"/>
                </a:lnTo>
                <a:close/>
              </a:path>
              <a:path w="1156970" h="300990">
                <a:moveTo>
                  <a:pt x="132422" y="13497"/>
                </a:moveTo>
                <a:lnTo>
                  <a:pt x="108710" y="13497"/>
                </a:lnTo>
                <a:lnTo>
                  <a:pt x="120566" y="46456"/>
                </a:lnTo>
                <a:lnTo>
                  <a:pt x="132422" y="13497"/>
                </a:lnTo>
                <a:close/>
              </a:path>
              <a:path w="1156970" h="300990">
                <a:moveTo>
                  <a:pt x="316808" y="13497"/>
                </a:moveTo>
                <a:lnTo>
                  <a:pt x="278139" y="13497"/>
                </a:lnTo>
                <a:lnTo>
                  <a:pt x="278139" y="276153"/>
                </a:lnTo>
                <a:lnTo>
                  <a:pt x="316808" y="276153"/>
                </a:lnTo>
                <a:lnTo>
                  <a:pt x="316808" y="13497"/>
                </a:lnTo>
                <a:close/>
              </a:path>
              <a:path w="1156970" h="300990">
                <a:moveTo>
                  <a:pt x="551802" y="0"/>
                </a:moveTo>
                <a:lnTo>
                  <a:pt x="518970" y="0"/>
                </a:lnTo>
                <a:lnTo>
                  <a:pt x="425216" y="300594"/>
                </a:lnTo>
                <a:lnTo>
                  <a:pt x="458048" y="300594"/>
                </a:lnTo>
                <a:lnTo>
                  <a:pt x="551802" y="0"/>
                </a:lnTo>
                <a:close/>
              </a:path>
              <a:path w="1156970" h="300990">
                <a:moveTo>
                  <a:pt x="720559" y="13497"/>
                </a:moveTo>
                <a:lnTo>
                  <a:pt x="660732" y="13497"/>
                </a:lnTo>
                <a:lnTo>
                  <a:pt x="660732" y="276153"/>
                </a:lnTo>
                <a:lnTo>
                  <a:pt x="696847" y="276153"/>
                </a:lnTo>
                <a:lnTo>
                  <a:pt x="696847" y="48254"/>
                </a:lnTo>
                <a:lnTo>
                  <a:pt x="691010" y="31372"/>
                </a:lnTo>
                <a:lnTo>
                  <a:pt x="726740" y="31372"/>
                </a:lnTo>
                <a:lnTo>
                  <a:pt x="720559" y="13497"/>
                </a:lnTo>
                <a:close/>
              </a:path>
              <a:path w="1156970" h="300990">
                <a:moveTo>
                  <a:pt x="726740" y="31372"/>
                </a:moveTo>
                <a:lnTo>
                  <a:pt x="696847" y="31372"/>
                </a:lnTo>
                <a:lnTo>
                  <a:pt x="696847" y="48254"/>
                </a:lnTo>
                <a:lnTo>
                  <a:pt x="775643" y="276153"/>
                </a:lnTo>
                <a:lnTo>
                  <a:pt x="818690" y="276153"/>
                </a:lnTo>
                <a:lnTo>
                  <a:pt x="821940" y="266668"/>
                </a:lnTo>
                <a:lnTo>
                  <a:pt x="788411" y="266668"/>
                </a:lnTo>
                <a:lnTo>
                  <a:pt x="798220" y="238067"/>
                </a:lnTo>
                <a:lnTo>
                  <a:pt x="726740" y="31372"/>
                </a:lnTo>
                <a:close/>
              </a:path>
              <a:path w="1156970" h="300990">
                <a:moveTo>
                  <a:pt x="935791" y="29183"/>
                </a:moveTo>
                <a:lnTo>
                  <a:pt x="903323" y="29183"/>
                </a:lnTo>
                <a:lnTo>
                  <a:pt x="897487" y="46216"/>
                </a:lnTo>
                <a:lnTo>
                  <a:pt x="897487" y="276153"/>
                </a:lnTo>
                <a:lnTo>
                  <a:pt x="935791" y="276153"/>
                </a:lnTo>
                <a:lnTo>
                  <a:pt x="935791" y="29183"/>
                </a:lnTo>
                <a:close/>
              </a:path>
              <a:path w="1156970" h="300990">
                <a:moveTo>
                  <a:pt x="798220" y="238067"/>
                </a:moveTo>
                <a:lnTo>
                  <a:pt x="788411" y="266668"/>
                </a:lnTo>
                <a:lnTo>
                  <a:pt x="808111" y="266668"/>
                </a:lnTo>
                <a:lnTo>
                  <a:pt x="798220" y="238067"/>
                </a:lnTo>
                <a:close/>
              </a:path>
              <a:path w="1156970" h="300990">
                <a:moveTo>
                  <a:pt x="935791" y="13497"/>
                </a:moveTo>
                <a:lnTo>
                  <a:pt x="875234" y="13497"/>
                </a:lnTo>
                <a:lnTo>
                  <a:pt x="798220" y="238067"/>
                </a:lnTo>
                <a:lnTo>
                  <a:pt x="808111" y="266668"/>
                </a:lnTo>
                <a:lnTo>
                  <a:pt x="821940" y="266668"/>
                </a:lnTo>
                <a:lnTo>
                  <a:pt x="897487" y="46216"/>
                </a:lnTo>
                <a:lnTo>
                  <a:pt x="897487" y="29183"/>
                </a:lnTo>
                <a:lnTo>
                  <a:pt x="935791" y="29183"/>
                </a:lnTo>
                <a:lnTo>
                  <a:pt x="935791" y="13497"/>
                </a:lnTo>
                <a:close/>
              </a:path>
              <a:path w="1156970" h="300990">
                <a:moveTo>
                  <a:pt x="696847" y="31372"/>
                </a:moveTo>
                <a:lnTo>
                  <a:pt x="691010" y="31372"/>
                </a:lnTo>
                <a:lnTo>
                  <a:pt x="696847" y="48254"/>
                </a:lnTo>
                <a:lnTo>
                  <a:pt x="696847" y="31372"/>
                </a:lnTo>
                <a:close/>
              </a:path>
              <a:path w="1156970" h="300990">
                <a:moveTo>
                  <a:pt x="903323" y="29183"/>
                </a:moveTo>
                <a:lnTo>
                  <a:pt x="897487" y="29183"/>
                </a:lnTo>
                <a:lnTo>
                  <a:pt x="897487" y="46216"/>
                </a:lnTo>
                <a:lnTo>
                  <a:pt x="903323" y="29183"/>
                </a:lnTo>
                <a:close/>
              </a:path>
              <a:path w="1156970" h="300990">
                <a:moveTo>
                  <a:pt x="1024562" y="13497"/>
                </a:moveTo>
                <a:lnTo>
                  <a:pt x="985893" y="13497"/>
                </a:lnTo>
                <a:lnTo>
                  <a:pt x="985893" y="276153"/>
                </a:lnTo>
                <a:lnTo>
                  <a:pt x="1004863" y="276153"/>
                </a:lnTo>
                <a:lnTo>
                  <a:pt x="1004863" y="244415"/>
                </a:lnTo>
                <a:lnTo>
                  <a:pt x="1024562" y="244415"/>
                </a:lnTo>
                <a:lnTo>
                  <a:pt x="1024562" y="13497"/>
                </a:lnTo>
                <a:close/>
              </a:path>
              <a:path w="1156970" h="300990">
                <a:moveTo>
                  <a:pt x="1024562" y="244415"/>
                </a:moveTo>
                <a:lnTo>
                  <a:pt x="1004863" y="244415"/>
                </a:lnTo>
                <a:lnTo>
                  <a:pt x="1004863" y="276153"/>
                </a:lnTo>
                <a:lnTo>
                  <a:pt x="1024562" y="276153"/>
                </a:lnTo>
                <a:lnTo>
                  <a:pt x="1024562" y="244415"/>
                </a:lnTo>
                <a:close/>
              </a:path>
              <a:path w="1156970" h="300990">
                <a:moveTo>
                  <a:pt x="1156620" y="244415"/>
                </a:moveTo>
                <a:lnTo>
                  <a:pt x="1024562" y="244415"/>
                </a:lnTo>
                <a:lnTo>
                  <a:pt x="1024562" y="276153"/>
                </a:lnTo>
                <a:lnTo>
                  <a:pt x="1156620" y="276153"/>
                </a:lnTo>
                <a:lnTo>
                  <a:pt x="1156620" y="244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A391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2325" y="1633458"/>
            <a:ext cx="15722058" cy="603122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0727" y="8097135"/>
            <a:ext cx="8142506" cy="697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45897" y="1340273"/>
            <a:ext cx="7539355" cy="3625215"/>
          </a:xfrm>
          <a:custGeom>
            <a:avLst/>
            <a:gdLst/>
            <a:ahLst/>
            <a:cxnLst/>
            <a:rect l="l" t="t" r="r" b="b"/>
            <a:pathLst>
              <a:path w="7539355" h="3625215">
                <a:moveTo>
                  <a:pt x="7538765" y="0"/>
                </a:moveTo>
                <a:lnTo>
                  <a:pt x="0" y="0"/>
                </a:lnTo>
                <a:lnTo>
                  <a:pt x="0" y="3624669"/>
                </a:lnTo>
                <a:lnTo>
                  <a:pt x="7538765" y="3624669"/>
                </a:lnTo>
                <a:lnTo>
                  <a:pt x="7538765" y="0"/>
                </a:lnTo>
                <a:close/>
              </a:path>
            </a:pathLst>
          </a:custGeom>
          <a:solidFill>
            <a:srgbClr val="13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345897" y="5230020"/>
            <a:ext cx="3554095" cy="4476115"/>
          </a:xfrm>
          <a:custGeom>
            <a:avLst/>
            <a:gdLst/>
            <a:ahLst/>
            <a:cxnLst/>
            <a:rect l="l" t="t" r="r" b="b"/>
            <a:pathLst>
              <a:path w="3554095" h="4476115">
                <a:moveTo>
                  <a:pt x="3553835" y="0"/>
                </a:moveTo>
                <a:lnTo>
                  <a:pt x="0" y="0"/>
                </a:lnTo>
                <a:lnTo>
                  <a:pt x="0" y="4475776"/>
                </a:lnTo>
                <a:lnTo>
                  <a:pt x="3553835" y="4475776"/>
                </a:lnTo>
                <a:lnTo>
                  <a:pt x="3553835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131521" y="7554345"/>
            <a:ext cx="3753485" cy="2132965"/>
          </a:xfrm>
          <a:custGeom>
            <a:avLst/>
            <a:gdLst/>
            <a:ahLst/>
            <a:cxnLst/>
            <a:rect l="l" t="t" r="r" b="b"/>
            <a:pathLst>
              <a:path w="3753484" h="2132965">
                <a:moveTo>
                  <a:pt x="3753138" y="0"/>
                </a:moveTo>
                <a:lnTo>
                  <a:pt x="0" y="0"/>
                </a:lnTo>
                <a:lnTo>
                  <a:pt x="0" y="2132835"/>
                </a:lnTo>
                <a:lnTo>
                  <a:pt x="3753138" y="2132835"/>
                </a:lnTo>
                <a:lnTo>
                  <a:pt x="37531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131521" y="5230020"/>
            <a:ext cx="3753485" cy="2132965"/>
          </a:xfrm>
          <a:custGeom>
            <a:avLst/>
            <a:gdLst/>
            <a:ahLst/>
            <a:cxnLst/>
            <a:rect l="l" t="t" r="r" b="b"/>
            <a:pathLst>
              <a:path w="3753484" h="2132965">
                <a:moveTo>
                  <a:pt x="3753138" y="0"/>
                </a:moveTo>
                <a:lnTo>
                  <a:pt x="0" y="0"/>
                </a:lnTo>
                <a:lnTo>
                  <a:pt x="0" y="2132835"/>
                </a:lnTo>
                <a:lnTo>
                  <a:pt x="3753138" y="2132835"/>
                </a:lnTo>
                <a:lnTo>
                  <a:pt x="3753138" y="0"/>
                </a:lnTo>
                <a:close/>
              </a:path>
            </a:pathLst>
          </a:custGeom>
          <a:solidFill>
            <a:srgbClr val="FFCD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724" y="1793662"/>
            <a:ext cx="6827621" cy="201198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577" y="8965548"/>
            <a:ext cx="7097735" cy="670645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514090" y="3067969"/>
            <a:ext cx="3220085" cy="1550035"/>
          </a:xfrm>
          <a:custGeom>
            <a:avLst/>
            <a:gdLst/>
            <a:ahLst/>
            <a:cxnLst/>
            <a:rect l="l" t="t" r="r" b="b"/>
            <a:pathLst>
              <a:path w="3220085" h="1550035">
                <a:moveTo>
                  <a:pt x="611499" y="228265"/>
                </a:moveTo>
                <a:lnTo>
                  <a:pt x="395799" y="228265"/>
                </a:lnTo>
                <a:lnTo>
                  <a:pt x="435588" y="245018"/>
                </a:lnTo>
                <a:lnTo>
                  <a:pt x="419489" y="274206"/>
                </a:lnTo>
                <a:lnTo>
                  <a:pt x="398417" y="303132"/>
                </a:lnTo>
                <a:lnTo>
                  <a:pt x="395799" y="306012"/>
                </a:lnTo>
                <a:lnTo>
                  <a:pt x="395799" y="1528749"/>
                </a:lnTo>
                <a:lnTo>
                  <a:pt x="611499" y="1528749"/>
                </a:lnTo>
                <a:lnTo>
                  <a:pt x="611499" y="228265"/>
                </a:lnTo>
                <a:close/>
              </a:path>
              <a:path w="3220085" h="1550035">
                <a:moveTo>
                  <a:pt x="611499" y="20941"/>
                </a:moveTo>
                <a:lnTo>
                  <a:pt x="439777" y="20941"/>
                </a:lnTo>
                <a:lnTo>
                  <a:pt x="420798" y="53139"/>
                </a:lnTo>
                <a:lnTo>
                  <a:pt x="397370" y="84814"/>
                </a:lnTo>
                <a:lnTo>
                  <a:pt x="369491" y="115965"/>
                </a:lnTo>
                <a:lnTo>
                  <a:pt x="337162" y="146592"/>
                </a:lnTo>
                <a:lnTo>
                  <a:pt x="301430" y="174863"/>
                </a:lnTo>
                <a:lnTo>
                  <a:pt x="263342" y="201040"/>
                </a:lnTo>
                <a:lnTo>
                  <a:pt x="222898" y="225123"/>
                </a:lnTo>
                <a:lnTo>
                  <a:pt x="180099" y="247112"/>
                </a:lnTo>
                <a:lnTo>
                  <a:pt x="135859" y="265436"/>
                </a:lnTo>
                <a:lnTo>
                  <a:pt x="91096" y="280619"/>
                </a:lnTo>
                <a:lnTo>
                  <a:pt x="45810" y="292661"/>
                </a:lnTo>
                <a:lnTo>
                  <a:pt x="0" y="301561"/>
                </a:lnTo>
                <a:lnTo>
                  <a:pt x="0" y="515167"/>
                </a:lnTo>
                <a:lnTo>
                  <a:pt x="48558" y="505351"/>
                </a:lnTo>
                <a:lnTo>
                  <a:pt x="95808" y="492655"/>
                </a:lnTo>
                <a:lnTo>
                  <a:pt x="141749" y="477079"/>
                </a:lnTo>
                <a:lnTo>
                  <a:pt x="186381" y="458624"/>
                </a:lnTo>
                <a:lnTo>
                  <a:pt x="229050" y="436766"/>
                </a:lnTo>
                <a:lnTo>
                  <a:pt x="269101" y="413076"/>
                </a:lnTo>
                <a:lnTo>
                  <a:pt x="306535" y="387553"/>
                </a:lnTo>
                <a:lnTo>
                  <a:pt x="341350" y="360198"/>
                </a:lnTo>
                <a:lnTo>
                  <a:pt x="372370" y="331796"/>
                </a:lnTo>
                <a:lnTo>
                  <a:pt x="395799" y="306012"/>
                </a:lnTo>
                <a:lnTo>
                  <a:pt x="395799" y="228265"/>
                </a:lnTo>
                <a:lnTo>
                  <a:pt x="611499" y="228265"/>
                </a:lnTo>
                <a:lnTo>
                  <a:pt x="611499" y="20941"/>
                </a:lnTo>
                <a:close/>
              </a:path>
              <a:path w="3220085" h="1550035">
                <a:moveTo>
                  <a:pt x="395799" y="228265"/>
                </a:moveTo>
                <a:lnTo>
                  <a:pt x="395799" y="306012"/>
                </a:lnTo>
                <a:lnTo>
                  <a:pt x="398417" y="303132"/>
                </a:lnTo>
                <a:lnTo>
                  <a:pt x="419489" y="274206"/>
                </a:lnTo>
                <a:lnTo>
                  <a:pt x="435588" y="245018"/>
                </a:lnTo>
                <a:lnTo>
                  <a:pt x="395799" y="228265"/>
                </a:lnTo>
                <a:close/>
              </a:path>
              <a:path w="3220085" h="1550035">
                <a:moveTo>
                  <a:pt x="1077886" y="733311"/>
                </a:moveTo>
                <a:lnTo>
                  <a:pt x="1006661" y="766468"/>
                </a:lnTo>
                <a:lnTo>
                  <a:pt x="965955" y="795001"/>
                </a:lnTo>
                <a:lnTo>
                  <a:pt x="929700" y="828246"/>
                </a:lnTo>
                <a:lnTo>
                  <a:pt x="897894" y="866203"/>
                </a:lnTo>
                <a:lnTo>
                  <a:pt x="870539" y="908872"/>
                </a:lnTo>
                <a:lnTo>
                  <a:pt x="849466" y="955337"/>
                </a:lnTo>
                <a:lnTo>
                  <a:pt x="834415" y="1004681"/>
                </a:lnTo>
                <a:lnTo>
                  <a:pt x="825383" y="1056904"/>
                </a:lnTo>
                <a:lnTo>
                  <a:pt x="822373" y="1112007"/>
                </a:lnTo>
                <a:lnTo>
                  <a:pt x="824970" y="1161263"/>
                </a:lnTo>
                <a:lnTo>
                  <a:pt x="832760" y="1208507"/>
                </a:lnTo>
                <a:lnTo>
                  <a:pt x="845744" y="1253741"/>
                </a:lnTo>
                <a:lnTo>
                  <a:pt x="863922" y="1296965"/>
                </a:lnTo>
                <a:lnTo>
                  <a:pt x="887293" y="1338179"/>
                </a:lnTo>
                <a:lnTo>
                  <a:pt x="916192" y="1375874"/>
                </a:lnTo>
                <a:lnTo>
                  <a:pt x="949280" y="1410218"/>
                </a:lnTo>
                <a:lnTo>
                  <a:pt x="986557" y="1441212"/>
                </a:lnTo>
                <a:lnTo>
                  <a:pt x="1028021" y="1468855"/>
                </a:lnTo>
                <a:lnTo>
                  <a:pt x="1073674" y="1493148"/>
                </a:lnTo>
                <a:lnTo>
                  <a:pt x="1115325" y="1510425"/>
                </a:lnTo>
                <a:lnTo>
                  <a:pt x="1159303" y="1524560"/>
                </a:lnTo>
                <a:lnTo>
                  <a:pt x="1205607" y="1535555"/>
                </a:lnTo>
                <a:lnTo>
                  <a:pt x="1254239" y="1543408"/>
                </a:lnTo>
                <a:lnTo>
                  <a:pt x="1305197" y="1548120"/>
                </a:lnTo>
                <a:lnTo>
                  <a:pt x="1358482" y="1549691"/>
                </a:lnTo>
                <a:lnTo>
                  <a:pt x="1411709" y="1548120"/>
                </a:lnTo>
                <a:lnTo>
                  <a:pt x="1462493" y="1543408"/>
                </a:lnTo>
                <a:lnTo>
                  <a:pt x="1510834" y="1535555"/>
                </a:lnTo>
                <a:lnTo>
                  <a:pt x="1556731" y="1524560"/>
                </a:lnTo>
                <a:lnTo>
                  <a:pt x="1600185" y="1510425"/>
                </a:lnTo>
                <a:lnTo>
                  <a:pt x="1641196" y="1493148"/>
                </a:lnTo>
                <a:lnTo>
                  <a:pt x="1687520" y="1468855"/>
                </a:lnTo>
                <a:lnTo>
                  <a:pt x="1729319" y="1441212"/>
                </a:lnTo>
                <a:lnTo>
                  <a:pt x="1766596" y="1410218"/>
                </a:lnTo>
                <a:lnTo>
                  <a:pt x="1799349" y="1375874"/>
                </a:lnTo>
                <a:lnTo>
                  <a:pt x="1805622" y="1367497"/>
                </a:lnTo>
                <a:lnTo>
                  <a:pt x="1358482" y="1367497"/>
                </a:lnTo>
                <a:lnTo>
                  <a:pt x="1305458" y="1364565"/>
                </a:lnTo>
                <a:lnTo>
                  <a:pt x="1256957" y="1355770"/>
                </a:lnTo>
                <a:lnTo>
                  <a:pt x="1212979" y="1341111"/>
                </a:lnTo>
                <a:lnTo>
                  <a:pt x="1173525" y="1320588"/>
                </a:lnTo>
                <a:lnTo>
                  <a:pt x="1138594" y="1294201"/>
                </a:lnTo>
                <a:lnTo>
                  <a:pt x="1109945" y="1262034"/>
                </a:lnTo>
                <a:lnTo>
                  <a:pt x="1087663" y="1225847"/>
                </a:lnTo>
                <a:lnTo>
                  <a:pt x="1071748" y="1185639"/>
                </a:lnTo>
                <a:lnTo>
                  <a:pt x="1062198" y="1141410"/>
                </a:lnTo>
                <a:lnTo>
                  <a:pt x="1059015" y="1093160"/>
                </a:lnTo>
                <a:lnTo>
                  <a:pt x="1063989" y="1034654"/>
                </a:lnTo>
                <a:lnTo>
                  <a:pt x="1078910" y="982692"/>
                </a:lnTo>
                <a:lnTo>
                  <a:pt x="1103778" y="937275"/>
                </a:lnTo>
                <a:lnTo>
                  <a:pt x="1138594" y="898401"/>
                </a:lnTo>
                <a:lnTo>
                  <a:pt x="1173525" y="872769"/>
                </a:lnTo>
                <a:lnTo>
                  <a:pt x="1212979" y="852832"/>
                </a:lnTo>
                <a:lnTo>
                  <a:pt x="1256957" y="838592"/>
                </a:lnTo>
                <a:lnTo>
                  <a:pt x="1305458" y="830048"/>
                </a:lnTo>
                <a:lnTo>
                  <a:pt x="1358482" y="827199"/>
                </a:lnTo>
                <a:lnTo>
                  <a:pt x="1785612" y="827199"/>
                </a:lnTo>
                <a:lnTo>
                  <a:pt x="1750879" y="795001"/>
                </a:lnTo>
                <a:lnTo>
                  <a:pt x="1710304" y="766468"/>
                </a:lnTo>
                <a:lnTo>
                  <a:pt x="1690801" y="755997"/>
                </a:lnTo>
                <a:lnTo>
                  <a:pt x="1216078" y="755997"/>
                </a:lnTo>
                <a:lnTo>
                  <a:pt x="1164378" y="753249"/>
                </a:lnTo>
                <a:lnTo>
                  <a:pt x="1116081" y="745003"/>
                </a:lnTo>
                <a:lnTo>
                  <a:pt x="1077886" y="733311"/>
                </a:lnTo>
                <a:close/>
              </a:path>
              <a:path w="3220085" h="1550035">
                <a:moveTo>
                  <a:pt x="1785612" y="827199"/>
                </a:moveTo>
                <a:lnTo>
                  <a:pt x="1358482" y="827199"/>
                </a:lnTo>
                <a:lnTo>
                  <a:pt x="1411423" y="830048"/>
                </a:lnTo>
                <a:lnTo>
                  <a:pt x="1459673" y="838592"/>
                </a:lnTo>
                <a:lnTo>
                  <a:pt x="1503232" y="852832"/>
                </a:lnTo>
                <a:lnTo>
                  <a:pt x="1542100" y="872769"/>
                </a:lnTo>
                <a:lnTo>
                  <a:pt x="1576277" y="898401"/>
                </a:lnTo>
                <a:lnTo>
                  <a:pt x="1612009" y="937275"/>
                </a:lnTo>
                <a:lnTo>
                  <a:pt x="1637532" y="982692"/>
                </a:lnTo>
                <a:lnTo>
                  <a:pt x="1652845" y="1034654"/>
                </a:lnTo>
                <a:lnTo>
                  <a:pt x="1657950" y="1093160"/>
                </a:lnTo>
                <a:lnTo>
                  <a:pt x="1654683" y="1141410"/>
                </a:lnTo>
                <a:lnTo>
                  <a:pt x="1644882" y="1185639"/>
                </a:lnTo>
                <a:lnTo>
                  <a:pt x="1628547" y="1225847"/>
                </a:lnTo>
                <a:lnTo>
                  <a:pt x="1605679" y="1262034"/>
                </a:lnTo>
                <a:lnTo>
                  <a:pt x="1576277" y="1294201"/>
                </a:lnTo>
                <a:lnTo>
                  <a:pt x="1542100" y="1320588"/>
                </a:lnTo>
                <a:lnTo>
                  <a:pt x="1503232" y="1341111"/>
                </a:lnTo>
                <a:lnTo>
                  <a:pt x="1459673" y="1355770"/>
                </a:lnTo>
                <a:lnTo>
                  <a:pt x="1411423" y="1364565"/>
                </a:lnTo>
                <a:lnTo>
                  <a:pt x="1358482" y="1367497"/>
                </a:lnTo>
                <a:lnTo>
                  <a:pt x="1805622" y="1367497"/>
                </a:lnTo>
                <a:lnTo>
                  <a:pt x="1851703" y="1297719"/>
                </a:lnTo>
                <a:lnTo>
                  <a:pt x="1870467" y="1255082"/>
                </a:lnTo>
                <a:lnTo>
                  <a:pt x="1883870" y="1210266"/>
                </a:lnTo>
                <a:lnTo>
                  <a:pt x="1891911" y="1163273"/>
                </a:lnTo>
                <a:lnTo>
                  <a:pt x="1894592" y="1114102"/>
                </a:lnTo>
                <a:lnTo>
                  <a:pt x="1891450" y="1058082"/>
                </a:lnTo>
                <a:lnTo>
                  <a:pt x="1882027" y="1005204"/>
                </a:lnTo>
                <a:lnTo>
                  <a:pt x="1866320" y="955468"/>
                </a:lnTo>
                <a:lnTo>
                  <a:pt x="1844332" y="908872"/>
                </a:lnTo>
                <a:lnTo>
                  <a:pt x="1817893" y="866203"/>
                </a:lnTo>
                <a:lnTo>
                  <a:pt x="1786742" y="828246"/>
                </a:lnTo>
                <a:lnTo>
                  <a:pt x="1785612" y="827199"/>
                </a:lnTo>
                <a:close/>
              </a:path>
              <a:path w="3220085" h="1550035">
                <a:moveTo>
                  <a:pt x="1201419" y="712020"/>
                </a:moveTo>
                <a:lnTo>
                  <a:pt x="1149196" y="715423"/>
                </a:lnTo>
                <a:lnTo>
                  <a:pt x="1099328" y="725632"/>
                </a:lnTo>
                <a:lnTo>
                  <a:pt x="1077886" y="733311"/>
                </a:lnTo>
                <a:lnTo>
                  <a:pt x="1116081" y="745003"/>
                </a:lnTo>
                <a:lnTo>
                  <a:pt x="1164378" y="753249"/>
                </a:lnTo>
                <a:lnTo>
                  <a:pt x="1216078" y="755997"/>
                </a:lnTo>
                <a:lnTo>
                  <a:pt x="1201419" y="712020"/>
                </a:lnTo>
                <a:close/>
              </a:path>
              <a:path w="3220085" h="1550035">
                <a:moveTo>
                  <a:pt x="1515546" y="712020"/>
                </a:moveTo>
                <a:lnTo>
                  <a:pt x="1201419" y="712020"/>
                </a:lnTo>
                <a:lnTo>
                  <a:pt x="1216078" y="755997"/>
                </a:lnTo>
                <a:lnTo>
                  <a:pt x="1498792" y="755997"/>
                </a:lnTo>
                <a:lnTo>
                  <a:pt x="1515546" y="712020"/>
                </a:lnTo>
                <a:close/>
              </a:path>
              <a:path w="3220085" h="1550035">
                <a:moveTo>
                  <a:pt x="1515546" y="712020"/>
                </a:moveTo>
                <a:lnTo>
                  <a:pt x="1498792" y="755997"/>
                </a:lnTo>
                <a:lnTo>
                  <a:pt x="1551409" y="753118"/>
                </a:lnTo>
                <a:lnTo>
                  <a:pt x="1600360" y="744479"/>
                </a:lnTo>
                <a:lnTo>
                  <a:pt x="1637889" y="732548"/>
                </a:lnTo>
                <a:lnTo>
                  <a:pt x="1618684" y="725632"/>
                </a:lnTo>
                <a:lnTo>
                  <a:pt x="1568555" y="715423"/>
                </a:lnTo>
                <a:lnTo>
                  <a:pt x="1515546" y="712020"/>
                </a:lnTo>
                <a:close/>
              </a:path>
              <a:path w="3220085" h="1550035">
                <a:moveTo>
                  <a:pt x="1637889" y="732548"/>
                </a:moveTo>
                <a:lnTo>
                  <a:pt x="1600360" y="744479"/>
                </a:lnTo>
                <a:lnTo>
                  <a:pt x="1551409" y="753118"/>
                </a:lnTo>
                <a:lnTo>
                  <a:pt x="1498792" y="755997"/>
                </a:lnTo>
                <a:lnTo>
                  <a:pt x="1690801" y="755997"/>
                </a:lnTo>
                <a:lnTo>
                  <a:pt x="1665934" y="742647"/>
                </a:lnTo>
                <a:lnTo>
                  <a:pt x="1637889" y="732548"/>
                </a:lnTo>
                <a:close/>
              </a:path>
              <a:path w="3220085" h="1550035">
                <a:moveTo>
                  <a:pt x="1360577" y="0"/>
                </a:moveTo>
                <a:lnTo>
                  <a:pt x="1301772" y="2094"/>
                </a:lnTo>
                <a:lnTo>
                  <a:pt x="1245983" y="8376"/>
                </a:lnTo>
                <a:lnTo>
                  <a:pt x="1193210" y="18847"/>
                </a:lnTo>
                <a:lnTo>
                  <a:pt x="1143452" y="33506"/>
                </a:lnTo>
                <a:lnTo>
                  <a:pt x="1096710" y="52354"/>
                </a:lnTo>
                <a:lnTo>
                  <a:pt x="1054240" y="74133"/>
                </a:lnTo>
                <a:lnTo>
                  <a:pt x="1015624" y="99263"/>
                </a:lnTo>
                <a:lnTo>
                  <a:pt x="980860" y="127744"/>
                </a:lnTo>
                <a:lnTo>
                  <a:pt x="949950" y="159576"/>
                </a:lnTo>
                <a:lnTo>
                  <a:pt x="922894" y="194758"/>
                </a:lnTo>
                <a:lnTo>
                  <a:pt x="895407" y="241615"/>
                </a:lnTo>
                <a:lnTo>
                  <a:pt x="875775" y="292137"/>
                </a:lnTo>
                <a:lnTo>
                  <a:pt x="863995" y="346324"/>
                </a:lnTo>
                <a:lnTo>
                  <a:pt x="860068" y="404176"/>
                </a:lnTo>
                <a:lnTo>
                  <a:pt x="862810" y="453127"/>
                </a:lnTo>
                <a:lnTo>
                  <a:pt x="870970" y="499461"/>
                </a:lnTo>
                <a:lnTo>
                  <a:pt x="884806" y="544355"/>
                </a:lnTo>
                <a:lnTo>
                  <a:pt x="904046" y="586369"/>
                </a:lnTo>
                <a:lnTo>
                  <a:pt x="929176" y="624064"/>
                </a:lnTo>
                <a:lnTo>
                  <a:pt x="958495" y="657571"/>
                </a:lnTo>
                <a:lnTo>
                  <a:pt x="992001" y="686890"/>
                </a:lnTo>
                <a:lnTo>
                  <a:pt x="1029697" y="712020"/>
                </a:lnTo>
                <a:lnTo>
                  <a:pt x="1071188" y="731260"/>
                </a:lnTo>
                <a:lnTo>
                  <a:pt x="1077886" y="733311"/>
                </a:lnTo>
                <a:lnTo>
                  <a:pt x="1099328" y="725632"/>
                </a:lnTo>
                <a:lnTo>
                  <a:pt x="1149196" y="715423"/>
                </a:lnTo>
                <a:lnTo>
                  <a:pt x="1201419" y="712020"/>
                </a:lnTo>
                <a:lnTo>
                  <a:pt x="1682944" y="712020"/>
                </a:lnTo>
                <a:lnTo>
                  <a:pt x="1687268" y="709925"/>
                </a:lnTo>
                <a:lnTo>
                  <a:pt x="1724833" y="684795"/>
                </a:lnTo>
                <a:lnTo>
                  <a:pt x="1757947" y="655477"/>
                </a:lnTo>
                <a:lnTo>
                  <a:pt x="1759738" y="653383"/>
                </a:lnTo>
                <a:lnTo>
                  <a:pt x="1358482" y="653383"/>
                </a:lnTo>
                <a:lnTo>
                  <a:pt x="1301809" y="649456"/>
                </a:lnTo>
                <a:lnTo>
                  <a:pt x="1251156" y="637676"/>
                </a:lnTo>
                <a:lnTo>
                  <a:pt x="1206524" y="618043"/>
                </a:lnTo>
                <a:lnTo>
                  <a:pt x="1167912" y="590557"/>
                </a:lnTo>
                <a:lnTo>
                  <a:pt x="1136761" y="556396"/>
                </a:lnTo>
                <a:lnTo>
                  <a:pt x="1114511" y="516738"/>
                </a:lnTo>
                <a:lnTo>
                  <a:pt x="1101160" y="471582"/>
                </a:lnTo>
                <a:lnTo>
                  <a:pt x="1096710" y="420929"/>
                </a:lnTo>
                <a:lnTo>
                  <a:pt x="1101160" y="369229"/>
                </a:lnTo>
                <a:lnTo>
                  <a:pt x="1114511" y="323026"/>
                </a:lnTo>
                <a:lnTo>
                  <a:pt x="1136761" y="282321"/>
                </a:lnTo>
                <a:lnTo>
                  <a:pt x="1167912" y="247112"/>
                </a:lnTo>
                <a:lnTo>
                  <a:pt x="1206524" y="218710"/>
                </a:lnTo>
                <a:lnTo>
                  <a:pt x="1251156" y="198423"/>
                </a:lnTo>
                <a:lnTo>
                  <a:pt x="1301809" y="186250"/>
                </a:lnTo>
                <a:lnTo>
                  <a:pt x="1358482" y="182193"/>
                </a:lnTo>
                <a:lnTo>
                  <a:pt x="1784408" y="182193"/>
                </a:lnTo>
                <a:lnTo>
                  <a:pt x="1767015" y="159576"/>
                </a:lnTo>
                <a:lnTo>
                  <a:pt x="1736104" y="127744"/>
                </a:lnTo>
                <a:lnTo>
                  <a:pt x="1701341" y="99263"/>
                </a:lnTo>
                <a:lnTo>
                  <a:pt x="1662724" y="74133"/>
                </a:lnTo>
                <a:lnTo>
                  <a:pt x="1620255" y="52354"/>
                </a:lnTo>
                <a:lnTo>
                  <a:pt x="1574350" y="33506"/>
                </a:lnTo>
                <a:lnTo>
                  <a:pt x="1525430" y="18847"/>
                </a:lnTo>
                <a:lnTo>
                  <a:pt x="1473495" y="8376"/>
                </a:lnTo>
                <a:lnTo>
                  <a:pt x="1418543" y="2094"/>
                </a:lnTo>
                <a:lnTo>
                  <a:pt x="1360577" y="0"/>
                </a:lnTo>
                <a:close/>
              </a:path>
              <a:path w="3220085" h="1550035">
                <a:moveTo>
                  <a:pt x="1682944" y="712020"/>
                </a:moveTo>
                <a:lnTo>
                  <a:pt x="1515546" y="712020"/>
                </a:lnTo>
                <a:lnTo>
                  <a:pt x="1568555" y="715423"/>
                </a:lnTo>
                <a:lnTo>
                  <a:pt x="1618684" y="725632"/>
                </a:lnTo>
                <a:lnTo>
                  <a:pt x="1637889" y="732548"/>
                </a:lnTo>
                <a:lnTo>
                  <a:pt x="1645647" y="730082"/>
                </a:lnTo>
                <a:lnTo>
                  <a:pt x="1682944" y="712020"/>
                </a:lnTo>
                <a:close/>
              </a:path>
              <a:path w="3220085" h="1550035">
                <a:moveTo>
                  <a:pt x="1784408" y="182193"/>
                </a:moveTo>
                <a:lnTo>
                  <a:pt x="1358482" y="182193"/>
                </a:lnTo>
                <a:lnTo>
                  <a:pt x="1414240" y="186250"/>
                </a:lnTo>
                <a:lnTo>
                  <a:pt x="1464238" y="198423"/>
                </a:lnTo>
                <a:lnTo>
                  <a:pt x="1508478" y="218710"/>
                </a:lnTo>
                <a:lnTo>
                  <a:pt x="1546958" y="247112"/>
                </a:lnTo>
                <a:lnTo>
                  <a:pt x="1579025" y="282321"/>
                </a:lnTo>
                <a:lnTo>
                  <a:pt x="1601930" y="323026"/>
                </a:lnTo>
                <a:lnTo>
                  <a:pt x="1615674" y="369229"/>
                </a:lnTo>
                <a:lnTo>
                  <a:pt x="1620255" y="420929"/>
                </a:lnTo>
                <a:lnTo>
                  <a:pt x="1615804" y="471582"/>
                </a:lnTo>
                <a:lnTo>
                  <a:pt x="1602454" y="516738"/>
                </a:lnTo>
                <a:lnTo>
                  <a:pt x="1580203" y="556396"/>
                </a:lnTo>
                <a:lnTo>
                  <a:pt x="1549052" y="590557"/>
                </a:lnTo>
                <a:lnTo>
                  <a:pt x="1511226" y="618043"/>
                </a:lnTo>
                <a:lnTo>
                  <a:pt x="1466856" y="637676"/>
                </a:lnTo>
                <a:lnTo>
                  <a:pt x="1415941" y="649456"/>
                </a:lnTo>
                <a:lnTo>
                  <a:pt x="1358482" y="653383"/>
                </a:lnTo>
                <a:lnTo>
                  <a:pt x="1759738" y="653383"/>
                </a:lnTo>
                <a:lnTo>
                  <a:pt x="1786611" y="621970"/>
                </a:lnTo>
                <a:lnTo>
                  <a:pt x="1810825" y="584275"/>
                </a:lnTo>
                <a:lnTo>
                  <a:pt x="1830981" y="543177"/>
                </a:lnTo>
                <a:lnTo>
                  <a:pt x="1845379" y="499461"/>
                </a:lnTo>
                <a:lnTo>
                  <a:pt x="1853993" y="453258"/>
                </a:lnTo>
                <a:lnTo>
                  <a:pt x="1856897" y="404176"/>
                </a:lnTo>
                <a:lnTo>
                  <a:pt x="1852970" y="346324"/>
                </a:lnTo>
                <a:lnTo>
                  <a:pt x="1841190" y="292137"/>
                </a:lnTo>
                <a:lnTo>
                  <a:pt x="1821557" y="241615"/>
                </a:lnTo>
                <a:lnTo>
                  <a:pt x="1794071" y="194758"/>
                </a:lnTo>
                <a:lnTo>
                  <a:pt x="1784408" y="182193"/>
                </a:lnTo>
                <a:close/>
              </a:path>
              <a:path w="3220085" h="1550035">
                <a:moveTo>
                  <a:pt x="2271217" y="20941"/>
                </a:moveTo>
                <a:lnTo>
                  <a:pt x="2107871" y="20941"/>
                </a:lnTo>
                <a:lnTo>
                  <a:pt x="2107871" y="1528749"/>
                </a:lnTo>
                <a:lnTo>
                  <a:pt x="2271217" y="1528749"/>
                </a:lnTo>
                <a:lnTo>
                  <a:pt x="2271217" y="1357026"/>
                </a:lnTo>
                <a:lnTo>
                  <a:pt x="2329853" y="1357026"/>
                </a:lnTo>
                <a:lnTo>
                  <a:pt x="2329853" y="823011"/>
                </a:lnTo>
                <a:lnTo>
                  <a:pt x="2271217" y="823011"/>
                </a:lnTo>
                <a:lnTo>
                  <a:pt x="2271217" y="655477"/>
                </a:lnTo>
                <a:lnTo>
                  <a:pt x="2329853" y="655477"/>
                </a:lnTo>
                <a:lnTo>
                  <a:pt x="2329853" y="192664"/>
                </a:lnTo>
                <a:lnTo>
                  <a:pt x="2271217" y="192664"/>
                </a:lnTo>
                <a:lnTo>
                  <a:pt x="2271217" y="20941"/>
                </a:lnTo>
                <a:close/>
              </a:path>
              <a:path w="3220085" h="1550035">
                <a:moveTo>
                  <a:pt x="2329853" y="1357026"/>
                </a:moveTo>
                <a:lnTo>
                  <a:pt x="2271217" y="1357026"/>
                </a:lnTo>
                <a:lnTo>
                  <a:pt x="2271217" y="1528749"/>
                </a:lnTo>
                <a:lnTo>
                  <a:pt x="2329853" y="1528749"/>
                </a:lnTo>
                <a:lnTo>
                  <a:pt x="2329853" y="1357026"/>
                </a:lnTo>
                <a:close/>
              </a:path>
              <a:path w="3220085" h="1550035">
                <a:moveTo>
                  <a:pt x="2729841" y="20941"/>
                </a:moveTo>
                <a:lnTo>
                  <a:pt x="2329853" y="20941"/>
                </a:lnTo>
                <a:lnTo>
                  <a:pt x="2329853" y="192664"/>
                </a:lnTo>
                <a:lnTo>
                  <a:pt x="2696334" y="192664"/>
                </a:lnTo>
                <a:lnTo>
                  <a:pt x="2756280" y="196329"/>
                </a:lnTo>
                <a:lnTo>
                  <a:pt x="2808373" y="207323"/>
                </a:lnTo>
                <a:lnTo>
                  <a:pt x="2852612" y="225647"/>
                </a:lnTo>
                <a:lnTo>
                  <a:pt x="2888999" y="251301"/>
                </a:lnTo>
                <a:lnTo>
                  <a:pt x="2918317" y="282844"/>
                </a:lnTo>
                <a:lnTo>
                  <a:pt x="2939259" y="320932"/>
                </a:lnTo>
                <a:lnTo>
                  <a:pt x="2951824" y="365564"/>
                </a:lnTo>
                <a:lnTo>
                  <a:pt x="2956012" y="416741"/>
                </a:lnTo>
                <a:lnTo>
                  <a:pt x="2951562" y="471058"/>
                </a:lnTo>
                <a:lnTo>
                  <a:pt x="2938212" y="518832"/>
                </a:lnTo>
                <a:lnTo>
                  <a:pt x="2915961" y="560061"/>
                </a:lnTo>
                <a:lnTo>
                  <a:pt x="2884810" y="594746"/>
                </a:lnTo>
                <a:lnTo>
                  <a:pt x="2846592" y="621316"/>
                </a:lnTo>
                <a:lnTo>
                  <a:pt x="2801043" y="640294"/>
                </a:lnTo>
                <a:lnTo>
                  <a:pt x="2748165" y="651681"/>
                </a:lnTo>
                <a:lnTo>
                  <a:pt x="2687958" y="655477"/>
                </a:lnTo>
                <a:lnTo>
                  <a:pt x="2329853" y="655477"/>
                </a:lnTo>
                <a:lnTo>
                  <a:pt x="2329853" y="823011"/>
                </a:lnTo>
                <a:lnTo>
                  <a:pt x="2708900" y="823011"/>
                </a:lnTo>
                <a:lnTo>
                  <a:pt x="2759411" y="826027"/>
                </a:lnTo>
                <a:lnTo>
                  <a:pt x="2805399" y="835073"/>
                </a:lnTo>
                <a:lnTo>
                  <a:pt x="2846864" y="850151"/>
                </a:lnTo>
                <a:lnTo>
                  <a:pt x="2883805" y="871261"/>
                </a:lnTo>
                <a:lnTo>
                  <a:pt x="2916223" y="898401"/>
                </a:lnTo>
                <a:lnTo>
                  <a:pt x="2950122" y="939238"/>
                </a:lnTo>
                <a:lnTo>
                  <a:pt x="2974336" y="986357"/>
                </a:lnTo>
                <a:lnTo>
                  <a:pt x="2988865" y="1039758"/>
                </a:lnTo>
                <a:lnTo>
                  <a:pt x="2993707" y="1099442"/>
                </a:lnTo>
                <a:lnTo>
                  <a:pt x="2989126" y="1155985"/>
                </a:lnTo>
                <a:lnTo>
                  <a:pt x="2975383" y="1206245"/>
                </a:lnTo>
                <a:lnTo>
                  <a:pt x="2952478" y="1250223"/>
                </a:lnTo>
                <a:lnTo>
                  <a:pt x="2920411" y="1287918"/>
                </a:lnTo>
                <a:lnTo>
                  <a:pt x="2881276" y="1318153"/>
                </a:lnTo>
                <a:lnTo>
                  <a:pt x="2835074" y="1339749"/>
                </a:lnTo>
                <a:lnTo>
                  <a:pt x="2781803" y="1352707"/>
                </a:lnTo>
                <a:lnTo>
                  <a:pt x="2721464" y="1357026"/>
                </a:lnTo>
                <a:lnTo>
                  <a:pt x="2329853" y="1357026"/>
                </a:lnTo>
                <a:lnTo>
                  <a:pt x="2329853" y="1528749"/>
                </a:lnTo>
                <a:lnTo>
                  <a:pt x="2757065" y="1528749"/>
                </a:lnTo>
                <a:lnTo>
                  <a:pt x="2811011" y="1526738"/>
                </a:lnTo>
                <a:lnTo>
                  <a:pt x="2862277" y="1520707"/>
                </a:lnTo>
                <a:lnTo>
                  <a:pt x="2910862" y="1510655"/>
                </a:lnTo>
                <a:lnTo>
                  <a:pt x="2956766" y="1496582"/>
                </a:lnTo>
                <a:lnTo>
                  <a:pt x="2999990" y="1478488"/>
                </a:lnTo>
                <a:lnTo>
                  <a:pt x="3049334" y="1450741"/>
                </a:lnTo>
                <a:lnTo>
                  <a:pt x="3092657" y="1417757"/>
                </a:lnTo>
                <a:lnTo>
                  <a:pt x="3129960" y="1379539"/>
                </a:lnTo>
                <a:lnTo>
                  <a:pt x="3161242" y="1336085"/>
                </a:lnTo>
                <a:lnTo>
                  <a:pt x="3186895" y="1288311"/>
                </a:lnTo>
                <a:lnTo>
                  <a:pt x="3205219" y="1237135"/>
                </a:lnTo>
                <a:lnTo>
                  <a:pt x="3216214" y="1182555"/>
                </a:lnTo>
                <a:lnTo>
                  <a:pt x="3219879" y="1124573"/>
                </a:lnTo>
                <a:lnTo>
                  <a:pt x="3216476" y="1065674"/>
                </a:lnTo>
                <a:lnTo>
                  <a:pt x="3206266" y="1010440"/>
                </a:lnTo>
                <a:lnTo>
                  <a:pt x="3189251" y="958871"/>
                </a:lnTo>
                <a:lnTo>
                  <a:pt x="3165430" y="910967"/>
                </a:lnTo>
                <a:lnTo>
                  <a:pt x="3135850" y="867381"/>
                </a:lnTo>
                <a:lnTo>
                  <a:pt x="3101558" y="828770"/>
                </a:lnTo>
                <a:lnTo>
                  <a:pt x="3062553" y="795132"/>
                </a:lnTo>
                <a:lnTo>
                  <a:pt x="3018837" y="766468"/>
                </a:lnTo>
                <a:lnTo>
                  <a:pt x="2997896" y="755997"/>
                </a:lnTo>
                <a:lnTo>
                  <a:pt x="2798949" y="755997"/>
                </a:lnTo>
                <a:lnTo>
                  <a:pt x="2809420" y="712020"/>
                </a:lnTo>
                <a:lnTo>
                  <a:pt x="2993707" y="712020"/>
                </a:lnTo>
                <a:lnTo>
                  <a:pt x="3034282" y="686759"/>
                </a:lnTo>
                <a:lnTo>
                  <a:pt x="3070145" y="657047"/>
                </a:lnTo>
                <a:lnTo>
                  <a:pt x="3101296" y="622886"/>
                </a:lnTo>
                <a:lnTo>
                  <a:pt x="3127735" y="584275"/>
                </a:lnTo>
                <a:lnTo>
                  <a:pt x="3149724" y="540821"/>
                </a:lnTo>
                <a:lnTo>
                  <a:pt x="3165430" y="494225"/>
                </a:lnTo>
                <a:lnTo>
                  <a:pt x="3174854" y="444489"/>
                </a:lnTo>
                <a:lnTo>
                  <a:pt x="3177995" y="391611"/>
                </a:lnTo>
                <a:lnTo>
                  <a:pt x="3174621" y="336406"/>
                </a:lnTo>
                <a:lnTo>
                  <a:pt x="3164499" y="285273"/>
                </a:lnTo>
                <a:lnTo>
                  <a:pt x="3147629" y="238212"/>
                </a:lnTo>
                <a:lnTo>
                  <a:pt x="3124012" y="195223"/>
                </a:lnTo>
                <a:lnTo>
                  <a:pt x="3093646" y="156306"/>
                </a:lnTo>
                <a:lnTo>
                  <a:pt x="3056533" y="121462"/>
                </a:lnTo>
                <a:lnTo>
                  <a:pt x="3020120" y="94793"/>
                </a:lnTo>
                <a:lnTo>
                  <a:pt x="2980288" y="72227"/>
                </a:lnTo>
                <a:lnTo>
                  <a:pt x="2937036" y="53764"/>
                </a:lnTo>
                <a:lnTo>
                  <a:pt x="2890366" y="39404"/>
                </a:lnTo>
                <a:lnTo>
                  <a:pt x="2840277" y="29147"/>
                </a:lnTo>
                <a:lnTo>
                  <a:pt x="2786769" y="22993"/>
                </a:lnTo>
                <a:lnTo>
                  <a:pt x="2729841" y="20941"/>
                </a:lnTo>
                <a:close/>
              </a:path>
              <a:path w="3220085" h="1550035">
                <a:moveTo>
                  <a:pt x="2329853" y="655477"/>
                </a:moveTo>
                <a:lnTo>
                  <a:pt x="2271217" y="655477"/>
                </a:lnTo>
                <a:lnTo>
                  <a:pt x="2271217" y="823011"/>
                </a:lnTo>
                <a:lnTo>
                  <a:pt x="2329853" y="823011"/>
                </a:lnTo>
                <a:lnTo>
                  <a:pt x="2329853" y="655477"/>
                </a:lnTo>
                <a:close/>
              </a:path>
              <a:path w="3220085" h="1550035">
                <a:moveTo>
                  <a:pt x="2809420" y="712020"/>
                </a:moveTo>
                <a:lnTo>
                  <a:pt x="2798949" y="755997"/>
                </a:lnTo>
                <a:lnTo>
                  <a:pt x="2851958" y="753249"/>
                </a:lnTo>
                <a:lnTo>
                  <a:pt x="2902087" y="745003"/>
                </a:lnTo>
                <a:lnTo>
                  <a:pt x="2942845" y="733148"/>
                </a:lnTo>
                <a:lnTo>
                  <a:pt x="2920411" y="725632"/>
                </a:lnTo>
                <a:lnTo>
                  <a:pt x="2866486" y="715423"/>
                </a:lnTo>
                <a:lnTo>
                  <a:pt x="2809420" y="712020"/>
                </a:lnTo>
                <a:close/>
              </a:path>
              <a:path w="3220085" h="1550035">
                <a:moveTo>
                  <a:pt x="2942845" y="733148"/>
                </a:moveTo>
                <a:lnTo>
                  <a:pt x="2902087" y="745003"/>
                </a:lnTo>
                <a:lnTo>
                  <a:pt x="2851958" y="753249"/>
                </a:lnTo>
                <a:lnTo>
                  <a:pt x="2798949" y="755997"/>
                </a:lnTo>
                <a:lnTo>
                  <a:pt x="2997896" y="755997"/>
                </a:lnTo>
                <a:lnTo>
                  <a:pt x="2971195" y="742647"/>
                </a:lnTo>
                <a:lnTo>
                  <a:pt x="2942845" y="733148"/>
                </a:lnTo>
                <a:close/>
              </a:path>
              <a:path w="3220085" h="1550035">
                <a:moveTo>
                  <a:pt x="2993707" y="712020"/>
                </a:moveTo>
                <a:lnTo>
                  <a:pt x="2809420" y="712020"/>
                </a:lnTo>
                <a:lnTo>
                  <a:pt x="2866486" y="715423"/>
                </a:lnTo>
                <a:lnTo>
                  <a:pt x="2920411" y="725632"/>
                </a:lnTo>
                <a:lnTo>
                  <a:pt x="2942845" y="733148"/>
                </a:lnTo>
                <a:lnTo>
                  <a:pt x="2949337" y="731260"/>
                </a:lnTo>
                <a:lnTo>
                  <a:pt x="2993707" y="712020"/>
                </a:lnTo>
                <a:close/>
              </a:path>
              <a:path w="3220085" h="1550035">
                <a:moveTo>
                  <a:pt x="2329853" y="20941"/>
                </a:moveTo>
                <a:lnTo>
                  <a:pt x="2271217" y="20941"/>
                </a:lnTo>
                <a:lnTo>
                  <a:pt x="2271217" y="192664"/>
                </a:lnTo>
                <a:lnTo>
                  <a:pt x="2329853" y="192664"/>
                </a:lnTo>
                <a:lnTo>
                  <a:pt x="2329853" y="20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538968" y="5628642"/>
            <a:ext cx="1983739" cy="744220"/>
          </a:xfrm>
          <a:custGeom>
            <a:avLst/>
            <a:gdLst/>
            <a:ahLst/>
            <a:cxnLst/>
            <a:rect l="l" t="t" r="r" b="b"/>
            <a:pathLst>
              <a:path w="1983739" h="744220">
                <a:moveTo>
                  <a:pt x="466415" y="109567"/>
                </a:moveTo>
                <a:lnTo>
                  <a:pt x="360868" y="109567"/>
                </a:lnTo>
                <a:lnTo>
                  <a:pt x="399066" y="120624"/>
                </a:lnTo>
                <a:lnTo>
                  <a:pt x="360868" y="172318"/>
                </a:lnTo>
                <a:lnTo>
                  <a:pt x="360868" y="522706"/>
                </a:lnTo>
                <a:lnTo>
                  <a:pt x="356847" y="542810"/>
                </a:lnTo>
                <a:lnTo>
                  <a:pt x="356847" y="733799"/>
                </a:lnTo>
                <a:lnTo>
                  <a:pt x="466415" y="733799"/>
                </a:lnTo>
                <a:lnTo>
                  <a:pt x="466415" y="109567"/>
                </a:lnTo>
                <a:close/>
              </a:path>
              <a:path w="1983739" h="744220">
                <a:moveTo>
                  <a:pt x="466415" y="10052"/>
                </a:moveTo>
                <a:lnTo>
                  <a:pt x="360868" y="10052"/>
                </a:lnTo>
                <a:lnTo>
                  <a:pt x="0" y="495566"/>
                </a:lnTo>
                <a:lnTo>
                  <a:pt x="0" y="576987"/>
                </a:lnTo>
                <a:lnTo>
                  <a:pt x="356847" y="576987"/>
                </a:lnTo>
                <a:lnTo>
                  <a:pt x="356847" y="542810"/>
                </a:lnTo>
                <a:lnTo>
                  <a:pt x="359662" y="528737"/>
                </a:lnTo>
                <a:lnTo>
                  <a:pt x="97504" y="528737"/>
                </a:lnTo>
                <a:lnTo>
                  <a:pt x="56291" y="489534"/>
                </a:lnTo>
                <a:lnTo>
                  <a:pt x="126472" y="489534"/>
                </a:lnTo>
                <a:lnTo>
                  <a:pt x="360868" y="172318"/>
                </a:lnTo>
                <a:lnTo>
                  <a:pt x="360868" y="109567"/>
                </a:lnTo>
                <a:lnTo>
                  <a:pt x="466415" y="109567"/>
                </a:lnTo>
                <a:lnTo>
                  <a:pt x="466415" y="10052"/>
                </a:lnTo>
                <a:close/>
              </a:path>
              <a:path w="1983739" h="744220">
                <a:moveTo>
                  <a:pt x="552862" y="489534"/>
                </a:moveTo>
                <a:lnTo>
                  <a:pt x="466415" y="489534"/>
                </a:lnTo>
                <a:lnTo>
                  <a:pt x="466415" y="576987"/>
                </a:lnTo>
                <a:lnTo>
                  <a:pt x="552862" y="576987"/>
                </a:lnTo>
                <a:lnTo>
                  <a:pt x="552862" y="489534"/>
                </a:lnTo>
                <a:close/>
              </a:path>
              <a:path w="1983739" h="744220">
                <a:moveTo>
                  <a:pt x="126472" y="489534"/>
                </a:moveTo>
                <a:lnTo>
                  <a:pt x="56291" y="489534"/>
                </a:lnTo>
                <a:lnTo>
                  <a:pt x="97504" y="528737"/>
                </a:lnTo>
                <a:lnTo>
                  <a:pt x="126472" y="489534"/>
                </a:lnTo>
                <a:close/>
              </a:path>
              <a:path w="1983739" h="744220">
                <a:moveTo>
                  <a:pt x="360868" y="489534"/>
                </a:moveTo>
                <a:lnTo>
                  <a:pt x="126472" y="489534"/>
                </a:lnTo>
                <a:lnTo>
                  <a:pt x="97504" y="528737"/>
                </a:lnTo>
                <a:lnTo>
                  <a:pt x="359662" y="528737"/>
                </a:lnTo>
                <a:lnTo>
                  <a:pt x="360868" y="522706"/>
                </a:lnTo>
                <a:lnTo>
                  <a:pt x="360868" y="489534"/>
                </a:lnTo>
                <a:close/>
              </a:path>
              <a:path w="1983739" h="744220">
                <a:moveTo>
                  <a:pt x="360868" y="109567"/>
                </a:moveTo>
                <a:lnTo>
                  <a:pt x="360868" y="172318"/>
                </a:lnTo>
                <a:lnTo>
                  <a:pt x="399066" y="120624"/>
                </a:lnTo>
                <a:lnTo>
                  <a:pt x="360868" y="109567"/>
                </a:lnTo>
                <a:close/>
              </a:path>
              <a:path w="1983739" h="744220">
                <a:moveTo>
                  <a:pt x="731195" y="351989"/>
                </a:moveTo>
                <a:lnTo>
                  <a:pt x="677468" y="381600"/>
                </a:lnTo>
                <a:lnTo>
                  <a:pt x="644799" y="415777"/>
                </a:lnTo>
                <a:lnTo>
                  <a:pt x="621535" y="458624"/>
                </a:lnTo>
                <a:lnTo>
                  <a:pt x="609994" y="507314"/>
                </a:lnTo>
                <a:lnTo>
                  <a:pt x="608549" y="533763"/>
                </a:lnTo>
                <a:lnTo>
                  <a:pt x="610497" y="563166"/>
                </a:lnTo>
                <a:lnTo>
                  <a:pt x="626077" y="617447"/>
                </a:lnTo>
                <a:lnTo>
                  <a:pt x="657364" y="664691"/>
                </a:lnTo>
                <a:lnTo>
                  <a:pt x="702096" y="701884"/>
                </a:lnTo>
                <a:lnTo>
                  <a:pt x="759581" y="728585"/>
                </a:lnTo>
                <a:lnTo>
                  <a:pt x="827935" y="742155"/>
                </a:lnTo>
                <a:lnTo>
                  <a:pt x="865882" y="743851"/>
                </a:lnTo>
                <a:lnTo>
                  <a:pt x="903765" y="742155"/>
                </a:lnTo>
                <a:lnTo>
                  <a:pt x="971616" y="728585"/>
                </a:lnTo>
                <a:lnTo>
                  <a:pt x="1029039" y="701884"/>
                </a:lnTo>
                <a:lnTo>
                  <a:pt x="1073771" y="664691"/>
                </a:lnTo>
                <a:lnTo>
                  <a:pt x="1080177" y="656398"/>
                </a:lnTo>
                <a:lnTo>
                  <a:pt x="865882" y="656398"/>
                </a:lnTo>
                <a:lnTo>
                  <a:pt x="834406" y="654200"/>
                </a:lnTo>
                <a:lnTo>
                  <a:pt x="781633" y="636608"/>
                </a:lnTo>
                <a:lnTo>
                  <a:pt x="743623" y="601615"/>
                </a:lnTo>
                <a:lnTo>
                  <a:pt x="724525" y="553365"/>
                </a:lnTo>
                <a:lnTo>
                  <a:pt x="722137" y="524717"/>
                </a:lnTo>
                <a:lnTo>
                  <a:pt x="724525" y="496634"/>
                </a:lnTo>
                <a:lnTo>
                  <a:pt x="743623" y="449892"/>
                </a:lnTo>
                <a:lnTo>
                  <a:pt x="781633" y="416280"/>
                </a:lnTo>
                <a:lnTo>
                  <a:pt x="834406" y="399192"/>
                </a:lnTo>
                <a:lnTo>
                  <a:pt x="865882" y="397055"/>
                </a:lnTo>
                <a:lnTo>
                  <a:pt x="1070904" y="397055"/>
                </a:lnTo>
                <a:lnTo>
                  <a:pt x="1054232" y="381600"/>
                </a:lnTo>
                <a:lnTo>
                  <a:pt x="1034756" y="367905"/>
                </a:lnTo>
                <a:lnTo>
                  <a:pt x="1025394" y="362878"/>
                </a:lnTo>
                <a:lnTo>
                  <a:pt x="797528" y="362878"/>
                </a:lnTo>
                <a:lnTo>
                  <a:pt x="772712" y="361559"/>
                </a:lnTo>
                <a:lnTo>
                  <a:pt x="749529" y="357601"/>
                </a:lnTo>
                <a:lnTo>
                  <a:pt x="731195" y="351989"/>
                </a:lnTo>
                <a:close/>
              </a:path>
              <a:path w="1983739" h="744220">
                <a:moveTo>
                  <a:pt x="1070904" y="397055"/>
                </a:moveTo>
                <a:lnTo>
                  <a:pt x="865882" y="397055"/>
                </a:lnTo>
                <a:lnTo>
                  <a:pt x="897294" y="399192"/>
                </a:lnTo>
                <a:lnTo>
                  <a:pt x="925189" y="405600"/>
                </a:lnTo>
                <a:lnTo>
                  <a:pt x="970423" y="431232"/>
                </a:lnTo>
                <a:lnTo>
                  <a:pt x="999825" y="471692"/>
                </a:lnTo>
                <a:lnTo>
                  <a:pt x="1009626" y="524717"/>
                </a:lnTo>
                <a:lnTo>
                  <a:pt x="1007176" y="553365"/>
                </a:lnTo>
                <a:lnTo>
                  <a:pt x="987574" y="601615"/>
                </a:lnTo>
                <a:lnTo>
                  <a:pt x="949565" y="636608"/>
                </a:lnTo>
                <a:lnTo>
                  <a:pt x="897294" y="654200"/>
                </a:lnTo>
                <a:lnTo>
                  <a:pt x="865882" y="656398"/>
                </a:lnTo>
                <a:lnTo>
                  <a:pt x="1080177" y="656398"/>
                </a:lnTo>
                <a:lnTo>
                  <a:pt x="1105120" y="617886"/>
                </a:lnTo>
                <a:lnTo>
                  <a:pt x="1121204" y="564108"/>
                </a:lnTo>
                <a:lnTo>
                  <a:pt x="1123214" y="534769"/>
                </a:lnTo>
                <a:lnTo>
                  <a:pt x="1121706" y="507879"/>
                </a:lnTo>
                <a:lnTo>
                  <a:pt x="1109644" y="458624"/>
                </a:lnTo>
                <a:lnTo>
                  <a:pt x="1086398" y="415777"/>
                </a:lnTo>
                <a:lnTo>
                  <a:pt x="1071446" y="397558"/>
                </a:lnTo>
                <a:lnTo>
                  <a:pt x="1070904" y="397055"/>
                </a:lnTo>
                <a:close/>
              </a:path>
              <a:path w="1983739" h="744220">
                <a:moveTo>
                  <a:pt x="790491" y="341769"/>
                </a:moveTo>
                <a:lnTo>
                  <a:pt x="765424" y="343403"/>
                </a:lnTo>
                <a:lnTo>
                  <a:pt x="741487" y="348303"/>
                </a:lnTo>
                <a:lnTo>
                  <a:pt x="731195" y="351989"/>
                </a:lnTo>
                <a:lnTo>
                  <a:pt x="749529" y="357601"/>
                </a:lnTo>
                <a:lnTo>
                  <a:pt x="772712" y="361559"/>
                </a:lnTo>
                <a:lnTo>
                  <a:pt x="797528" y="362878"/>
                </a:lnTo>
                <a:lnTo>
                  <a:pt x="790491" y="341769"/>
                </a:lnTo>
                <a:close/>
              </a:path>
              <a:path w="1983739" h="744220">
                <a:moveTo>
                  <a:pt x="941272" y="341769"/>
                </a:moveTo>
                <a:lnTo>
                  <a:pt x="790491" y="341769"/>
                </a:lnTo>
                <a:lnTo>
                  <a:pt x="797528" y="362878"/>
                </a:lnTo>
                <a:lnTo>
                  <a:pt x="933230" y="362878"/>
                </a:lnTo>
                <a:lnTo>
                  <a:pt x="941272" y="341769"/>
                </a:lnTo>
                <a:close/>
              </a:path>
              <a:path w="1983739" h="744220">
                <a:moveTo>
                  <a:pt x="941272" y="341769"/>
                </a:moveTo>
                <a:lnTo>
                  <a:pt x="933230" y="362878"/>
                </a:lnTo>
                <a:lnTo>
                  <a:pt x="957338" y="361559"/>
                </a:lnTo>
                <a:lnTo>
                  <a:pt x="958130" y="361559"/>
                </a:lnTo>
                <a:lnTo>
                  <a:pt x="981983" y="357350"/>
                </a:lnTo>
                <a:lnTo>
                  <a:pt x="999997" y="351623"/>
                </a:lnTo>
                <a:lnTo>
                  <a:pt x="990778" y="348303"/>
                </a:lnTo>
                <a:lnTo>
                  <a:pt x="966716" y="343403"/>
                </a:lnTo>
                <a:lnTo>
                  <a:pt x="941272" y="341769"/>
                </a:lnTo>
                <a:close/>
              </a:path>
              <a:path w="1983739" h="744220">
                <a:moveTo>
                  <a:pt x="999997" y="351623"/>
                </a:moveTo>
                <a:lnTo>
                  <a:pt x="981983" y="357350"/>
                </a:lnTo>
                <a:lnTo>
                  <a:pt x="958130" y="361559"/>
                </a:lnTo>
                <a:lnTo>
                  <a:pt x="957338" y="361559"/>
                </a:lnTo>
                <a:lnTo>
                  <a:pt x="933230" y="362878"/>
                </a:lnTo>
                <a:lnTo>
                  <a:pt x="1025394" y="362878"/>
                </a:lnTo>
                <a:lnTo>
                  <a:pt x="1013458" y="356470"/>
                </a:lnTo>
                <a:lnTo>
                  <a:pt x="999997" y="351623"/>
                </a:lnTo>
                <a:close/>
              </a:path>
              <a:path w="1983739" h="744220">
                <a:moveTo>
                  <a:pt x="866887" y="0"/>
                </a:moveTo>
                <a:lnTo>
                  <a:pt x="799035" y="6282"/>
                </a:lnTo>
                <a:lnTo>
                  <a:pt x="740231" y="25130"/>
                </a:lnTo>
                <a:lnTo>
                  <a:pt x="692735" y="54281"/>
                </a:lnTo>
                <a:lnTo>
                  <a:pt x="656799" y="93484"/>
                </a:lnTo>
                <a:lnTo>
                  <a:pt x="634182" y="140226"/>
                </a:lnTo>
                <a:lnTo>
                  <a:pt x="626643" y="194004"/>
                </a:lnTo>
                <a:lnTo>
                  <a:pt x="627962" y="217564"/>
                </a:lnTo>
                <a:lnTo>
                  <a:pt x="631876" y="239741"/>
                </a:lnTo>
                <a:lnTo>
                  <a:pt x="631920" y="239992"/>
                </a:lnTo>
                <a:lnTo>
                  <a:pt x="647752" y="281457"/>
                </a:lnTo>
                <a:lnTo>
                  <a:pt x="673887" y="315634"/>
                </a:lnTo>
                <a:lnTo>
                  <a:pt x="708064" y="341769"/>
                </a:lnTo>
                <a:lnTo>
                  <a:pt x="731195" y="351989"/>
                </a:lnTo>
                <a:lnTo>
                  <a:pt x="741487" y="348303"/>
                </a:lnTo>
                <a:lnTo>
                  <a:pt x="765424" y="343403"/>
                </a:lnTo>
                <a:lnTo>
                  <a:pt x="790491" y="341769"/>
                </a:lnTo>
                <a:lnTo>
                  <a:pt x="1021623" y="341769"/>
                </a:lnTo>
                <a:lnTo>
                  <a:pt x="1023699" y="340764"/>
                </a:lnTo>
                <a:lnTo>
                  <a:pt x="1041730" y="328702"/>
                </a:lnTo>
                <a:lnTo>
                  <a:pt x="1057624" y="314629"/>
                </a:lnTo>
                <a:lnTo>
                  <a:pt x="1058484" y="313624"/>
                </a:lnTo>
                <a:lnTo>
                  <a:pt x="865882" y="313624"/>
                </a:lnTo>
                <a:lnTo>
                  <a:pt x="838678" y="311739"/>
                </a:lnTo>
                <a:lnTo>
                  <a:pt x="792941" y="296661"/>
                </a:lnTo>
                <a:lnTo>
                  <a:pt x="759455" y="267070"/>
                </a:lnTo>
                <a:lnTo>
                  <a:pt x="742367" y="226359"/>
                </a:lnTo>
                <a:lnTo>
                  <a:pt x="740231" y="202046"/>
                </a:lnTo>
                <a:lnTo>
                  <a:pt x="742367" y="177230"/>
                </a:lnTo>
                <a:lnTo>
                  <a:pt x="759455" y="135514"/>
                </a:lnTo>
                <a:lnTo>
                  <a:pt x="792941" y="104981"/>
                </a:lnTo>
                <a:lnTo>
                  <a:pt x="838678" y="89400"/>
                </a:lnTo>
                <a:lnTo>
                  <a:pt x="865882" y="87452"/>
                </a:lnTo>
                <a:lnTo>
                  <a:pt x="1070186" y="87452"/>
                </a:lnTo>
                <a:lnTo>
                  <a:pt x="1058441" y="72626"/>
                </a:lnTo>
                <a:lnTo>
                  <a:pt x="1016725" y="38449"/>
                </a:lnTo>
                <a:lnTo>
                  <a:pt x="963763" y="14135"/>
                </a:lnTo>
                <a:lnTo>
                  <a:pt x="901441" y="1570"/>
                </a:lnTo>
                <a:lnTo>
                  <a:pt x="866887" y="0"/>
                </a:lnTo>
                <a:close/>
              </a:path>
              <a:path w="1983739" h="744220">
                <a:moveTo>
                  <a:pt x="1021623" y="341769"/>
                </a:moveTo>
                <a:lnTo>
                  <a:pt x="941272" y="341769"/>
                </a:lnTo>
                <a:lnTo>
                  <a:pt x="966716" y="343403"/>
                </a:lnTo>
                <a:lnTo>
                  <a:pt x="990778" y="348303"/>
                </a:lnTo>
                <a:lnTo>
                  <a:pt x="999997" y="351623"/>
                </a:lnTo>
                <a:lnTo>
                  <a:pt x="1003720" y="350439"/>
                </a:lnTo>
                <a:lnTo>
                  <a:pt x="1021623" y="341769"/>
                </a:lnTo>
                <a:close/>
              </a:path>
              <a:path w="1983739" h="744220">
                <a:moveTo>
                  <a:pt x="1070186" y="87452"/>
                </a:moveTo>
                <a:lnTo>
                  <a:pt x="865882" y="87452"/>
                </a:lnTo>
                <a:lnTo>
                  <a:pt x="892645" y="89400"/>
                </a:lnTo>
                <a:lnTo>
                  <a:pt x="916644" y="95243"/>
                </a:lnTo>
                <a:lnTo>
                  <a:pt x="956350" y="118614"/>
                </a:lnTo>
                <a:lnTo>
                  <a:pt x="982737" y="155052"/>
                </a:lnTo>
                <a:lnTo>
                  <a:pt x="991532" y="202046"/>
                </a:lnTo>
                <a:lnTo>
                  <a:pt x="989396" y="226359"/>
                </a:lnTo>
                <a:lnTo>
                  <a:pt x="972308" y="267070"/>
                </a:lnTo>
                <a:lnTo>
                  <a:pt x="939199" y="296661"/>
                </a:lnTo>
                <a:lnTo>
                  <a:pt x="893462" y="311739"/>
                </a:lnTo>
                <a:lnTo>
                  <a:pt x="865882" y="313624"/>
                </a:lnTo>
                <a:lnTo>
                  <a:pt x="1058484" y="313624"/>
                </a:lnTo>
                <a:lnTo>
                  <a:pt x="1071383" y="298545"/>
                </a:lnTo>
                <a:lnTo>
                  <a:pt x="1083006" y="280452"/>
                </a:lnTo>
                <a:lnTo>
                  <a:pt x="1092681" y="260725"/>
                </a:lnTo>
                <a:lnTo>
                  <a:pt x="1099509" y="239992"/>
                </a:lnTo>
                <a:lnTo>
                  <a:pt x="1099592" y="239741"/>
                </a:lnTo>
                <a:lnTo>
                  <a:pt x="1103726" y="217564"/>
                </a:lnTo>
                <a:lnTo>
                  <a:pt x="1105120" y="194004"/>
                </a:lnTo>
                <a:lnTo>
                  <a:pt x="1103236" y="166235"/>
                </a:lnTo>
                <a:lnTo>
                  <a:pt x="1097581" y="140226"/>
                </a:lnTo>
                <a:lnTo>
                  <a:pt x="1088158" y="115975"/>
                </a:lnTo>
                <a:lnTo>
                  <a:pt x="1074964" y="93484"/>
                </a:lnTo>
                <a:lnTo>
                  <a:pt x="1070186" y="87452"/>
                </a:lnTo>
                <a:close/>
              </a:path>
              <a:path w="1983739" h="744220">
                <a:moveTo>
                  <a:pt x="1390442" y="10052"/>
                </a:moveTo>
                <a:lnTo>
                  <a:pt x="1225588" y="10052"/>
                </a:lnTo>
                <a:lnTo>
                  <a:pt x="1225588" y="733799"/>
                </a:lnTo>
                <a:lnTo>
                  <a:pt x="1325103" y="733799"/>
                </a:lnTo>
                <a:lnTo>
                  <a:pt x="1325103" y="105823"/>
                </a:lnTo>
                <a:lnTo>
                  <a:pt x="1309020" y="59307"/>
                </a:lnTo>
                <a:lnTo>
                  <a:pt x="1407475" y="59307"/>
                </a:lnTo>
                <a:lnTo>
                  <a:pt x="1390442" y="10052"/>
                </a:lnTo>
                <a:close/>
              </a:path>
              <a:path w="1983739" h="744220">
                <a:moveTo>
                  <a:pt x="1407475" y="59307"/>
                </a:moveTo>
                <a:lnTo>
                  <a:pt x="1325103" y="59307"/>
                </a:lnTo>
                <a:lnTo>
                  <a:pt x="1325103" y="105823"/>
                </a:lnTo>
                <a:lnTo>
                  <a:pt x="1542228" y="733799"/>
                </a:lnTo>
                <a:lnTo>
                  <a:pt x="1660842" y="733799"/>
                </a:lnTo>
                <a:lnTo>
                  <a:pt x="1669798" y="707664"/>
                </a:lnTo>
                <a:lnTo>
                  <a:pt x="1577410" y="707664"/>
                </a:lnTo>
                <a:lnTo>
                  <a:pt x="1604437" y="628854"/>
                </a:lnTo>
                <a:lnTo>
                  <a:pt x="1407475" y="59307"/>
                </a:lnTo>
                <a:close/>
              </a:path>
              <a:path w="1983739" h="744220">
                <a:moveTo>
                  <a:pt x="1983512" y="53275"/>
                </a:moveTo>
                <a:lnTo>
                  <a:pt x="1894049" y="53275"/>
                </a:lnTo>
                <a:lnTo>
                  <a:pt x="1877966" y="100208"/>
                </a:lnTo>
                <a:lnTo>
                  <a:pt x="1877966" y="733799"/>
                </a:lnTo>
                <a:lnTo>
                  <a:pt x="1983512" y="733799"/>
                </a:lnTo>
                <a:lnTo>
                  <a:pt x="1983512" y="53275"/>
                </a:lnTo>
                <a:close/>
              </a:path>
              <a:path w="1983739" h="744220">
                <a:moveTo>
                  <a:pt x="1604437" y="628854"/>
                </a:moveTo>
                <a:lnTo>
                  <a:pt x="1577410" y="707664"/>
                </a:lnTo>
                <a:lnTo>
                  <a:pt x="1631691" y="707664"/>
                </a:lnTo>
                <a:lnTo>
                  <a:pt x="1604437" y="628854"/>
                </a:lnTo>
                <a:close/>
              </a:path>
              <a:path w="1983739" h="744220">
                <a:moveTo>
                  <a:pt x="1983512" y="10052"/>
                </a:moveTo>
                <a:lnTo>
                  <a:pt x="1816648" y="10052"/>
                </a:lnTo>
                <a:lnTo>
                  <a:pt x="1604437" y="628854"/>
                </a:lnTo>
                <a:lnTo>
                  <a:pt x="1631691" y="707664"/>
                </a:lnTo>
                <a:lnTo>
                  <a:pt x="1669798" y="707664"/>
                </a:lnTo>
                <a:lnTo>
                  <a:pt x="1877966" y="100208"/>
                </a:lnTo>
                <a:lnTo>
                  <a:pt x="1877966" y="53275"/>
                </a:lnTo>
                <a:lnTo>
                  <a:pt x="1983512" y="53275"/>
                </a:lnTo>
                <a:lnTo>
                  <a:pt x="1983512" y="10052"/>
                </a:lnTo>
                <a:close/>
              </a:path>
              <a:path w="1983739" h="744220">
                <a:moveTo>
                  <a:pt x="1325103" y="59307"/>
                </a:moveTo>
                <a:lnTo>
                  <a:pt x="1309020" y="59307"/>
                </a:lnTo>
                <a:lnTo>
                  <a:pt x="1325103" y="105823"/>
                </a:lnTo>
                <a:lnTo>
                  <a:pt x="1325103" y="59307"/>
                </a:lnTo>
                <a:close/>
              </a:path>
              <a:path w="1983739" h="744220">
                <a:moveTo>
                  <a:pt x="1894049" y="53275"/>
                </a:moveTo>
                <a:lnTo>
                  <a:pt x="1877966" y="53275"/>
                </a:lnTo>
                <a:lnTo>
                  <a:pt x="1877966" y="100208"/>
                </a:lnTo>
                <a:lnTo>
                  <a:pt x="1894049" y="5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205" y="8980250"/>
            <a:ext cx="2037977" cy="316639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5287545" y="5632498"/>
            <a:ext cx="2486025" cy="734060"/>
          </a:xfrm>
          <a:custGeom>
            <a:avLst/>
            <a:gdLst/>
            <a:ahLst/>
            <a:cxnLst/>
            <a:rect l="l" t="t" r="r" b="b"/>
            <a:pathLst>
              <a:path w="2486025" h="734060">
                <a:moveTo>
                  <a:pt x="466415" y="109567"/>
                </a:moveTo>
                <a:lnTo>
                  <a:pt x="360868" y="109567"/>
                </a:lnTo>
                <a:lnTo>
                  <a:pt x="399066" y="120624"/>
                </a:lnTo>
                <a:lnTo>
                  <a:pt x="360868" y="172318"/>
                </a:lnTo>
                <a:lnTo>
                  <a:pt x="360868" y="522706"/>
                </a:lnTo>
                <a:lnTo>
                  <a:pt x="356847" y="542810"/>
                </a:lnTo>
                <a:lnTo>
                  <a:pt x="356847" y="733799"/>
                </a:lnTo>
                <a:lnTo>
                  <a:pt x="466415" y="733799"/>
                </a:lnTo>
                <a:lnTo>
                  <a:pt x="466415" y="109567"/>
                </a:lnTo>
                <a:close/>
              </a:path>
              <a:path w="2486025" h="734060">
                <a:moveTo>
                  <a:pt x="466415" y="10052"/>
                </a:moveTo>
                <a:lnTo>
                  <a:pt x="360868" y="10052"/>
                </a:lnTo>
                <a:lnTo>
                  <a:pt x="0" y="495566"/>
                </a:lnTo>
                <a:lnTo>
                  <a:pt x="0" y="576987"/>
                </a:lnTo>
                <a:lnTo>
                  <a:pt x="356847" y="576987"/>
                </a:lnTo>
                <a:lnTo>
                  <a:pt x="356847" y="542810"/>
                </a:lnTo>
                <a:lnTo>
                  <a:pt x="359662" y="528737"/>
                </a:lnTo>
                <a:lnTo>
                  <a:pt x="97504" y="528737"/>
                </a:lnTo>
                <a:lnTo>
                  <a:pt x="56291" y="489534"/>
                </a:lnTo>
                <a:lnTo>
                  <a:pt x="126472" y="489534"/>
                </a:lnTo>
                <a:lnTo>
                  <a:pt x="360868" y="172318"/>
                </a:lnTo>
                <a:lnTo>
                  <a:pt x="360868" y="109567"/>
                </a:lnTo>
                <a:lnTo>
                  <a:pt x="466415" y="109567"/>
                </a:lnTo>
                <a:lnTo>
                  <a:pt x="466415" y="10052"/>
                </a:lnTo>
                <a:close/>
              </a:path>
              <a:path w="2486025" h="734060">
                <a:moveTo>
                  <a:pt x="552862" y="489534"/>
                </a:moveTo>
                <a:lnTo>
                  <a:pt x="466415" y="489534"/>
                </a:lnTo>
                <a:lnTo>
                  <a:pt x="466415" y="576987"/>
                </a:lnTo>
                <a:lnTo>
                  <a:pt x="552862" y="576987"/>
                </a:lnTo>
                <a:lnTo>
                  <a:pt x="552862" y="489534"/>
                </a:lnTo>
                <a:close/>
              </a:path>
              <a:path w="2486025" h="734060">
                <a:moveTo>
                  <a:pt x="126472" y="489534"/>
                </a:moveTo>
                <a:lnTo>
                  <a:pt x="56291" y="489534"/>
                </a:lnTo>
                <a:lnTo>
                  <a:pt x="97504" y="528737"/>
                </a:lnTo>
                <a:lnTo>
                  <a:pt x="126472" y="489534"/>
                </a:lnTo>
                <a:close/>
              </a:path>
              <a:path w="2486025" h="734060">
                <a:moveTo>
                  <a:pt x="360868" y="489534"/>
                </a:moveTo>
                <a:lnTo>
                  <a:pt x="126472" y="489534"/>
                </a:lnTo>
                <a:lnTo>
                  <a:pt x="97504" y="528737"/>
                </a:lnTo>
                <a:lnTo>
                  <a:pt x="359662" y="528737"/>
                </a:lnTo>
                <a:lnTo>
                  <a:pt x="360868" y="522706"/>
                </a:lnTo>
                <a:lnTo>
                  <a:pt x="360868" y="489534"/>
                </a:lnTo>
                <a:close/>
              </a:path>
              <a:path w="2486025" h="734060">
                <a:moveTo>
                  <a:pt x="360868" y="109567"/>
                </a:moveTo>
                <a:lnTo>
                  <a:pt x="360868" y="172318"/>
                </a:lnTo>
                <a:lnTo>
                  <a:pt x="399066" y="120624"/>
                </a:lnTo>
                <a:lnTo>
                  <a:pt x="360868" y="109567"/>
                </a:lnTo>
                <a:close/>
              </a:path>
              <a:path w="2486025" h="734060">
                <a:moveTo>
                  <a:pt x="1039389" y="87452"/>
                </a:moveTo>
                <a:lnTo>
                  <a:pt x="838019" y="87452"/>
                </a:lnTo>
                <a:lnTo>
                  <a:pt x="865096" y="89463"/>
                </a:lnTo>
                <a:lnTo>
                  <a:pt x="889033" y="95494"/>
                </a:lnTo>
                <a:lnTo>
                  <a:pt x="927482" y="119619"/>
                </a:lnTo>
                <a:lnTo>
                  <a:pt x="952361" y="157063"/>
                </a:lnTo>
                <a:lnTo>
                  <a:pt x="960654" y="207072"/>
                </a:lnTo>
                <a:lnTo>
                  <a:pt x="959523" y="227678"/>
                </a:lnTo>
                <a:lnTo>
                  <a:pt x="950476" y="268892"/>
                </a:lnTo>
                <a:lnTo>
                  <a:pt x="932005" y="310671"/>
                </a:lnTo>
                <a:lnTo>
                  <a:pt x="901849" y="356407"/>
                </a:lnTo>
                <a:lnTo>
                  <a:pt x="859316" y="406982"/>
                </a:lnTo>
                <a:lnTo>
                  <a:pt x="832741" y="434751"/>
                </a:lnTo>
                <a:lnTo>
                  <a:pt x="802522" y="464279"/>
                </a:lnTo>
                <a:lnTo>
                  <a:pt x="768659" y="495566"/>
                </a:lnTo>
                <a:lnTo>
                  <a:pt x="739106" y="522183"/>
                </a:lnTo>
                <a:lnTo>
                  <a:pt x="706739" y="550570"/>
                </a:lnTo>
                <a:lnTo>
                  <a:pt x="671557" y="580727"/>
                </a:lnTo>
                <a:lnTo>
                  <a:pt x="633560" y="612652"/>
                </a:lnTo>
                <a:lnTo>
                  <a:pt x="592748" y="646346"/>
                </a:lnTo>
                <a:lnTo>
                  <a:pt x="592748" y="733799"/>
                </a:lnTo>
                <a:lnTo>
                  <a:pt x="1087309" y="733799"/>
                </a:lnTo>
                <a:lnTo>
                  <a:pt x="1087309" y="680523"/>
                </a:lnTo>
                <a:lnTo>
                  <a:pt x="706337" y="680523"/>
                </a:lnTo>
                <a:lnTo>
                  <a:pt x="681206" y="646346"/>
                </a:lnTo>
                <a:lnTo>
                  <a:pt x="749085" y="646346"/>
                </a:lnTo>
                <a:lnTo>
                  <a:pt x="756471" y="640441"/>
                </a:lnTo>
                <a:lnTo>
                  <a:pt x="802334" y="602620"/>
                </a:lnTo>
                <a:lnTo>
                  <a:pt x="843924" y="567061"/>
                </a:lnTo>
                <a:lnTo>
                  <a:pt x="881242" y="533763"/>
                </a:lnTo>
                <a:lnTo>
                  <a:pt x="915105" y="501848"/>
                </a:lnTo>
                <a:lnTo>
                  <a:pt x="945324" y="471441"/>
                </a:lnTo>
                <a:lnTo>
                  <a:pt x="971899" y="442541"/>
                </a:lnTo>
                <a:lnTo>
                  <a:pt x="1014432" y="388323"/>
                </a:lnTo>
                <a:lnTo>
                  <a:pt x="1044588" y="336555"/>
                </a:lnTo>
                <a:lnTo>
                  <a:pt x="1063499" y="286483"/>
                </a:lnTo>
                <a:lnTo>
                  <a:pt x="1073048" y="236223"/>
                </a:lnTo>
                <a:lnTo>
                  <a:pt x="1074242" y="211093"/>
                </a:lnTo>
                <a:lnTo>
                  <a:pt x="1070347" y="164476"/>
                </a:lnTo>
                <a:lnTo>
                  <a:pt x="1058661" y="123137"/>
                </a:lnTo>
                <a:lnTo>
                  <a:pt x="1039389" y="87452"/>
                </a:lnTo>
                <a:close/>
              </a:path>
              <a:path w="2486025" h="734060">
                <a:moveTo>
                  <a:pt x="749085" y="646346"/>
                </a:moveTo>
                <a:lnTo>
                  <a:pt x="681206" y="646346"/>
                </a:lnTo>
                <a:lnTo>
                  <a:pt x="706337" y="680523"/>
                </a:lnTo>
                <a:lnTo>
                  <a:pt x="749085" y="646346"/>
                </a:lnTo>
                <a:close/>
              </a:path>
              <a:path w="2486025" h="734060">
                <a:moveTo>
                  <a:pt x="1087309" y="646346"/>
                </a:moveTo>
                <a:lnTo>
                  <a:pt x="749085" y="646346"/>
                </a:lnTo>
                <a:lnTo>
                  <a:pt x="706337" y="680523"/>
                </a:lnTo>
                <a:lnTo>
                  <a:pt x="1087309" y="680523"/>
                </a:lnTo>
                <a:lnTo>
                  <a:pt x="1087309" y="646346"/>
                </a:lnTo>
                <a:close/>
              </a:path>
              <a:path w="2486025" h="734060">
                <a:moveTo>
                  <a:pt x="844050" y="0"/>
                </a:moveTo>
                <a:lnTo>
                  <a:pt x="790962" y="3769"/>
                </a:lnTo>
                <a:lnTo>
                  <a:pt x="743278" y="15078"/>
                </a:lnTo>
                <a:lnTo>
                  <a:pt x="700997" y="33925"/>
                </a:lnTo>
                <a:lnTo>
                  <a:pt x="664118" y="60312"/>
                </a:lnTo>
                <a:lnTo>
                  <a:pt x="634025" y="92918"/>
                </a:lnTo>
                <a:lnTo>
                  <a:pt x="611093" y="130425"/>
                </a:lnTo>
                <a:lnTo>
                  <a:pt x="595324" y="172832"/>
                </a:lnTo>
                <a:lnTo>
                  <a:pt x="586717" y="220139"/>
                </a:lnTo>
                <a:lnTo>
                  <a:pt x="695279" y="220139"/>
                </a:lnTo>
                <a:lnTo>
                  <a:pt x="701562" y="190297"/>
                </a:lnTo>
                <a:lnTo>
                  <a:pt x="711363" y="164099"/>
                </a:lnTo>
                <a:lnTo>
                  <a:pt x="741519" y="122634"/>
                </a:lnTo>
                <a:lnTo>
                  <a:pt x="784240" y="96248"/>
                </a:lnTo>
                <a:lnTo>
                  <a:pt x="838019" y="87452"/>
                </a:lnTo>
                <a:lnTo>
                  <a:pt x="1039389" y="87452"/>
                </a:lnTo>
                <a:lnTo>
                  <a:pt x="1039185" y="87075"/>
                </a:lnTo>
                <a:lnTo>
                  <a:pt x="1011919" y="56291"/>
                </a:lnTo>
                <a:lnTo>
                  <a:pt x="978433" y="31663"/>
                </a:lnTo>
                <a:lnTo>
                  <a:pt x="939293" y="14072"/>
                </a:lnTo>
                <a:lnTo>
                  <a:pt x="894498" y="3518"/>
                </a:lnTo>
                <a:lnTo>
                  <a:pt x="844050" y="0"/>
                </a:lnTo>
                <a:close/>
              </a:path>
              <a:path w="2486025" h="734060">
                <a:moveTo>
                  <a:pt x="1592778" y="87452"/>
                </a:moveTo>
                <a:lnTo>
                  <a:pt x="1391407" y="87452"/>
                </a:lnTo>
                <a:lnTo>
                  <a:pt x="1418485" y="89463"/>
                </a:lnTo>
                <a:lnTo>
                  <a:pt x="1442422" y="95494"/>
                </a:lnTo>
                <a:lnTo>
                  <a:pt x="1480871" y="119619"/>
                </a:lnTo>
                <a:lnTo>
                  <a:pt x="1505749" y="157063"/>
                </a:lnTo>
                <a:lnTo>
                  <a:pt x="1514042" y="207072"/>
                </a:lnTo>
                <a:lnTo>
                  <a:pt x="1512912" y="227678"/>
                </a:lnTo>
                <a:lnTo>
                  <a:pt x="1503865" y="268892"/>
                </a:lnTo>
                <a:lnTo>
                  <a:pt x="1485394" y="310671"/>
                </a:lnTo>
                <a:lnTo>
                  <a:pt x="1455238" y="356407"/>
                </a:lnTo>
                <a:lnTo>
                  <a:pt x="1412705" y="406982"/>
                </a:lnTo>
                <a:lnTo>
                  <a:pt x="1386130" y="434751"/>
                </a:lnTo>
                <a:lnTo>
                  <a:pt x="1355911" y="464279"/>
                </a:lnTo>
                <a:lnTo>
                  <a:pt x="1322048" y="495566"/>
                </a:lnTo>
                <a:lnTo>
                  <a:pt x="1292495" y="522183"/>
                </a:lnTo>
                <a:lnTo>
                  <a:pt x="1260128" y="550570"/>
                </a:lnTo>
                <a:lnTo>
                  <a:pt x="1224945" y="580727"/>
                </a:lnTo>
                <a:lnTo>
                  <a:pt x="1186949" y="612652"/>
                </a:lnTo>
                <a:lnTo>
                  <a:pt x="1146137" y="646346"/>
                </a:lnTo>
                <a:lnTo>
                  <a:pt x="1146137" y="733799"/>
                </a:lnTo>
                <a:lnTo>
                  <a:pt x="1640698" y="733799"/>
                </a:lnTo>
                <a:lnTo>
                  <a:pt x="1640698" y="680523"/>
                </a:lnTo>
                <a:lnTo>
                  <a:pt x="1259726" y="680523"/>
                </a:lnTo>
                <a:lnTo>
                  <a:pt x="1234595" y="646346"/>
                </a:lnTo>
                <a:lnTo>
                  <a:pt x="1302474" y="646346"/>
                </a:lnTo>
                <a:lnTo>
                  <a:pt x="1309860" y="640441"/>
                </a:lnTo>
                <a:lnTo>
                  <a:pt x="1355723" y="602620"/>
                </a:lnTo>
                <a:lnTo>
                  <a:pt x="1397313" y="567061"/>
                </a:lnTo>
                <a:lnTo>
                  <a:pt x="1434631" y="533763"/>
                </a:lnTo>
                <a:lnTo>
                  <a:pt x="1468494" y="501848"/>
                </a:lnTo>
                <a:lnTo>
                  <a:pt x="1498713" y="471441"/>
                </a:lnTo>
                <a:lnTo>
                  <a:pt x="1525288" y="442541"/>
                </a:lnTo>
                <a:lnTo>
                  <a:pt x="1567821" y="388323"/>
                </a:lnTo>
                <a:lnTo>
                  <a:pt x="1597977" y="336555"/>
                </a:lnTo>
                <a:lnTo>
                  <a:pt x="1616887" y="286483"/>
                </a:lnTo>
                <a:lnTo>
                  <a:pt x="1626437" y="236223"/>
                </a:lnTo>
                <a:lnTo>
                  <a:pt x="1627631" y="211093"/>
                </a:lnTo>
                <a:lnTo>
                  <a:pt x="1623735" y="164476"/>
                </a:lnTo>
                <a:lnTo>
                  <a:pt x="1612050" y="123137"/>
                </a:lnTo>
                <a:lnTo>
                  <a:pt x="1592778" y="87452"/>
                </a:lnTo>
                <a:close/>
              </a:path>
              <a:path w="2486025" h="734060">
                <a:moveTo>
                  <a:pt x="1302474" y="646346"/>
                </a:moveTo>
                <a:lnTo>
                  <a:pt x="1234595" y="646346"/>
                </a:lnTo>
                <a:lnTo>
                  <a:pt x="1259726" y="680523"/>
                </a:lnTo>
                <a:lnTo>
                  <a:pt x="1302474" y="646346"/>
                </a:lnTo>
                <a:close/>
              </a:path>
              <a:path w="2486025" h="734060">
                <a:moveTo>
                  <a:pt x="1640698" y="646346"/>
                </a:moveTo>
                <a:lnTo>
                  <a:pt x="1302474" y="646346"/>
                </a:lnTo>
                <a:lnTo>
                  <a:pt x="1259726" y="680523"/>
                </a:lnTo>
                <a:lnTo>
                  <a:pt x="1640698" y="680523"/>
                </a:lnTo>
                <a:lnTo>
                  <a:pt x="1640698" y="646346"/>
                </a:lnTo>
                <a:close/>
              </a:path>
              <a:path w="2486025" h="734060">
                <a:moveTo>
                  <a:pt x="1397439" y="0"/>
                </a:moveTo>
                <a:lnTo>
                  <a:pt x="1344351" y="3769"/>
                </a:lnTo>
                <a:lnTo>
                  <a:pt x="1296667" y="15078"/>
                </a:lnTo>
                <a:lnTo>
                  <a:pt x="1254385" y="33925"/>
                </a:lnTo>
                <a:lnTo>
                  <a:pt x="1217507" y="60312"/>
                </a:lnTo>
                <a:lnTo>
                  <a:pt x="1187414" y="92918"/>
                </a:lnTo>
                <a:lnTo>
                  <a:pt x="1164482" y="130425"/>
                </a:lnTo>
                <a:lnTo>
                  <a:pt x="1148713" y="172832"/>
                </a:lnTo>
                <a:lnTo>
                  <a:pt x="1140106" y="220139"/>
                </a:lnTo>
                <a:lnTo>
                  <a:pt x="1248668" y="220139"/>
                </a:lnTo>
                <a:lnTo>
                  <a:pt x="1254951" y="190297"/>
                </a:lnTo>
                <a:lnTo>
                  <a:pt x="1264752" y="164099"/>
                </a:lnTo>
                <a:lnTo>
                  <a:pt x="1294908" y="122634"/>
                </a:lnTo>
                <a:lnTo>
                  <a:pt x="1337629" y="96248"/>
                </a:lnTo>
                <a:lnTo>
                  <a:pt x="1391407" y="87452"/>
                </a:lnTo>
                <a:lnTo>
                  <a:pt x="1592778" y="87452"/>
                </a:lnTo>
                <a:lnTo>
                  <a:pt x="1592574" y="87075"/>
                </a:lnTo>
                <a:lnTo>
                  <a:pt x="1565308" y="56291"/>
                </a:lnTo>
                <a:lnTo>
                  <a:pt x="1531822" y="31663"/>
                </a:lnTo>
                <a:lnTo>
                  <a:pt x="1492682" y="14072"/>
                </a:lnTo>
                <a:lnTo>
                  <a:pt x="1447887" y="3518"/>
                </a:lnTo>
                <a:lnTo>
                  <a:pt x="1397439" y="0"/>
                </a:lnTo>
                <a:close/>
              </a:path>
              <a:path w="2486025" h="734060">
                <a:moveTo>
                  <a:pt x="1892785" y="10052"/>
                </a:moveTo>
                <a:lnTo>
                  <a:pt x="1727931" y="10052"/>
                </a:lnTo>
                <a:lnTo>
                  <a:pt x="1727931" y="733799"/>
                </a:lnTo>
                <a:lnTo>
                  <a:pt x="1827446" y="733799"/>
                </a:lnTo>
                <a:lnTo>
                  <a:pt x="1827446" y="105823"/>
                </a:lnTo>
                <a:lnTo>
                  <a:pt x="1811363" y="59307"/>
                </a:lnTo>
                <a:lnTo>
                  <a:pt x="1909818" y="59307"/>
                </a:lnTo>
                <a:lnTo>
                  <a:pt x="1892785" y="10052"/>
                </a:lnTo>
                <a:close/>
              </a:path>
              <a:path w="2486025" h="734060">
                <a:moveTo>
                  <a:pt x="1909818" y="59307"/>
                </a:moveTo>
                <a:lnTo>
                  <a:pt x="1827446" y="59307"/>
                </a:lnTo>
                <a:lnTo>
                  <a:pt x="1827446" y="105823"/>
                </a:lnTo>
                <a:lnTo>
                  <a:pt x="2044571" y="733799"/>
                </a:lnTo>
                <a:lnTo>
                  <a:pt x="2163185" y="733799"/>
                </a:lnTo>
                <a:lnTo>
                  <a:pt x="2172141" y="707664"/>
                </a:lnTo>
                <a:lnTo>
                  <a:pt x="2079753" y="707664"/>
                </a:lnTo>
                <a:lnTo>
                  <a:pt x="2106780" y="628854"/>
                </a:lnTo>
                <a:lnTo>
                  <a:pt x="1909818" y="59307"/>
                </a:lnTo>
                <a:close/>
              </a:path>
              <a:path w="2486025" h="734060">
                <a:moveTo>
                  <a:pt x="2485856" y="53275"/>
                </a:moveTo>
                <a:lnTo>
                  <a:pt x="2396393" y="53275"/>
                </a:lnTo>
                <a:lnTo>
                  <a:pt x="2380309" y="100208"/>
                </a:lnTo>
                <a:lnTo>
                  <a:pt x="2380309" y="733799"/>
                </a:lnTo>
                <a:lnTo>
                  <a:pt x="2485856" y="733799"/>
                </a:lnTo>
                <a:lnTo>
                  <a:pt x="2485856" y="53275"/>
                </a:lnTo>
                <a:close/>
              </a:path>
              <a:path w="2486025" h="734060">
                <a:moveTo>
                  <a:pt x="2106780" y="628854"/>
                </a:moveTo>
                <a:lnTo>
                  <a:pt x="2079753" y="707664"/>
                </a:lnTo>
                <a:lnTo>
                  <a:pt x="2134034" y="707664"/>
                </a:lnTo>
                <a:lnTo>
                  <a:pt x="2106780" y="628854"/>
                </a:lnTo>
                <a:close/>
              </a:path>
              <a:path w="2486025" h="734060">
                <a:moveTo>
                  <a:pt x="2485856" y="10052"/>
                </a:moveTo>
                <a:lnTo>
                  <a:pt x="2318992" y="10052"/>
                </a:lnTo>
                <a:lnTo>
                  <a:pt x="2106780" y="628854"/>
                </a:lnTo>
                <a:lnTo>
                  <a:pt x="2134034" y="707664"/>
                </a:lnTo>
                <a:lnTo>
                  <a:pt x="2172141" y="707664"/>
                </a:lnTo>
                <a:lnTo>
                  <a:pt x="2380309" y="100208"/>
                </a:lnTo>
                <a:lnTo>
                  <a:pt x="2380309" y="53275"/>
                </a:lnTo>
                <a:lnTo>
                  <a:pt x="2485856" y="53275"/>
                </a:lnTo>
                <a:lnTo>
                  <a:pt x="2485856" y="10052"/>
                </a:lnTo>
                <a:close/>
              </a:path>
              <a:path w="2486025" h="734060">
                <a:moveTo>
                  <a:pt x="1827446" y="59307"/>
                </a:moveTo>
                <a:lnTo>
                  <a:pt x="1811363" y="59307"/>
                </a:lnTo>
                <a:lnTo>
                  <a:pt x="1827446" y="105823"/>
                </a:lnTo>
                <a:lnTo>
                  <a:pt x="1827446" y="59307"/>
                </a:lnTo>
                <a:close/>
              </a:path>
              <a:path w="2486025" h="734060">
                <a:moveTo>
                  <a:pt x="2396393" y="53275"/>
                </a:moveTo>
                <a:lnTo>
                  <a:pt x="2380309" y="53275"/>
                </a:lnTo>
                <a:lnTo>
                  <a:pt x="2380309" y="100208"/>
                </a:lnTo>
                <a:lnTo>
                  <a:pt x="2396393" y="5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7106" y="6532264"/>
            <a:ext cx="1850565" cy="220694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5279504" y="7940734"/>
            <a:ext cx="1673860" cy="744220"/>
          </a:xfrm>
          <a:custGeom>
            <a:avLst/>
            <a:gdLst/>
            <a:ahLst/>
            <a:cxnLst/>
            <a:rect l="l" t="t" r="r" b="b"/>
            <a:pathLst>
              <a:path w="1673859" h="744220">
                <a:moveTo>
                  <a:pt x="293519" y="109567"/>
                </a:moveTo>
                <a:lnTo>
                  <a:pt x="189983" y="109567"/>
                </a:lnTo>
                <a:lnTo>
                  <a:pt x="209082" y="117608"/>
                </a:lnTo>
                <a:lnTo>
                  <a:pt x="201355" y="131619"/>
                </a:lnTo>
                <a:lnTo>
                  <a:pt x="191240" y="145503"/>
                </a:lnTo>
                <a:lnTo>
                  <a:pt x="189983" y="146886"/>
                </a:lnTo>
                <a:lnTo>
                  <a:pt x="189983" y="733799"/>
                </a:lnTo>
                <a:lnTo>
                  <a:pt x="293519" y="733799"/>
                </a:lnTo>
                <a:lnTo>
                  <a:pt x="293519" y="109567"/>
                </a:lnTo>
                <a:close/>
              </a:path>
              <a:path w="1673859" h="744220">
                <a:moveTo>
                  <a:pt x="293519" y="10052"/>
                </a:moveTo>
                <a:lnTo>
                  <a:pt x="211093" y="10052"/>
                </a:lnTo>
                <a:lnTo>
                  <a:pt x="201983" y="25507"/>
                </a:lnTo>
                <a:lnTo>
                  <a:pt x="190737" y="40710"/>
                </a:lnTo>
                <a:lnTo>
                  <a:pt x="161838" y="70364"/>
                </a:lnTo>
                <a:lnTo>
                  <a:pt x="126404" y="96499"/>
                </a:lnTo>
                <a:lnTo>
                  <a:pt x="86447" y="118614"/>
                </a:lnTo>
                <a:lnTo>
                  <a:pt x="43726" y="134697"/>
                </a:lnTo>
                <a:lnTo>
                  <a:pt x="0" y="144749"/>
                </a:lnTo>
                <a:lnTo>
                  <a:pt x="0" y="247280"/>
                </a:lnTo>
                <a:lnTo>
                  <a:pt x="45988" y="236474"/>
                </a:lnTo>
                <a:lnTo>
                  <a:pt x="89463" y="220139"/>
                </a:lnTo>
                <a:lnTo>
                  <a:pt x="129168" y="198276"/>
                </a:lnTo>
                <a:lnTo>
                  <a:pt x="163848" y="172895"/>
                </a:lnTo>
                <a:lnTo>
                  <a:pt x="189983" y="109567"/>
                </a:lnTo>
                <a:lnTo>
                  <a:pt x="293519" y="109567"/>
                </a:lnTo>
                <a:lnTo>
                  <a:pt x="293519" y="10052"/>
                </a:lnTo>
                <a:close/>
              </a:path>
              <a:path w="1673859" h="744220">
                <a:moveTo>
                  <a:pt x="189983" y="109567"/>
                </a:moveTo>
                <a:lnTo>
                  <a:pt x="189983" y="146886"/>
                </a:lnTo>
                <a:lnTo>
                  <a:pt x="191240" y="145503"/>
                </a:lnTo>
                <a:lnTo>
                  <a:pt x="201355" y="131619"/>
                </a:lnTo>
                <a:lnTo>
                  <a:pt x="209082" y="117608"/>
                </a:lnTo>
                <a:lnTo>
                  <a:pt x="189983" y="109567"/>
                </a:lnTo>
                <a:close/>
              </a:path>
              <a:path w="1673859" h="744220">
                <a:moveTo>
                  <a:pt x="496312" y="511649"/>
                </a:moveTo>
                <a:lnTo>
                  <a:pt x="386744" y="511649"/>
                </a:lnTo>
                <a:lnTo>
                  <a:pt x="392399" y="547459"/>
                </a:lnTo>
                <a:lnTo>
                  <a:pt x="413508" y="610787"/>
                </a:lnTo>
                <a:lnTo>
                  <a:pt x="447873" y="662430"/>
                </a:lnTo>
                <a:lnTo>
                  <a:pt x="493610" y="701633"/>
                </a:lnTo>
                <a:lnTo>
                  <a:pt x="550153" y="728585"/>
                </a:lnTo>
                <a:lnTo>
                  <a:pt x="616833" y="742281"/>
                </a:lnTo>
                <a:lnTo>
                  <a:pt x="618670" y="742281"/>
                </a:lnTo>
                <a:lnTo>
                  <a:pt x="652118" y="743851"/>
                </a:lnTo>
                <a:lnTo>
                  <a:pt x="719467" y="737569"/>
                </a:lnTo>
                <a:lnTo>
                  <a:pt x="778774" y="718721"/>
                </a:lnTo>
                <a:lnTo>
                  <a:pt x="828029" y="687560"/>
                </a:lnTo>
                <a:lnTo>
                  <a:pt x="857365" y="656398"/>
                </a:lnTo>
                <a:lnTo>
                  <a:pt x="650108" y="656398"/>
                </a:lnTo>
                <a:lnTo>
                  <a:pt x="619072" y="654137"/>
                </a:lnTo>
                <a:lnTo>
                  <a:pt x="566802" y="636043"/>
                </a:lnTo>
                <a:lnTo>
                  <a:pt x="527787" y="599479"/>
                </a:lnTo>
                <a:lnTo>
                  <a:pt x="503160" y="545198"/>
                </a:lnTo>
                <a:lnTo>
                  <a:pt x="496312" y="511649"/>
                </a:lnTo>
                <a:close/>
              </a:path>
              <a:path w="1673859" h="744220">
                <a:moveTo>
                  <a:pt x="848605" y="87452"/>
                </a:moveTo>
                <a:lnTo>
                  <a:pt x="646087" y="87452"/>
                </a:lnTo>
                <a:lnTo>
                  <a:pt x="675372" y="89463"/>
                </a:lnTo>
                <a:lnTo>
                  <a:pt x="674077" y="89463"/>
                </a:lnTo>
                <a:lnTo>
                  <a:pt x="718273" y="104415"/>
                </a:lnTo>
                <a:lnTo>
                  <a:pt x="749184" y="133629"/>
                </a:lnTo>
                <a:lnTo>
                  <a:pt x="764764" y="174340"/>
                </a:lnTo>
                <a:lnTo>
                  <a:pt x="766712" y="199030"/>
                </a:lnTo>
                <a:lnTo>
                  <a:pt x="764701" y="223406"/>
                </a:lnTo>
                <a:lnTo>
                  <a:pt x="748618" y="264620"/>
                </a:lnTo>
                <a:lnTo>
                  <a:pt x="716828" y="295090"/>
                </a:lnTo>
                <a:lnTo>
                  <a:pt x="671594" y="310671"/>
                </a:lnTo>
                <a:lnTo>
                  <a:pt x="644077" y="312618"/>
                </a:lnTo>
                <a:lnTo>
                  <a:pt x="565671" y="312618"/>
                </a:lnTo>
                <a:lnTo>
                  <a:pt x="565671" y="398061"/>
                </a:lnTo>
                <a:lnTo>
                  <a:pt x="647092" y="398061"/>
                </a:lnTo>
                <a:lnTo>
                  <a:pt x="677877" y="400385"/>
                </a:lnTo>
                <a:lnTo>
                  <a:pt x="728137" y="418981"/>
                </a:lnTo>
                <a:lnTo>
                  <a:pt x="763005" y="455232"/>
                </a:lnTo>
                <a:lnTo>
                  <a:pt x="780596" y="503482"/>
                </a:lnTo>
                <a:lnTo>
                  <a:pt x="782795" y="531753"/>
                </a:lnTo>
                <a:lnTo>
                  <a:pt x="780533" y="559333"/>
                </a:lnTo>
                <a:lnTo>
                  <a:pt x="762440" y="605070"/>
                </a:lnTo>
                <a:lnTo>
                  <a:pt x="727006" y="637739"/>
                </a:lnTo>
                <a:lnTo>
                  <a:pt x="678756" y="654325"/>
                </a:lnTo>
                <a:lnTo>
                  <a:pt x="650108" y="656398"/>
                </a:lnTo>
                <a:lnTo>
                  <a:pt x="857365" y="656398"/>
                </a:lnTo>
                <a:lnTo>
                  <a:pt x="879295" y="621782"/>
                </a:lnTo>
                <a:lnTo>
                  <a:pt x="895378" y="566998"/>
                </a:lnTo>
                <a:lnTo>
                  <a:pt x="897388" y="536779"/>
                </a:lnTo>
                <a:lnTo>
                  <a:pt x="896060" y="511649"/>
                </a:lnTo>
                <a:lnTo>
                  <a:pt x="884384" y="459692"/>
                </a:lnTo>
                <a:lnTo>
                  <a:pt x="861452" y="416343"/>
                </a:lnTo>
                <a:lnTo>
                  <a:pt x="828281" y="381663"/>
                </a:lnTo>
                <a:lnTo>
                  <a:pt x="798204" y="362878"/>
                </a:lnTo>
                <a:lnTo>
                  <a:pt x="711426" y="362878"/>
                </a:lnTo>
                <a:lnTo>
                  <a:pt x="707405" y="341769"/>
                </a:lnTo>
                <a:lnTo>
                  <a:pt x="794857" y="341769"/>
                </a:lnTo>
                <a:lnTo>
                  <a:pt x="813014" y="329644"/>
                </a:lnTo>
                <a:lnTo>
                  <a:pt x="843673" y="298985"/>
                </a:lnTo>
                <a:lnTo>
                  <a:pt x="866290" y="260159"/>
                </a:lnTo>
                <a:lnTo>
                  <a:pt x="877850" y="215427"/>
                </a:lnTo>
                <a:lnTo>
                  <a:pt x="879295" y="190988"/>
                </a:lnTo>
                <a:lnTo>
                  <a:pt x="877473" y="162780"/>
                </a:lnTo>
                <a:lnTo>
                  <a:pt x="872007" y="136456"/>
                </a:lnTo>
                <a:lnTo>
                  <a:pt x="862897" y="112017"/>
                </a:lnTo>
                <a:lnTo>
                  <a:pt x="850144" y="89463"/>
                </a:lnTo>
                <a:lnTo>
                  <a:pt x="848605" y="87452"/>
                </a:lnTo>
                <a:close/>
              </a:path>
              <a:path w="1673859" h="744220">
                <a:moveTo>
                  <a:pt x="707405" y="341769"/>
                </a:moveTo>
                <a:lnTo>
                  <a:pt x="711426" y="362878"/>
                </a:lnTo>
                <a:lnTo>
                  <a:pt x="733980" y="361559"/>
                </a:lnTo>
                <a:lnTo>
                  <a:pt x="755403" y="357601"/>
                </a:lnTo>
                <a:lnTo>
                  <a:pt x="772619" y="352005"/>
                </a:lnTo>
                <a:lnTo>
                  <a:pt x="761686" y="348303"/>
                </a:lnTo>
                <a:lnTo>
                  <a:pt x="735550" y="343403"/>
                </a:lnTo>
                <a:lnTo>
                  <a:pt x="707405" y="341769"/>
                </a:lnTo>
                <a:close/>
              </a:path>
              <a:path w="1673859" h="744220">
                <a:moveTo>
                  <a:pt x="772619" y="352005"/>
                </a:moveTo>
                <a:lnTo>
                  <a:pt x="755403" y="357601"/>
                </a:lnTo>
                <a:lnTo>
                  <a:pt x="733980" y="361559"/>
                </a:lnTo>
                <a:lnTo>
                  <a:pt x="711426" y="362878"/>
                </a:lnTo>
                <a:lnTo>
                  <a:pt x="798204" y="362878"/>
                </a:lnTo>
                <a:lnTo>
                  <a:pt x="785811" y="356470"/>
                </a:lnTo>
                <a:lnTo>
                  <a:pt x="772619" y="352005"/>
                </a:lnTo>
                <a:close/>
              </a:path>
              <a:path w="1673859" h="744220">
                <a:moveTo>
                  <a:pt x="794857" y="341769"/>
                </a:moveTo>
                <a:lnTo>
                  <a:pt x="707405" y="341769"/>
                </a:lnTo>
                <a:lnTo>
                  <a:pt x="735550" y="343403"/>
                </a:lnTo>
                <a:lnTo>
                  <a:pt x="761686" y="348303"/>
                </a:lnTo>
                <a:lnTo>
                  <a:pt x="772619" y="352005"/>
                </a:lnTo>
                <a:lnTo>
                  <a:pt x="775696" y="351005"/>
                </a:lnTo>
                <a:lnTo>
                  <a:pt x="794857" y="341769"/>
                </a:lnTo>
                <a:close/>
              </a:path>
              <a:path w="1673859" h="744220">
                <a:moveTo>
                  <a:pt x="649103" y="0"/>
                </a:moveTo>
                <a:lnTo>
                  <a:pt x="582508" y="6533"/>
                </a:lnTo>
                <a:lnTo>
                  <a:pt x="523452" y="26135"/>
                </a:lnTo>
                <a:lnTo>
                  <a:pt x="474448" y="57799"/>
                </a:lnTo>
                <a:lnTo>
                  <a:pt x="435999" y="100520"/>
                </a:lnTo>
                <a:lnTo>
                  <a:pt x="410115" y="152288"/>
                </a:lnTo>
                <a:lnTo>
                  <a:pt x="396796" y="213103"/>
                </a:lnTo>
                <a:lnTo>
                  <a:pt x="506364" y="213103"/>
                </a:lnTo>
                <a:lnTo>
                  <a:pt x="512269" y="184266"/>
                </a:lnTo>
                <a:lnTo>
                  <a:pt x="521944" y="159073"/>
                </a:lnTo>
                <a:lnTo>
                  <a:pt x="552603" y="119619"/>
                </a:lnTo>
                <a:lnTo>
                  <a:pt x="595576" y="95494"/>
                </a:lnTo>
                <a:lnTo>
                  <a:pt x="646087" y="87452"/>
                </a:lnTo>
                <a:lnTo>
                  <a:pt x="848605" y="87452"/>
                </a:lnTo>
                <a:lnTo>
                  <a:pt x="834563" y="69107"/>
                </a:lnTo>
                <a:lnTo>
                  <a:pt x="794355" y="35936"/>
                </a:lnTo>
                <a:lnTo>
                  <a:pt x="742964" y="13004"/>
                </a:lnTo>
                <a:lnTo>
                  <a:pt x="682651" y="1444"/>
                </a:lnTo>
                <a:lnTo>
                  <a:pt x="649103" y="0"/>
                </a:lnTo>
                <a:close/>
              </a:path>
              <a:path w="1673859" h="744220">
                <a:moveTo>
                  <a:pt x="1508797" y="372931"/>
                </a:moveTo>
                <a:lnTo>
                  <a:pt x="1467080" y="377957"/>
                </a:lnTo>
                <a:lnTo>
                  <a:pt x="1428380" y="393035"/>
                </a:lnTo>
                <a:lnTo>
                  <a:pt x="1394706" y="418416"/>
                </a:lnTo>
                <a:lnTo>
                  <a:pt x="1368068" y="454352"/>
                </a:lnTo>
                <a:lnTo>
                  <a:pt x="1351482" y="500340"/>
                </a:lnTo>
                <a:lnTo>
                  <a:pt x="1345999" y="556883"/>
                </a:lnTo>
                <a:lnTo>
                  <a:pt x="1345953" y="557888"/>
                </a:lnTo>
                <a:lnTo>
                  <a:pt x="1347398" y="588170"/>
                </a:lnTo>
                <a:lnTo>
                  <a:pt x="1358958" y="640441"/>
                </a:lnTo>
                <a:lnTo>
                  <a:pt x="1381512" y="681717"/>
                </a:lnTo>
                <a:lnTo>
                  <a:pt x="1411669" y="712376"/>
                </a:lnTo>
                <a:lnTo>
                  <a:pt x="1448296" y="732543"/>
                </a:lnTo>
                <a:lnTo>
                  <a:pt x="1488001" y="742595"/>
                </a:lnTo>
                <a:lnTo>
                  <a:pt x="1508797" y="743851"/>
                </a:lnTo>
                <a:lnTo>
                  <a:pt x="1530032" y="742595"/>
                </a:lnTo>
                <a:lnTo>
                  <a:pt x="1570240" y="732543"/>
                </a:lnTo>
                <a:lnTo>
                  <a:pt x="1607369" y="712376"/>
                </a:lnTo>
                <a:lnTo>
                  <a:pt x="1638028" y="681717"/>
                </a:lnTo>
                <a:lnTo>
                  <a:pt x="1640105" y="678513"/>
                </a:lnTo>
                <a:lnTo>
                  <a:pt x="1508797" y="678513"/>
                </a:lnTo>
                <a:lnTo>
                  <a:pt x="1490640" y="676565"/>
                </a:lnTo>
                <a:lnTo>
                  <a:pt x="1447479" y="647352"/>
                </a:lnTo>
                <a:lnTo>
                  <a:pt x="1430139" y="609154"/>
                </a:lnTo>
                <a:lnTo>
                  <a:pt x="1424411" y="557888"/>
                </a:lnTo>
                <a:lnTo>
                  <a:pt x="1424359" y="556883"/>
                </a:lnTo>
                <a:lnTo>
                  <a:pt x="1430139" y="505618"/>
                </a:lnTo>
                <a:lnTo>
                  <a:pt x="1447479" y="468425"/>
                </a:lnTo>
                <a:lnTo>
                  <a:pt x="1490459" y="440216"/>
                </a:lnTo>
                <a:lnTo>
                  <a:pt x="1490035" y="440216"/>
                </a:lnTo>
                <a:lnTo>
                  <a:pt x="1508797" y="438269"/>
                </a:lnTo>
                <a:lnTo>
                  <a:pt x="1641477" y="438269"/>
                </a:lnTo>
                <a:lnTo>
                  <a:pt x="1639473" y="435065"/>
                </a:lnTo>
                <a:lnTo>
                  <a:pt x="1609317" y="404406"/>
                </a:lnTo>
                <a:lnTo>
                  <a:pt x="1572124" y="384239"/>
                </a:lnTo>
                <a:lnTo>
                  <a:pt x="1530911" y="374187"/>
                </a:lnTo>
                <a:lnTo>
                  <a:pt x="1508797" y="372931"/>
                </a:lnTo>
                <a:close/>
              </a:path>
              <a:path w="1673859" h="744220">
                <a:moveTo>
                  <a:pt x="1631432" y="10052"/>
                </a:moveTo>
                <a:lnTo>
                  <a:pt x="1537947" y="10052"/>
                </a:lnTo>
                <a:lnTo>
                  <a:pt x="1001168" y="733799"/>
                </a:lnTo>
                <a:lnTo>
                  <a:pt x="1095657" y="733799"/>
                </a:lnTo>
                <a:lnTo>
                  <a:pt x="1631432" y="10052"/>
                </a:lnTo>
                <a:close/>
              </a:path>
              <a:path w="1673859" h="744220">
                <a:moveTo>
                  <a:pt x="1641477" y="438269"/>
                </a:moveTo>
                <a:lnTo>
                  <a:pt x="1508797" y="438269"/>
                </a:lnTo>
                <a:lnTo>
                  <a:pt x="1527016" y="440216"/>
                </a:lnTo>
                <a:lnTo>
                  <a:pt x="1543476" y="446059"/>
                </a:lnTo>
                <a:lnTo>
                  <a:pt x="1582114" y="486205"/>
                </a:lnTo>
                <a:lnTo>
                  <a:pt x="1594591" y="529491"/>
                </a:lnTo>
                <a:lnTo>
                  <a:pt x="1594679" y="529931"/>
                </a:lnTo>
                <a:lnTo>
                  <a:pt x="1596249" y="556883"/>
                </a:lnTo>
                <a:lnTo>
                  <a:pt x="1594679" y="584401"/>
                </a:lnTo>
                <a:lnTo>
                  <a:pt x="1589967" y="608651"/>
                </a:lnTo>
                <a:lnTo>
                  <a:pt x="1571119" y="647352"/>
                </a:lnTo>
                <a:lnTo>
                  <a:pt x="1527016" y="676565"/>
                </a:lnTo>
                <a:lnTo>
                  <a:pt x="1508797" y="678513"/>
                </a:lnTo>
                <a:lnTo>
                  <a:pt x="1640105" y="678513"/>
                </a:lnTo>
                <a:lnTo>
                  <a:pt x="1660645" y="640441"/>
                </a:lnTo>
                <a:lnTo>
                  <a:pt x="1672205" y="588170"/>
                </a:lnTo>
                <a:lnTo>
                  <a:pt x="1673650" y="557888"/>
                </a:lnTo>
                <a:lnTo>
                  <a:pt x="1672371" y="529931"/>
                </a:lnTo>
                <a:lnTo>
                  <a:pt x="1672268" y="527669"/>
                </a:lnTo>
                <a:lnTo>
                  <a:pt x="1668122" y="500340"/>
                </a:lnTo>
                <a:lnTo>
                  <a:pt x="1661211" y="475901"/>
                </a:lnTo>
                <a:lnTo>
                  <a:pt x="1651536" y="454352"/>
                </a:lnTo>
                <a:lnTo>
                  <a:pt x="1641477" y="438269"/>
                </a:lnTo>
                <a:close/>
              </a:path>
              <a:path w="1673859" h="744220">
                <a:moveTo>
                  <a:pt x="1116767" y="0"/>
                </a:moveTo>
                <a:lnTo>
                  <a:pt x="1075051" y="5026"/>
                </a:lnTo>
                <a:lnTo>
                  <a:pt x="1036350" y="20104"/>
                </a:lnTo>
                <a:lnTo>
                  <a:pt x="1002676" y="45485"/>
                </a:lnTo>
                <a:lnTo>
                  <a:pt x="976038" y="81421"/>
                </a:lnTo>
                <a:lnTo>
                  <a:pt x="959452" y="127409"/>
                </a:lnTo>
                <a:lnTo>
                  <a:pt x="953969" y="183952"/>
                </a:lnTo>
                <a:lnTo>
                  <a:pt x="953923" y="184957"/>
                </a:lnTo>
                <a:lnTo>
                  <a:pt x="955306" y="215239"/>
                </a:lnTo>
                <a:lnTo>
                  <a:pt x="966363" y="267510"/>
                </a:lnTo>
                <a:lnTo>
                  <a:pt x="988477" y="308786"/>
                </a:lnTo>
                <a:lnTo>
                  <a:pt x="1018633" y="339445"/>
                </a:lnTo>
                <a:lnTo>
                  <a:pt x="1055323" y="359612"/>
                </a:lnTo>
                <a:lnTo>
                  <a:pt x="1095532" y="369664"/>
                </a:lnTo>
                <a:lnTo>
                  <a:pt x="1116767" y="370920"/>
                </a:lnTo>
                <a:lnTo>
                  <a:pt x="1138002" y="369664"/>
                </a:lnTo>
                <a:lnTo>
                  <a:pt x="1178210" y="359612"/>
                </a:lnTo>
                <a:lnTo>
                  <a:pt x="1214900" y="339445"/>
                </a:lnTo>
                <a:lnTo>
                  <a:pt x="1245056" y="308786"/>
                </a:lnTo>
                <a:lnTo>
                  <a:pt x="1247122" y="305582"/>
                </a:lnTo>
                <a:lnTo>
                  <a:pt x="1116767" y="305582"/>
                </a:lnTo>
                <a:lnTo>
                  <a:pt x="1098547" y="303634"/>
                </a:lnTo>
                <a:lnTo>
                  <a:pt x="1054444" y="274420"/>
                </a:lnTo>
                <a:lnTo>
                  <a:pt x="1037104" y="236223"/>
                </a:lnTo>
                <a:lnTo>
                  <a:pt x="1031376" y="184957"/>
                </a:lnTo>
                <a:lnTo>
                  <a:pt x="1031324" y="183952"/>
                </a:lnTo>
                <a:lnTo>
                  <a:pt x="1032746" y="157000"/>
                </a:lnTo>
                <a:lnTo>
                  <a:pt x="1044329" y="112331"/>
                </a:lnTo>
                <a:lnTo>
                  <a:pt x="1082087" y="72877"/>
                </a:lnTo>
                <a:lnTo>
                  <a:pt x="1098364" y="67285"/>
                </a:lnTo>
                <a:lnTo>
                  <a:pt x="1097940" y="67285"/>
                </a:lnTo>
                <a:lnTo>
                  <a:pt x="1116767" y="65338"/>
                </a:lnTo>
                <a:lnTo>
                  <a:pt x="1248494" y="65338"/>
                </a:lnTo>
                <a:lnTo>
                  <a:pt x="1246501" y="62134"/>
                </a:lnTo>
                <a:lnTo>
                  <a:pt x="1216847" y="31475"/>
                </a:lnTo>
                <a:lnTo>
                  <a:pt x="1180094" y="11308"/>
                </a:lnTo>
                <a:lnTo>
                  <a:pt x="1138881" y="1256"/>
                </a:lnTo>
                <a:lnTo>
                  <a:pt x="1116767" y="0"/>
                </a:lnTo>
                <a:close/>
              </a:path>
              <a:path w="1673859" h="744220">
                <a:moveTo>
                  <a:pt x="1248494" y="65338"/>
                </a:moveTo>
                <a:lnTo>
                  <a:pt x="1116767" y="65338"/>
                </a:lnTo>
                <a:lnTo>
                  <a:pt x="1134986" y="67285"/>
                </a:lnTo>
                <a:lnTo>
                  <a:pt x="1151446" y="73128"/>
                </a:lnTo>
                <a:lnTo>
                  <a:pt x="1189644" y="113274"/>
                </a:lnTo>
                <a:lnTo>
                  <a:pt x="1201622" y="156560"/>
                </a:lnTo>
                <a:lnTo>
                  <a:pt x="1203214" y="183952"/>
                </a:lnTo>
                <a:lnTo>
                  <a:pt x="1201644" y="211846"/>
                </a:lnTo>
                <a:lnTo>
                  <a:pt x="1189079" y="257081"/>
                </a:lnTo>
                <a:lnTo>
                  <a:pt x="1165205" y="288054"/>
                </a:lnTo>
                <a:lnTo>
                  <a:pt x="1116767" y="305582"/>
                </a:lnTo>
                <a:lnTo>
                  <a:pt x="1247122" y="305582"/>
                </a:lnTo>
                <a:lnTo>
                  <a:pt x="1267610" y="267510"/>
                </a:lnTo>
                <a:lnTo>
                  <a:pt x="1279170" y="215239"/>
                </a:lnTo>
                <a:lnTo>
                  <a:pt x="1280615" y="184957"/>
                </a:lnTo>
                <a:lnTo>
                  <a:pt x="1279336" y="157000"/>
                </a:lnTo>
                <a:lnTo>
                  <a:pt x="1279233" y="154738"/>
                </a:lnTo>
                <a:lnTo>
                  <a:pt x="1275086" y="127409"/>
                </a:lnTo>
                <a:lnTo>
                  <a:pt x="1268176" y="102970"/>
                </a:lnTo>
                <a:lnTo>
                  <a:pt x="1258501" y="81421"/>
                </a:lnTo>
                <a:lnTo>
                  <a:pt x="1248494" y="65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5021" y="8887700"/>
            <a:ext cx="2757752" cy="67064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92800" y="1511973"/>
            <a:ext cx="1044070" cy="219503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9835522" y="5799928"/>
            <a:ext cx="6533515" cy="2580640"/>
          </a:xfrm>
          <a:custGeom>
            <a:avLst/>
            <a:gdLst/>
            <a:ahLst/>
            <a:cxnLst/>
            <a:rect l="l" t="t" r="r" b="b"/>
            <a:pathLst>
              <a:path w="6533515" h="2580640">
                <a:moveTo>
                  <a:pt x="418416" y="1818235"/>
                </a:moveTo>
                <a:lnTo>
                  <a:pt x="38354" y="1818235"/>
                </a:lnTo>
                <a:lnTo>
                  <a:pt x="45543" y="1869035"/>
                </a:lnTo>
                <a:lnTo>
                  <a:pt x="54712" y="1919835"/>
                </a:lnTo>
                <a:lnTo>
                  <a:pt x="65861" y="1970635"/>
                </a:lnTo>
                <a:lnTo>
                  <a:pt x="78991" y="2021435"/>
                </a:lnTo>
                <a:lnTo>
                  <a:pt x="94100" y="2072235"/>
                </a:lnTo>
                <a:lnTo>
                  <a:pt x="111190" y="2110335"/>
                </a:lnTo>
                <a:lnTo>
                  <a:pt x="130260" y="2148435"/>
                </a:lnTo>
                <a:lnTo>
                  <a:pt x="151310" y="2199235"/>
                </a:lnTo>
                <a:lnTo>
                  <a:pt x="174340" y="2237335"/>
                </a:lnTo>
                <a:lnTo>
                  <a:pt x="202452" y="2275435"/>
                </a:lnTo>
                <a:lnTo>
                  <a:pt x="232744" y="2313535"/>
                </a:lnTo>
                <a:lnTo>
                  <a:pt x="265215" y="2351635"/>
                </a:lnTo>
                <a:lnTo>
                  <a:pt x="299865" y="2389735"/>
                </a:lnTo>
                <a:lnTo>
                  <a:pt x="336694" y="2415135"/>
                </a:lnTo>
                <a:lnTo>
                  <a:pt x="375703" y="2440535"/>
                </a:lnTo>
                <a:lnTo>
                  <a:pt x="416891" y="2465935"/>
                </a:lnTo>
                <a:lnTo>
                  <a:pt x="460258" y="2491335"/>
                </a:lnTo>
                <a:lnTo>
                  <a:pt x="501238" y="2516735"/>
                </a:lnTo>
                <a:lnTo>
                  <a:pt x="543597" y="2529435"/>
                </a:lnTo>
                <a:lnTo>
                  <a:pt x="632446" y="2554835"/>
                </a:lnTo>
                <a:lnTo>
                  <a:pt x="726805" y="2580235"/>
                </a:lnTo>
                <a:lnTo>
                  <a:pt x="1039039" y="2580235"/>
                </a:lnTo>
                <a:lnTo>
                  <a:pt x="1138168" y="2554835"/>
                </a:lnTo>
                <a:lnTo>
                  <a:pt x="1231072" y="2529435"/>
                </a:lnTo>
                <a:lnTo>
                  <a:pt x="1275190" y="2504035"/>
                </a:lnTo>
                <a:lnTo>
                  <a:pt x="1317752" y="2478635"/>
                </a:lnTo>
                <a:lnTo>
                  <a:pt x="1358758" y="2465935"/>
                </a:lnTo>
                <a:lnTo>
                  <a:pt x="1398208" y="2427835"/>
                </a:lnTo>
                <a:lnTo>
                  <a:pt x="1436650" y="2402435"/>
                </a:lnTo>
                <a:lnTo>
                  <a:pt x="1473362" y="2377035"/>
                </a:lnTo>
                <a:lnTo>
                  <a:pt x="1508345" y="2338935"/>
                </a:lnTo>
                <a:lnTo>
                  <a:pt x="1541599" y="2300835"/>
                </a:lnTo>
                <a:lnTo>
                  <a:pt x="1552108" y="2288135"/>
                </a:lnTo>
                <a:lnTo>
                  <a:pt x="889135" y="2288135"/>
                </a:lnTo>
                <a:lnTo>
                  <a:pt x="834840" y="2275435"/>
                </a:lnTo>
                <a:lnTo>
                  <a:pt x="783534" y="2275435"/>
                </a:lnTo>
                <a:lnTo>
                  <a:pt x="735217" y="2262735"/>
                </a:lnTo>
                <a:lnTo>
                  <a:pt x="689889" y="2250035"/>
                </a:lnTo>
                <a:lnTo>
                  <a:pt x="647549" y="2224635"/>
                </a:lnTo>
                <a:lnTo>
                  <a:pt x="608198" y="2199235"/>
                </a:lnTo>
                <a:lnTo>
                  <a:pt x="571835" y="2173835"/>
                </a:lnTo>
                <a:lnTo>
                  <a:pt x="542742" y="2135735"/>
                </a:lnTo>
                <a:lnTo>
                  <a:pt x="516482" y="2110335"/>
                </a:lnTo>
                <a:lnTo>
                  <a:pt x="493056" y="2072235"/>
                </a:lnTo>
                <a:lnTo>
                  <a:pt x="472462" y="2021435"/>
                </a:lnTo>
                <a:lnTo>
                  <a:pt x="454701" y="1983335"/>
                </a:lnTo>
                <a:lnTo>
                  <a:pt x="439773" y="1932535"/>
                </a:lnTo>
                <a:lnTo>
                  <a:pt x="427678" y="1869035"/>
                </a:lnTo>
                <a:lnTo>
                  <a:pt x="418416" y="1818235"/>
                </a:lnTo>
                <a:close/>
              </a:path>
              <a:path w="6533515" h="2580640">
                <a:moveTo>
                  <a:pt x="1831130" y="1043535"/>
                </a:moveTo>
                <a:lnTo>
                  <a:pt x="1433076" y="1043535"/>
                </a:lnTo>
                <a:lnTo>
                  <a:pt x="1534194" y="1056235"/>
                </a:lnTo>
                <a:lnTo>
                  <a:pt x="1520634" y="1107035"/>
                </a:lnTo>
                <a:lnTo>
                  <a:pt x="1503200" y="1157835"/>
                </a:lnTo>
                <a:lnTo>
                  <a:pt x="1481892" y="1208635"/>
                </a:lnTo>
                <a:lnTo>
                  <a:pt x="1456709" y="1259435"/>
                </a:lnTo>
                <a:lnTo>
                  <a:pt x="1432964" y="1290570"/>
                </a:lnTo>
                <a:lnTo>
                  <a:pt x="1432689" y="1335635"/>
                </a:lnTo>
                <a:lnTo>
                  <a:pt x="1431527" y="1386435"/>
                </a:lnTo>
                <a:lnTo>
                  <a:pt x="1429590" y="1449935"/>
                </a:lnTo>
                <a:lnTo>
                  <a:pt x="1426878" y="1500735"/>
                </a:lnTo>
                <a:lnTo>
                  <a:pt x="1423391" y="1551535"/>
                </a:lnTo>
                <a:lnTo>
                  <a:pt x="1419129" y="1602335"/>
                </a:lnTo>
                <a:lnTo>
                  <a:pt x="1414093" y="1640435"/>
                </a:lnTo>
                <a:lnTo>
                  <a:pt x="1408281" y="1691235"/>
                </a:lnTo>
                <a:lnTo>
                  <a:pt x="1401695" y="1729335"/>
                </a:lnTo>
                <a:lnTo>
                  <a:pt x="1390266" y="1792835"/>
                </a:lnTo>
                <a:lnTo>
                  <a:pt x="1376900" y="1856335"/>
                </a:lnTo>
                <a:lnTo>
                  <a:pt x="1361597" y="1907135"/>
                </a:lnTo>
                <a:lnTo>
                  <a:pt x="1344357" y="1957935"/>
                </a:lnTo>
                <a:lnTo>
                  <a:pt x="1325179" y="1996035"/>
                </a:lnTo>
                <a:lnTo>
                  <a:pt x="1304065" y="2046835"/>
                </a:lnTo>
                <a:lnTo>
                  <a:pt x="1277286" y="2084935"/>
                </a:lnTo>
                <a:lnTo>
                  <a:pt x="1247160" y="2135735"/>
                </a:lnTo>
                <a:lnTo>
                  <a:pt x="1213687" y="2161135"/>
                </a:lnTo>
                <a:lnTo>
                  <a:pt x="1176866" y="2199235"/>
                </a:lnTo>
                <a:lnTo>
                  <a:pt x="1136698" y="2224635"/>
                </a:lnTo>
                <a:lnTo>
                  <a:pt x="1094438" y="2250035"/>
                </a:lnTo>
                <a:lnTo>
                  <a:pt x="1048552" y="2262735"/>
                </a:lnTo>
                <a:lnTo>
                  <a:pt x="999039" y="2275435"/>
                </a:lnTo>
                <a:lnTo>
                  <a:pt x="945900" y="2275435"/>
                </a:lnTo>
                <a:lnTo>
                  <a:pt x="889135" y="2288135"/>
                </a:lnTo>
                <a:lnTo>
                  <a:pt x="1552108" y="2288135"/>
                </a:lnTo>
                <a:lnTo>
                  <a:pt x="1573125" y="2262735"/>
                </a:lnTo>
                <a:lnTo>
                  <a:pt x="1602921" y="2224635"/>
                </a:lnTo>
                <a:lnTo>
                  <a:pt x="1630988" y="2186535"/>
                </a:lnTo>
                <a:lnTo>
                  <a:pt x="1657327" y="2135735"/>
                </a:lnTo>
                <a:lnTo>
                  <a:pt x="1681936" y="2084935"/>
                </a:lnTo>
                <a:lnTo>
                  <a:pt x="1704817" y="2034135"/>
                </a:lnTo>
                <a:lnTo>
                  <a:pt x="1741819" y="1945235"/>
                </a:lnTo>
                <a:lnTo>
                  <a:pt x="1756495" y="1894435"/>
                </a:lnTo>
                <a:lnTo>
                  <a:pt x="1769998" y="1856335"/>
                </a:lnTo>
                <a:lnTo>
                  <a:pt x="1782326" y="1805535"/>
                </a:lnTo>
                <a:lnTo>
                  <a:pt x="1793480" y="1754735"/>
                </a:lnTo>
                <a:lnTo>
                  <a:pt x="1803460" y="1716635"/>
                </a:lnTo>
                <a:lnTo>
                  <a:pt x="1812266" y="1665835"/>
                </a:lnTo>
                <a:lnTo>
                  <a:pt x="1819898" y="1615035"/>
                </a:lnTo>
                <a:lnTo>
                  <a:pt x="1826356" y="1551535"/>
                </a:lnTo>
                <a:lnTo>
                  <a:pt x="1831639" y="1500735"/>
                </a:lnTo>
                <a:lnTo>
                  <a:pt x="1835749" y="1449935"/>
                </a:lnTo>
                <a:lnTo>
                  <a:pt x="1838684" y="1386435"/>
                </a:lnTo>
                <a:lnTo>
                  <a:pt x="1840445" y="1335635"/>
                </a:lnTo>
                <a:lnTo>
                  <a:pt x="1840798" y="1297535"/>
                </a:lnTo>
                <a:lnTo>
                  <a:pt x="1840785" y="1246735"/>
                </a:lnTo>
                <a:lnTo>
                  <a:pt x="1840661" y="1234035"/>
                </a:lnTo>
                <a:lnTo>
                  <a:pt x="1840537" y="1221335"/>
                </a:lnTo>
                <a:lnTo>
                  <a:pt x="1840414" y="1208635"/>
                </a:lnTo>
                <a:lnTo>
                  <a:pt x="1838557" y="1157835"/>
                </a:lnTo>
                <a:lnTo>
                  <a:pt x="1835462" y="1094335"/>
                </a:lnTo>
                <a:lnTo>
                  <a:pt x="1831130" y="1043535"/>
                </a:lnTo>
                <a:close/>
              </a:path>
              <a:path w="6533515" h="2580640">
                <a:moveTo>
                  <a:pt x="896251" y="1589635"/>
                </a:moveTo>
                <a:lnTo>
                  <a:pt x="690430" y="1589635"/>
                </a:lnTo>
                <a:lnTo>
                  <a:pt x="740278" y="1602335"/>
                </a:lnTo>
                <a:lnTo>
                  <a:pt x="844589" y="1602335"/>
                </a:lnTo>
                <a:lnTo>
                  <a:pt x="896251" y="1589635"/>
                </a:lnTo>
                <a:close/>
              </a:path>
              <a:path w="6533515" h="2580640">
                <a:moveTo>
                  <a:pt x="1042482" y="14835"/>
                </a:moveTo>
                <a:lnTo>
                  <a:pt x="734077" y="14835"/>
                </a:lnTo>
                <a:lnTo>
                  <a:pt x="685924" y="27535"/>
                </a:lnTo>
                <a:lnTo>
                  <a:pt x="638956" y="27535"/>
                </a:lnTo>
                <a:lnTo>
                  <a:pt x="593175" y="40235"/>
                </a:lnTo>
                <a:lnTo>
                  <a:pt x="505168" y="65635"/>
                </a:lnTo>
                <a:lnTo>
                  <a:pt x="462943" y="91035"/>
                </a:lnTo>
                <a:lnTo>
                  <a:pt x="421903" y="103735"/>
                </a:lnTo>
                <a:lnTo>
                  <a:pt x="373578" y="129135"/>
                </a:lnTo>
                <a:lnTo>
                  <a:pt x="327977" y="167235"/>
                </a:lnTo>
                <a:lnTo>
                  <a:pt x="285100" y="192635"/>
                </a:lnTo>
                <a:lnTo>
                  <a:pt x="244948" y="230735"/>
                </a:lnTo>
                <a:lnTo>
                  <a:pt x="207519" y="256135"/>
                </a:lnTo>
                <a:lnTo>
                  <a:pt x="172814" y="306935"/>
                </a:lnTo>
                <a:lnTo>
                  <a:pt x="140834" y="345035"/>
                </a:lnTo>
                <a:lnTo>
                  <a:pt x="111577" y="383135"/>
                </a:lnTo>
                <a:lnTo>
                  <a:pt x="88160" y="421235"/>
                </a:lnTo>
                <a:lnTo>
                  <a:pt x="67497" y="472035"/>
                </a:lnTo>
                <a:lnTo>
                  <a:pt x="49590" y="510135"/>
                </a:lnTo>
                <a:lnTo>
                  <a:pt x="34437" y="560935"/>
                </a:lnTo>
                <a:lnTo>
                  <a:pt x="22040" y="599035"/>
                </a:lnTo>
                <a:lnTo>
                  <a:pt x="12397" y="649835"/>
                </a:lnTo>
                <a:lnTo>
                  <a:pt x="5510" y="700635"/>
                </a:lnTo>
                <a:lnTo>
                  <a:pt x="1377" y="751435"/>
                </a:lnTo>
                <a:lnTo>
                  <a:pt x="0" y="802235"/>
                </a:lnTo>
                <a:lnTo>
                  <a:pt x="1248" y="853035"/>
                </a:lnTo>
                <a:lnTo>
                  <a:pt x="4993" y="903835"/>
                </a:lnTo>
                <a:lnTo>
                  <a:pt x="11235" y="954635"/>
                </a:lnTo>
                <a:lnTo>
                  <a:pt x="19973" y="1005435"/>
                </a:lnTo>
                <a:lnTo>
                  <a:pt x="31209" y="1043535"/>
                </a:lnTo>
                <a:lnTo>
                  <a:pt x="44941" y="1094335"/>
                </a:lnTo>
                <a:lnTo>
                  <a:pt x="61169" y="1132435"/>
                </a:lnTo>
                <a:lnTo>
                  <a:pt x="79895" y="1183235"/>
                </a:lnTo>
                <a:lnTo>
                  <a:pt x="101117" y="1221335"/>
                </a:lnTo>
                <a:lnTo>
                  <a:pt x="127595" y="1259435"/>
                </a:lnTo>
                <a:lnTo>
                  <a:pt x="156470" y="1297535"/>
                </a:lnTo>
                <a:lnTo>
                  <a:pt x="187742" y="1348335"/>
                </a:lnTo>
                <a:lnTo>
                  <a:pt x="221412" y="1373735"/>
                </a:lnTo>
                <a:lnTo>
                  <a:pt x="257478" y="1411835"/>
                </a:lnTo>
                <a:lnTo>
                  <a:pt x="295942" y="1437235"/>
                </a:lnTo>
                <a:lnTo>
                  <a:pt x="336803" y="1475335"/>
                </a:lnTo>
                <a:lnTo>
                  <a:pt x="380061" y="1500735"/>
                </a:lnTo>
                <a:lnTo>
                  <a:pt x="420267" y="1526135"/>
                </a:lnTo>
                <a:lnTo>
                  <a:pt x="461851" y="1538835"/>
                </a:lnTo>
                <a:lnTo>
                  <a:pt x="549150" y="1564235"/>
                </a:lnTo>
                <a:lnTo>
                  <a:pt x="641959" y="1589635"/>
                </a:lnTo>
                <a:lnTo>
                  <a:pt x="946489" y="1589635"/>
                </a:lnTo>
                <a:lnTo>
                  <a:pt x="1042697" y="1564235"/>
                </a:lnTo>
                <a:lnTo>
                  <a:pt x="1133211" y="1538835"/>
                </a:lnTo>
                <a:lnTo>
                  <a:pt x="1184060" y="1513435"/>
                </a:lnTo>
                <a:lnTo>
                  <a:pt x="1232004" y="1488035"/>
                </a:lnTo>
                <a:lnTo>
                  <a:pt x="1277042" y="1449935"/>
                </a:lnTo>
                <a:lnTo>
                  <a:pt x="1319174" y="1424535"/>
                </a:lnTo>
                <a:lnTo>
                  <a:pt x="1358401" y="1386435"/>
                </a:lnTo>
                <a:lnTo>
                  <a:pt x="1394721" y="1348335"/>
                </a:lnTo>
                <a:lnTo>
                  <a:pt x="1427652" y="1297535"/>
                </a:lnTo>
                <a:lnTo>
                  <a:pt x="789325" y="1297535"/>
                </a:lnTo>
                <a:lnTo>
                  <a:pt x="739093" y="1284835"/>
                </a:lnTo>
                <a:lnTo>
                  <a:pt x="692130" y="1272135"/>
                </a:lnTo>
                <a:lnTo>
                  <a:pt x="648436" y="1246735"/>
                </a:lnTo>
                <a:lnTo>
                  <a:pt x="608011" y="1221335"/>
                </a:lnTo>
                <a:lnTo>
                  <a:pt x="570855" y="1195935"/>
                </a:lnTo>
                <a:lnTo>
                  <a:pt x="536967" y="1170535"/>
                </a:lnTo>
                <a:lnTo>
                  <a:pt x="506730" y="1132435"/>
                </a:lnTo>
                <a:lnTo>
                  <a:pt x="480525" y="1094335"/>
                </a:lnTo>
                <a:lnTo>
                  <a:pt x="458351" y="1056235"/>
                </a:lnTo>
                <a:lnTo>
                  <a:pt x="440209" y="1005435"/>
                </a:lnTo>
                <a:lnTo>
                  <a:pt x="426098" y="967335"/>
                </a:lnTo>
                <a:lnTo>
                  <a:pt x="416019" y="916535"/>
                </a:lnTo>
                <a:lnTo>
                  <a:pt x="409972" y="865735"/>
                </a:lnTo>
                <a:lnTo>
                  <a:pt x="407956" y="814935"/>
                </a:lnTo>
                <a:lnTo>
                  <a:pt x="409972" y="751435"/>
                </a:lnTo>
                <a:lnTo>
                  <a:pt x="416019" y="700635"/>
                </a:lnTo>
                <a:lnTo>
                  <a:pt x="426098" y="649835"/>
                </a:lnTo>
                <a:lnTo>
                  <a:pt x="440209" y="611735"/>
                </a:lnTo>
                <a:lnTo>
                  <a:pt x="458351" y="560935"/>
                </a:lnTo>
                <a:lnTo>
                  <a:pt x="480525" y="522835"/>
                </a:lnTo>
                <a:lnTo>
                  <a:pt x="506730" y="484735"/>
                </a:lnTo>
                <a:lnTo>
                  <a:pt x="536967" y="446635"/>
                </a:lnTo>
                <a:lnTo>
                  <a:pt x="571454" y="421235"/>
                </a:lnTo>
                <a:lnTo>
                  <a:pt x="608665" y="383135"/>
                </a:lnTo>
                <a:lnTo>
                  <a:pt x="648600" y="370435"/>
                </a:lnTo>
                <a:lnTo>
                  <a:pt x="691259" y="345035"/>
                </a:lnTo>
                <a:lnTo>
                  <a:pt x="736642" y="332335"/>
                </a:lnTo>
                <a:lnTo>
                  <a:pt x="784749" y="319635"/>
                </a:lnTo>
                <a:lnTo>
                  <a:pt x="835580" y="306935"/>
                </a:lnTo>
                <a:lnTo>
                  <a:pt x="1573819" y="306935"/>
                </a:lnTo>
                <a:lnTo>
                  <a:pt x="1563994" y="294235"/>
                </a:lnTo>
                <a:lnTo>
                  <a:pt x="1532999" y="256135"/>
                </a:lnTo>
                <a:lnTo>
                  <a:pt x="1500484" y="230735"/>
                </a:lnTo>
                <a:lnTo>
                  <a:pt x="1466448" y="192635"/>
                </a:lnTo>
                <a:lnTo>
                  <a:pt x="1430893" y="167235"/>
                </a:lnTo>
                <a:lnTo>
                  <a:pt x="1393817" y="141835"/>
                </a:lnTo>
                <a:lnTo>
                  <a:pt x="1355220" y="116435"/>
                </a:lnTo>
                <a:lnTo>
                  <a:pt x="1315104" y="91035"/>
                </a:lnTo>
                <a:lnTo>
                  <a:pt x="1273468" y="78335"/>
                </a:lnTo>
                <a:lnTo>
                  <a:pt x="1230311" y="65635"/>
                </a:lnTo>
                <a:lnTo>
                  <a:pt x="1139437" y="40235"/>
                </a:lnTo>
                <a:lnTo>
                  <a:pt x="1042482" y="14835"/>
                </a:lnTo>
                <a:close/>
              </a:path>
              <a:path w="6533515" h="2580640">
                <a:moveTo>
                  <a:pt x="1573819" y="306935"/>
                </a:moveTo>
                <a:lnTo>
                  <a:pt x="939209" y="306935"/>
                </a:lnTo>
                <a:lnTo>
                  <a:pt x="987153" y="319635"/>
                </a:lnTo>
                <a:lnTo>
                  <a:pt x="1032966" y="332335"/>
                </a:lnTo>
                <a:lnTo>
                  <a:pt x="1076647" y="345035"/>
                </a:lnTo>
                <a:lnTo>
                  <a:pt x="1118199" y="357735"/>
                </a:lnTo>
                <a:lnTo>
                  <a:pt x="1157619" y="383135"/>
                </a:lnTo>
                <a:lnTo>
                  <a:pt x="1201552" y="408535"/>
                </a:lnTo>
                <a:lnTo>
                  <a:pt x="1241302" y="446635"/>
                </a:lnTo>
                <a:lnTo>
                  <a:pt x="1276867" y="472035"/>
                </a:lnTo>
                <a:lnTo>
                  <a:pt x="1308249" y="522835"/>
                </a:lnTo>
                <a:lnTo>
                  <a:pt x="1335446" y="560935"/>
                </a:lnTo>
                <a:lnTo>
                  <a:pt x="1355689" y="599035"/>
                </a:lnTo>
                <a:lnTo>
                  <a:pt x="1372251" y="649835"/>
                </a:lnTo>
                <a:lnTo>
                  <a:pt x="1385133" y="687935"/>
                </a:lnTo>
                <a:lnTo>
                  <a:pt x="1394334" y="738735"/>
                </a:lnTo>
                <a:lnTo>
                  <a:pt x="1399855" y="776835"/>
                </a:lnTo>
                <a:lnTo>
                  <a:pt x="1401695" y="827635"/>
                </a:lnTo>
                <a:lnTo>
                  <a:pt x="1399516" y="878435"/>
                </a:lnTo>
                <a:lnTo>
                  <a:pt x="1392978" y="929235"/>
                </a:lnTo>
                <a:lnTo>
                  <a:pt x="1382082" y="980035"/>
                </a:lnTo>
                <a:lnTo>
                  <a:pt x="1366827" y="1030835"/>
                </a:lnTo>
                <a:lnTo>
                  <a:pt x="1347214" y="1068935"/>
                </a:lnTo>
                <a:lnTo>
                  <a:pt x="1323242" y="1107035"/>
                </a:lnTo>
                <a:lnTo>
                  <a:pt x="1294912" y="1145135"/>
                </a:lnTo>
                <a:lnTo>
                  <a:pt x="1262223" y="1183235"/>
                </a:lnTo>
                <a:lnTo>
                  <a:pt x="1226810" y="1208635"/>
                </a:lnTo>
                <a:lnTo>
                  <a:pt x="1188564" y="1234035"/>
                </a:lnTo>
                <a:lnTo>
                  <a:pt x="1147485" y="1259435"/>
                </a:lnTo>
                <a:lnTo>
                  <a:pt x="1103573" y="1272135"/>
                </a:lnTo>
                <a:lnTo>
                  <a:pt x="1056828" y="1284835"/>
                </a:lnTo>
                <a:lnTo>
                  <a:pt x="1007250" y="1297535"/>
                </a:lnTo>
                <a:lnTo>
                  <a:pt x="1427652" y="1297535"/>
                </a:lnTo>
                <a:lnTo>
                  <a:pt x="1432964" y="1290570"/>
                </a:lnTo>
                <a:lnTo>
                  <a:pt x="1433076" y="1043535"/>
                </a:lnTo>
                <a:lnTo>
                  <a:pt x="1831130" y="1043535"/>
                </a:lnTo>
                <a:lnTo>
                  <a:pt x="1825560" y="980035"/>
                </a:lnTo>
                <a:lnTo>
                  <a:pt x="1818752" y="929235"/>
                </a:lnTo>
                <a:lnTo>
                  <a:pt x="1810706" y="878435"/>
                </a:lnTo>
                <a:lnTo>
                  <a:pt x="1801422" y="827635"/>
                </a:lnTo>
                <a:lnTo>
                  <a:pt x="1790901" y="776835"/>
                </a:lnTo>
                <a:lnTo>
                  <a:pt x="1779142" y="726035"/>
                </a:lnTo>
                <a:lnTo>
                  <a:pt x="1766145" y="687935"/>
                </a:lnTo>
                <a:lnTo>
                  <a:pt x="1751910" y="637135"/>
                </a:lnTo>
                <a:lnTo>
                  <a:pt x="1736437" y="599035"/>
                </a:lnTo>
                <a:lnTo>
                  <a:pt x="1719727" y="548235"/>
                </a:lnTo>
                <a:lnTo>
                  <a:pt x="1701778" y="510135"/>
                </a:lnTo>
                <a:lnTo>
                  <a:pt x="1682592" y="472035"/>
                </a:lnTo>
                <a:lnTo>
                  <a:pt x="1662168" y="433935"/>
                </a:lnTo>
                <a:lnTo>
                  <a:pt x="1640506" y="395835"/>
                </a:lnTo>
                <a:lnTo>
                  <a:pt x="1617607" y="357735"/>
                </a:lnTo>
                <a:lnTo>
                  <a:pt x="1593469" y="332335"/>
                </a:lnTo>
                <a:lnTo>
                  <a:pt x="1573819" y="306935"/>
                </a:lnTo>
                <a:close/>
              </a:path>
              <a:path w="6533515" h="2580640">
                <a:moveTo>
                  <a:pt x="1433076" y="1043535"/>
                </a:moveTo>
                <a:lnTo>
                  <a:pt x="1432964" y="1290570"/>
                </a:lnTo>
                <a:lnTo>
                  <a:pt x="1456709" y="1259435"/>
                </a:lnTo>
                <a:lnTo>
                  <a:pt x="1481892" y="1208635"/>
                </a:lnTo>
                <a:lnTo>
                  <a:pt x="1503200" y="1157835"/>
                </a:lnTo>
                <a:lnTo>
                  <a:pt x="1520634" y="1107035"/>
                </a:lnTo>
                <a:lnTo>
                  <a:pt x="1534194" y="1056235"/>
                </a:lnTo>
                <a:lnTo>
                  <a:pt x="1433076" y="1043535"/>
                </a:lnTo>
                <a:close/>
              </a:path>
              <a:path w="6533515" h="2580640">
                <a:moveTo>
                  <a:pt x="939446" y="2135"/>
                </a:moveTo>
                <a:lnTo>
                  <a:pt x="833939" y="2135"/>
                </a:lnTo>
                <a:lnTo>
                  <a:pt x="783415" y="14835"/>
                </a:lnTo>
                <a:lnTo>
                  <a:pt x="991724" y="14835"/>
                </a:lnTo>
                <a:lnTo>
                  <a:pt x="939446" y="2135"/>
                </a:lnTo>
                <a:close/>
              </a:path>
              <a:path w="6533515" h="2580640">
                <a:moveTo>
                  <a:pt x="2449126" y="1774783"/>
                </a:moveTo>
                <a:lnTo>
                  <a:pt x="2069064" y="1774783"/>
                </a:lnTo>
                <a:lnTo>
                  <a:pt x="2076382" y="1831175"/>
                </a:lnTo>
                <a:lnTo>
                  <a:pt x="2085939" y="1885672"/>
                </a:lnTo>
                <a:lnTo>
                  <a:pt x="2097733" y="1938276"/>
                </a:lnTo>
                <a:lnTo>
                  <a:pt x="2111767" y="1988985"/>
                </a:lnTo>
                <a:lnTo>
                  <a:pt x="2128038" y="2037800"/>
                </a:lnTo>
                <a:lnTo>
                  <a:pt x="2146549" y="2084721"/>
                </a:lnTo>
                <a:lnTo>
                  <a:pt x="2167297" y="2129749"/>
                </a:lnTo>
                <a:lnTo>
                  <a:pt x="2190284" y="2172882"/>
                </a:lnTo>
                <a:lnTo>
                  <a:pt x="2215510" y="2214121"/>
                </a:lnTo>
                <a:lnTo>
                  <a:pt x="2247164" y="2257270"/>
                </a:lnTo>
                <a:lnTo>
                  <a:pt x="2281105" y="2297804"/>
                </a:lnTo>
                <a:lnTo>
                  <a:pt x="2317336" y="2335723"/>
                </a:lnTo>
                <a:lnTo>
                  <a:pt x="2355854" y="2371027"/>
                </a:lnTo>
                <a:lnTo>
                  <a:pt x="2396660" y="2403716"/>
                </a:lnTo>
                <a:lnTo>
                  <a:pt x="2439755" y="2433789"/>
                </a:lnTo>
                <a:lnTo>
                  <a:pt x="2485138" y="2461248"/>
                </a:lnTo>
                <a:lnTo>
                  <a:pt x="2532809" y="2486091"/>
                </a:lnTo>
                <a:lnTo>
                  <a:pt x="2577707" y="2505850"/>
                </a:lnTo>
                <a:lnTo>
                  <a:pt x="2624069" y="2523284"/>
                </a:lnTo>
                <a:lnTo>
                  <a:pt x="2671894" y="2538393"/>
                </a:lnTo>
                <a:lnTo>
                  <a:pt x="2721183" y="2551178"/>
                </a:lnTo>
                <a:lnTo>
                  <a:pt x="2771935" y="2561639"/>
                </a:lnTo>
                <a:lnTo>
                  <a:pt x="2824151" y="2569775"/>
                </a:lnTo>
                <a:lnTo>
                  <a:pt x="2877831" y="2575586"/>
                </a:lnTo>
                <a:lnTo>
                  <a:pt x="2934335" y="2579159"/>
                </a:lnTo>
                <a:lnTo>
                  <a:pt x="2937167" y="2579159"/>
                </a:lnTo>
                <a:lnTo>
                  <a:pt x="2989581" y="2580235"/>
                </a:lnTo>
                <a:lnTo>
                  <a:pt x="3043906" y="2579159"/>
                </a:lnTo>
                <a:lnTo>
                  <a:pt x="3096854" y="2575930"/>
                </a:lnTo>
                <a:lnTo>
                  <a:pt x="3148424" y="2570549"/>
                </a:lnTo>
                <a:lnTo>
                  <a:pt x="3198617" y="2563016"/>
                </a:lnTo>
                <a:lnTo>
                  <a:pt x="3247432" y="2553331"/>
                </a:lnTo>
                <a:lnTo>
                  <a:pt x="3294870" y="2541493"/>
                </a:lnTo>
                <a:lnTo>
                  <a:pt x="3340930" y="2527503"/>
                </a:lnTo>
                <a:lnTo>
                  <a:pt x="3385613" y="2511360"/>
                </a:lnTo>
                <a:lnTo>
                  <a:pt x="3428918" y="2493065"/>
                </a:lnTo>
                <a:lnTo>
                  <a:pt x="3475554" y="2469311"/>
                </a:lnTo>
                <a:lnTo>
                  <a:pt x="3519575" y="2443378"/>
                </a:lnTo>
                <a:lnTo>
                  <a:pt x="3560981" y="2415266"/>
                </a:lnTo>
                <a:lnTo>
                  <a:pt x="3599772" y="2384974"/>
                </a:lnTo>
                <a:lnTo>
                  <a:pt x="3635947" y="2352503"/>
                </a:lnTo>
                <a:lnTo>
                  <a:pt x="3669508" y="2317853"/>
                </a:lnTo>
                <a:lnTo>
                  <a:pt x="3700453" y="2281024"/>
                </a:lnTo>
                <a:lnTo>
                  <a:pt x="3703460" y="2276883"/>
                </a:lnTo>
                <a:lnTo>
                  <a:pt x="2982607" y="2276883"/>
                </a:lnTo>
                <a:lnTo>
                  <a:pt x="2927363" y="2274922"/>
                </a:lnTo>
                <a:lnTo>
                  <a:pt x="2874952" y="2269038"/>
                </a:lnTo>
                <a:lnTo>
                  <a:pt x="2825374" y="2259231"/>
                </a:lnTo>
                <a:lnTo>
                  <a:pt x="2778629" y="2245502"/>
                </a:lnTo>
                <a:lnTo>
                  <a:pt x="2734717" y="2227850"/>
                </a:lnTo>
                <a:lnTo>
                  <a:pt x="2693638" y="2206275"/>
                </a:lnTo>
                <a:lnTo>
                  <a:pt x="2655392" y="2180778"/>
                </a:lnTo>
                <a:lnTo>
                  <a:pt x="2619979" y="2151358"/>
                </a:lnTo>
                <a:lnTo>
                  <a:pt x="2587563" y="2117253"/>
                </a:lnTo>
                <a:lnTo>
                  <a:pt x="2558306" y="2079443"/>
                </a:lnTo>
                <a:lnTo>
                  <a:pt x="2532210" y="2037928"/>
                </a:lnTo>
                <a:lnTo>
                  <a:pt x="2509273" y="1992708"/>
                </a:lnTo>
                <a:lnTo>
                  <a:pt x="2489496" y="1943784"/>
                </a:lnTo>
                <a:lnTo>
                  <a:pt x="2472880" y="1891155"/>
                </a:lnTo>
                <a:lnTo>
                  <a:pt x="2459423" y="1834821"/>
                </a:lnTo>
                <a:lnTo>
                  <a:pt x="2449126" y="1774783"/>
                </a:lnTo>
                <a:close/>
              </a:path>
              <a:path w="6533515" h="2580640">
                <a:moveTo>
                  <a:pt x="3671497" y="303352"/>
                </a:moveTo>
                <a:lnTo>
                  <a:pt x="2968660" y="303352"/>
                </a:lnTo>
                <a:lnTo>
                  <a:pt x="3024520" y="305486"/>
                </a:lnTo>
                <a:lnTo>
                  <a:pt x="3076537" y="311891"/>
                </a:lnTo>
                <a:lnTo>
                  <a:pt x="3124712" y="322565"/>
                </a:lnTo>
                <a:lnTo>
                  <a:pt x="3169044" y="337508"/>
                </a:lnTo>
                <a:lnTo>
                  <a:pt x="3209534" y="356721"/>
                </a:lnTo>
                <a:lnTo>
                  <a:pt x="3246181" y="380203"/>
                </a:lnTo>
                <a:lnTo>
                  <a:pt x="3278985" y="407956"/>
                </a:lnTo>
                <a:lnTo>
                  <a:pt x="3312013" y="443889"/>
                </a:lnTo>
                <a:lnTo>
                  <a:pt x="3339036" y="484278"/>
                </a:lnTo>
                <a:lnTo>
                  <a:pt x="3360059" y="529140"/>
                </a:lnTo>
                <a:lnTo>
                  <a:pt x="3374952" y="578046"/>
                </a:lnTo>
                <a:lnTo>
                  <a:pt x="3375066" y="578422"/>
                </a:lnTo>
                <a:lnTo>
                  <a:pt x="3384074" y="632177"/>
                </a:lnTo>
                <a:lnTo>
                  <a:pt x="3387076" y="690387"/>
                </a:lnTo>
                <a:lnTo>
                  <a:pt x="3383977" y="747725"/>
                </a:lnTo>
                <a:lnTo>
                  <a:pt x="3374679" y="801190"/>
                </a:lnTo>
                <a:lnTo>
                  <a:pt x="3359182" y="850780"/>
                </a:lnTo>
                <a:lnTo>
                  <a:pt x="3337486" y="896496"/>
                </a:lnTo>
                <a:lnTo>
                  <a:pt x="3309592" y="938337"/>
                </a:lnTo>
                <a:lnTo>
                  <a:pt x="3275499" y="976305"/>
                </a:lnTo>
                <a:lnTo>
                  <a:pt x="3241769" y="1004982"/>
                </a:lnTo>
                <a:lnTo>
                  <a:pt x="3204339" y="1029247"/>
                </a:lnTo>
                <a:lnTo>
                  <a:pt x="3163209" y="1049101"/>
                </a:lnTo>
                <a:lnTo>
                  <a:pt x="3118379" y="1064542"/>
                </a:lnTo>
                <a:lnTo>
                  <a:pt x="3069848" y="1075572"/>
                </a:lnTo>
                <a:lnTo>
                  <a:pt x="3017617" y="1082190"/>
                </a:lnTo>
                <a:lnTo>
                  <a:pt x="2961686" y="1084396"/>
                </a:lnTo>
                <a:lnTo>
                  <a:pt x="2689715" y="1084396"/>
                </a:lnTo>
                <a:lnTo>
                  <a:pt x="2689715" y="1380774"/>
                </a:lnTo>
                <a:lnTo>
                  <a:pt x="2972147" y="1380774"/>
                </a:lnTo>
                <a:lnTo>
                  <a:pt x="3027173" y="1382790"/>
                </a:lnTo>
                <a:lnTo>
                  <a:pt x="3078930" y="1388837"/>
                </a:lnTo>
                <a:lnTo>
                  <a:pt x="3127419" y="1398916"/>
                </a:lnTo>
                <a:lnTo>
                  <a:pt x="3172638" y="1413027"/>
                </a:lnTo>
                <a:lnTo>
                  <a:pt x="3214589" y="1431169"/>
                </a:lnTo>
                <a:lnTo>
                  <a:pt x="3253270" y="1453343"/>
                </a:lnTo>
                <a:lnTo>
                  <a:pt x="3288683" y="1479549"/>
                </a:lnTo>
                <a:lnTo>
                  <a:pt x="3320827" y="1509786"/>
                </a:lnTo>
                <a:lnTo>
                  <a:pt x="3353205" y="1548212"/>
                </a:lnTo>
                <a:lnTo>
                  <a:pt x="3380601" y="1589769"/>
                </a:lnTo>
                <a:lnTo>
                  <a:pt x="3403016" y="1634457"/>
                </a:lnTo>
                <a:lnTo>
                  <a:pt x="3420450" y="1682276"/>
                </a:lnTo>
                <a:lnTo>
                  <a:pt x="3432903" y="1733226"/>
                </a:lnTo>
                <a:lnTo>
                  <a:pt x="3440375" y="1787307"/>
                </a:lnTo>
                <a:lnTo>
                  <a:pt x="3442865" y="1844519"/>
                </a:lnTo>
                <a:lnTo>
                  <a:pt x="3440304" y="1900522"/>
                </a:lnTo>
                <a:lnTo>
                  <a:pt x="3432618" y="1952966"/>
                </a:lnTo>
                <a:lnTo>
                  <a:pt x="3419810" y="2001852"/>
                </a:lnTo>
                <a:lnTo>
                  <a:pt x="3401878" y="2047181"/>
                </a:lnTo>
                <a:lnTo>
                  <a:pt x="3378822" y="2088951"/>
                </a:lnTo>
                <a:lnTo>
                  <a:pt x="3350643" y="2127164"/>
                </a:lnTo>
                <a:lnTo>
                  <a:pt x="3317340" y="2161818"/>
                </a:lnTo>
                <a:lnTo>
                  <a:pt x="3279768" y="2192346"/>
                </a:lnTo>
                <a:lnTo>
                  <a:pt x="3238780" y="2218177"/>
                </a:lnTo>
                <a:lnTo>
                  <a:pt x="3194377" y="2239311"/>
                </a:lnTo>
                <a:lnTo>
                  <a:pt x="3146558" y="2255749"/>
                </a:lnTo>
                <a:lnTo>
                  <a:pt x="3095323" y="2267490"/>
                </a:lnTo>
                <a:lnTo>
                  <a:pt x="3040673" y="2274535"/>
                </a:lnTo>
                <a:lnTo>
                  <a:pt x="2982607" y="2276883"/>
                </a:lnTo>
                <a:lnTo>
                  <a:pt x="3703460" y="2276883"/>
                </a:lnTo>
                <a:lnTo>
                  <a:pt x="3728783" y="2242015"/>
                </a:lnTo>
                <a:lnTo>
                  <a:pt x="3754934" y="2200228"/>
                </a:lnTo>
                <a:lnTo>
                  <a:pt x="3777599" y="2156806"/>
                </a:lnTo>
                <a:lnTo>
                  <a:pt x="3796776" y="2111750"/>
                </a:lnTo>
                <a:lnTo>
                  <a:pt x="3812467" y="2065060"/>
                </a:lnTo>
                <a:lnTo>
                  <a:pt x="3824670" y="2016735"/>
                </a:lnTo>
                <a:lnTo>
                  <a:pt x="3833387" y="1966775"/>
                </a:lnTo>
                <a:lnTo>
                  <a:pt x="3838618" y="1915182"/>
                </a:lnTo>
                <a:lnTo>
                  <a:pt x="3840361" y="1861953"/>
                </a:lnTo>
                <a:lnTo>
                  <a:pt x="3838724" y="1807089"/>
                </a:lnTo>
                <a:lnTo>
                  <a:pt x="3833814" y="1754076"/>
                </a:lnTo>
                <a:lnTo>
                  <a:pt x="3825631" y="1702912"/>
                </a:lnTo>
                <a:lnTo>
                  <a:pt x="3814174" y="1653599"/>
                </a:lnTo>
                <a:lnTo>
                  <a:pt x="3799444" y="1606135"/>
                </a:lnTo>
                <a:lnTo>
                  <a:pt x="3781441" y="1560522"/>
                </a:lnTo>
                <a:lnTo>
                  <a:pt x="3760164" y="1516759"/>
                </a:lnTo>
                <a:lnTo>
                  <a:pt x="3735828" y="1474277"/>
                </a:lnTo>
                <a:lnTo>
                  <a:pt x="3708645" y="1434499"/>
                </a:lnTo>
                <a:lnTo>
                  <a:pt x="3678616" y="1397426"/>
                </a:lnTo>
                <a:lnTo>
                  <a:pt x="3645740" y="1363056"/>
                </a:lnTo>
                <a:lnTo>
                  <a:pt x="3610018" y="1331390"/>
                </a:lnTo>
                <a:lnTo>
                  <a:pt x="3571450" y="1302428"/>
                </a:lnTo>
                <a:lnTo>
                  <a:pt x="3530036" y="1276170"/>
                </a:lnTo>
                <a:lnTo>
                  <a:pt x="3498881" y="1258736"/>
                </a:lnTo>
                <a:lnTo>
                  <a:pt x="3195302" y="1258736"/>
                </a:lnTo>
                <a:lnTo>
                  <a:pt x="3181355" y="1185513"/>
                </a:lnTo>
                <a:lnTo>
                  <a:pt x="3484707" y="1185513"/>
                </a:lnTo>
                <a:lnTo>
                  <a:pt x="3527420" y="1158297"/>
                </a:lnTo>
                <a:lnTo>
                  <a:pt x="3567228" y="1127787"/>
                </a:lnTo>
                <a:lnTo>
                  <a:pt x="3604130" y="1093984"/>
                </a:lnTo>
                <a:lnTo>
                  <a:pt x="3638126" y="1056889"/>
                </a:lnTo>
                <a:lnTo>
                  <a:pt x="3669217" y="1016500"/>
                </a:lnTo>
                <a:lnTo>
                  <a:pt x="3697402" y="972818"/>
                </a:lnTo>
                <a:lnTo>
                  <a:pt x="3721906" y="926424"/>
                </a:lnTo>
                <a:lnTo>
                  <a:pt x="3741955" y="877899"/>
                </a:lnTo>
                <a:lnTo>
                  <a:pt x="3757549" y="827244"/>
                </a:lnTo>
                <a:lnTo>
                  <a:pt x="3768688" y="774458"/>
                </a:lnTo>
                <a:lnTo>
                  <a:pt x="3775371" y="719540"/>
                </a:lnTo>
                <a:lnTo>
                  <a:pt x="3777598" y="662492"/>
                </a:lnTo>
                <a:lnTo>
                  <a:pt x="3775535" y="605778"/>
                </a:lnTo>
                <a:lnTo>
                  <a:pt x="3769344" y="551199"/>
                </a:lnTo>
                <a:lnTo>
                  <a:pt x="3759026" y="498755"/>
                </a:lnTo>
                <a:lnTo>
                  <a:pt x="3744703" y="448872"/>
                </a:lnTo>
                <a:lnTo>
                  <a:pt x="3744581" y="448445"/>
                </a:lnTo>
                <a:lnTo>
                  <a:pt x="3726008" y="400270"/>
                </a:lnTo>
                <a:lnTo>
                  <a:pt x="3703308" y="354230"/>
                </a:lnTo>
                <a:lnTo>
                  <a:pt x="3676481" y="310325"/>
                </a:lnTo>
                <a:lnTo>
                  <a:pt x="3671497" y="303352"/>
                </a:lnTo>
                <a:close/>
              </a:path>
              <a:path w="6533515" h="2580640">
                <a:moveTo>
                  <a:pt x="3181355" y="1185513"/>
                </a:moveTo>
                <a:lnTo>
                  <a:pt x="3195302" y="1258736"/>
                </a:lnTo>
                <a:lnTo>
                  <a:pt x="3247895" y="1256702"/>
                </a:lnTo>
                <a:lnTo>
                  <a:pt x="3298744" y="1250600"/>
                </a:lnTo>
                <a:lnTo>
                  <a:pt x="3347850" y="1240430"/>
                </a:lnTo>
                <a:lnTo>
                  <a:pt x="3395212" y="1226193"/>
                </a:lnTo>
                <a:lnTo>
                  <a:pt x="3409509" y="1220456"/>
                </a:lnTo>
                <a:lnTo>
                  <a:pt x="3394264" y="1215115"/>
                </a:lnTo>
                <a:lnTo>
                  <a:pt x="3344452" y="1202164"/>
                </a:lnTo>
                <a:lnTo>
                  <a:pt x="3292363" y="1192914"/>
                </a:lnTo>
                <a:lnTo>
                  <a:pt x="3237998" y="1187363"/>
                </a:lnTo>
                <a:lnTo>
                  <a:pt x="3181355" y="1185513"/>
                </a:lnTo>
                <a:close/>
              </a:path>
              <a:path w="6533515" h="2580640">
                <a:moveTo>
                  <a:pt x="3409509" y="1220456"/>
                </a:moveTo>
                <a:lnTo>
                  <a:pt x="3347850" y="1240430"/>
                </a:lnTo>
                <a:lnTo>
                  <a:pt x="3298744" y="1250600"/>
                </a:lnTo>
                <a:lnTo>
                  <a:pt x="3247895" y="1256702"/>
                </a:lnTo>
                <a:lnTo>
                  <a:pt x="3195302" y="1258736"/>
                </a:lnTo>
                <a:lnTo>
                  <a:pt x="3498881" y="1258736"/>
                </a:lnTo>
                <a:lnTo>
                  <a:pt x="3487055" y="1252118"/>
                </a:lnTo>
                <a:lnTo>
                  <a:pt x="3441798" y="1231767"/>
                </a:lnTo>
                <a:lnTo>
                  <a:pt x="3409509" y="1220456"/>
                </a:lnTo>
                <a:close/>
              </a:path>
              <a:path w="6533515" h="2580640">
                <a:moveTo>
                  <a:pt x="3484707" y="1185513"/>
                </a:moveTo>
                <a:lnTo>
                  <a:pt x="3181355" y="1185513"/>
                </a:lnTo>
                <a:lnTo>
                  <a:pt x="3237998" y="1187363"/>
                </a:lnTo>
                <a:lnTo>
                  <a:pt x="3292363" y="1192914"/>
                </a:lnTo>
                <a:lnTo>
                  <a:pt x="3344452" y="1202164"/>
                </a:lnTo>
                <a:lnTo>
                  <a:pt x="3394264" y="1215115"/>
                </a:lnTo>
                <a:lnTo>
                  <a:pt x="3409509" y="1220456"/>
                </a:lnTo>
                <a:lnTo>
                  <a:pt x="3440831" y="1207887"/>
                </a:lnTo>
                <a:lnTo>
                  <a:pt x="3484707" y="1185513"/>
                </a:lnTo>
                <a:close/>
              </a:path>
              <a:path w="6533515" h="2580640">
                <a:moveTo>
                  <a:pt x="2979120" y="0"/>
                </a:moveTo>
                <a:lnTo>
                  <a:pt x="2925527" y="1119"/>
                </a:lnTo>
                <a:lnTo>
                  <a:pt x="2873225" y="4476"/>
                </a:lnTo>
                <a:lnTo>
                  <a:pt x="2822214" y="10072"/>
                </a:lnTo>
                <a:lnTo>
                  <a:pt x="2772495" y="17907"/>
                </a:lnTo>
                <a:lnTo>
                  <a:pt x="2724067" y="27980"/>
                </a:lnTo>
                <a:lnTo>
                  <a:pt x="2676930" y="40291"/>
                </a:lnTo>
                <a:lnTo>
                  <a:pt x="2631085" y="54841"/>
                </a:lnTo>
                <a:lnTo>
                  <a:pt x="2586532" y="71630"/>
                </a:lnTo>
                <a:lnTo>
                  <a:pt x="2543270" y="90656"/>
                </a:lnTo>
                <a:lnTo>
                  <a:pt x="2497342" y="114519"/>
                </a:lnTo>
                <a:lnTo>
                  <a:pt x="2453702" y="140779"/>
                </a:lnTo>
                <a:lnTo>
                  <a:pt x="2412351" y="169436"/>
                </a:lnTo>
                <a:lnTo>
                  <a:pt x="2373288" y="200491"/>
                </a:lnTo>
                <a:lnTo>
                  <a:pt x="2336513" y="233942"/>
                </a:lnTo>
                <a:lnTo>
                  <a:pt x="2302026" y="269791"/>
                </a:lnTo>
                <a:lnTo>
                  <a:pt x="2269828" y="308037"/>
                </a:lnTo>
                <a:lnTo>
                  <a:pt x="2239918" y="348680"/>
                </a:lnTo>
                <a:lnTo>
                  <a:pt x="2213385" y="390630"/>
                </a:lnTo>
                <a:lnTo>
                  <a:pt x="2189577" y="434542"/>
                </a:lnTo>
                <a:lnTo>
                  <a:pt x="2168492" y="480416"/>
                </a:lnTo>
                <a:lnTo>
                  <a:pt x="2150132" y="528250"/>
                </a:lnTo>
                <a:lnTo>
                  <a:pt x="2134496" y="578046"/>
                </a:lnTo>
                <a:lnTo>
                  <a:pt x="2121584" y="629804"/>
                </a:lnTo>
                <a:lnTo>
                  <a:pt x="2111396" y="683522"/>
                </a:lnTo>
                <a:lnTo>
                  <a:pt x="2103932" y="739202"/>
                </a:lnTo>
                <a:lnTo>
                  <a:pt x="2483994" y="739202"/>
                </a:lnTo>
                <a:lnTo>
                  <a:pt x="2494098" y="680496"/>
                </a:lnTo>
                <a:lnTo>
                  <a:pt x="2508473" y="625917"/>
                </a:lnTo>
                <a:lnTo>
                  <a:pt x="2527116" y="575465"/>
                </a:lnTo>
                <a:lnTo>
                  <a:pt x="2550030" y="529140"/>
                </a:lnTo>
                <a:lnTo>
                  <a:pt x="2577212" y="486942"/>
                </a:lnTo>
                <a:lnTo>
                  <a:pt x="2608665" y="448872"/>
                </a:lnTo>
                <a:lnTo>
                  <a:pt x="2644387" y="414929"/>
                </a:lnTo>
                <a:lnTo>
                  <a:pt x="2684307" y="385327"/>
                </a:lnTo>
                <a:lnTo>
                  <a:pt x="2726362" y="360279"/>
                </a:lnTo>
                <a:lnTo>
                  <a:pt x="2770552" y="339785"/>
                </a:lnTo>
                <a:lnTo>
                  <a:pt x="2816877" y="323845"/>
                </a:lnTo>
                <a:lnTo>
                  <a:pt x="2865337" y="312460"/>
                </a:lnTo>
                <a:lnTo>
                  <a:pt x="2915931" y="305629"/>
                </a:lnTo>
                <a:lnTo>
                  <a:pt x="2968660" y="303352"/>
                </a:lnTo>
                <a:lnTo>
                  <a:pt x="3671497" y="303352"/>
                </a:lnTo>
                <a:lnTo>
                  <a:pt x="3646879" y="268910"/>
                </a:lnTo>
                <a:lnTo>
                  <a:pt x="3613861" y="230342"/>
                </a:lnTo>
                <a:lnTo>
                  <a:pt x="3577427" y="194620"/>
                </a:lnTo>
                <a:lnTo>
                  <a:pt x="3537578" y="161745"/>
                </a:lnTo>
                <a:lnTo>
                  <a:pt x="3494313" y="131715"/>
                </a:lnTo>
                <a:lnTo>
                  <a:pt x="3447633" y="104533"/>
                </a:lnTo>
                <a:lnTo>
                  <a:pt x="3397537" y="80196"/>
                </a:lnTo>
                <a:lnTo>
                  <a:pt x="3357245" y="63365"/>
                </a:lnTo>
                <a:lnTo>
                  <a:pt x="3315403" y="48513"/>
                </a:lnTo>
                <a:lnTo>
                  <a:pt x="3272012" y="35642"/>
                </a:lnTo>
                <a:lnTo>
                  <a:pt x="3227071" y="24752"/>
                </a:lnTo>
                <a:lnTo>
                  <a:pt x="3180580" y="15841"/>
                </a:lnTo>
                <a:lnTo>
                  <a:pt x="3132540" y="8910"/>
                </a:lnTo>
                <a:lnTo>
                  <a:pt x="3082950" y="3960"/>
                </a:lnTo>
                <a:lnTo>
                  <a:pt x="3031810" y="990"/>
                </a:lnTo>
                <a:lnTo>
                  <a:pt x="2979120" y="0"/>
                </a:lnTo>
                <a:close/>
              </a:path>
              <a:path w="6533515" h="2580640">
                <a:moveTo>
                  <a:pt x="6012710" y="1297535"/>
                </a:moveTo>
                <a:lnTo>
                  <a:pt x="5911787" y="1297535"/>
                </a:lnTo>
                <a:lnTo>
                  <a:pt x="5816481" y="1322935"/>
                </a:lnTo>
                <a:lnTo>
                  <a:pt x="5725824" y="1348335"/>
                </a:lnTo>
                <a:lnTo>
                  <a:pt x="5682238" y="1373735"/>
                </a:lnTo>
                <a:lnTo>
                  <a:pt x="5640590" y="1399135"/>
                </a:lnTo>
                <a:lnTo>
                  <a:pt x="5601655" y="1424535"/>
                </a:lnTo>
                <a:lnTo>
                  <a:pt x="5565431" y="1462635"/>
                </a:lnTo>
                <a:lnTo>
                  <a:pt x="5531919" y="1500735"/>
                </a:lnTo>
                <a:lnTo>
                  <a:pt x="5501118" y="1538835"/>
                </a:lnTo>
                <a:lnTo>
                  <a:pt x="5473030" y="1576935"/>
                </a:lnTo>
                <a:lnTo>
                  <a:pt x="5452679" y="1627735"/>
                </a:lnTo>
                <a:lnTo>
                  <a:pt x="5435458" y="1665835"/>
                </a:lnTo>
                <a:lnTo>
                  <a:pt x="5421369" y="1716635"/>
                </a:lnTo>
                <a:lnTo>
                  <a:pt x="5410410" y="1767435"/>
                </a:lnTo>
                <a:lnTo>
                  <a:pt x="5402583" y="1818235"/>
                </a:lnTo>
                <a:lnTo>
                  <a:pt x="5397886" y="1881735"/>
                </a:lnTo>
                <a:lnTo>
                  <a:pt x="5396321" y="1945235"/>
                </a:lnTo>
                <a:lnTo>
                  <a:pt x="5397957" y="2008735"/>
                </a:lnTo>
                <a:lnTo>
                  <a:pt x="5402867" y="2059535"/>
                </a:lnTo>
                <a:lnTo>
                  <a:pt x="5411051" y="2110335"/>
                </a:lnTo>
                <a:lnTo>
                  <a:pt x="5422507" y="2173835"/>
                </a:lnTo>
                <a:lnTo>
                  <a:pt x="5437237" y="2211935"/>
                </a:lnTo>
                <a:lnTo>
                  <a:pt x="5455240" y="2262735"/>
                </a:lnTo>
                <a:lnTo>
                  <a:pt x="5476517" y="2300835"/>
                </a:lnTo>
                <a:lnTo>
                  <a:pt x="5504605" y="2351635"/>
                </a:lnTo>
                <a:lnTo>
                  <a:pt x="5535405" y="2389735"/>
                </a:lnTo>
                <a:lnTo>
                  <a:pt x="5568917" y="2427835"/>
                </a:lnTo>
                <a:lnTo>
                  <a:pt x="5605141" y="2465935"/>
                </a:lnTo>
                <a:lnTo>
                  <a:pt x="5644077" y="2491335"/>
                </a:lnTo>
                <a:lnTo>
                  <a:pt x="5685725" y="2516735"/>
                </a:lnTo>
                <a:lnTo>
                  <a:pt x="5729213" y="2542135"/>
                </a:lnTo>
                <a:lnTo>
                  <a:pt x="5865489" y="2580235"/>
                </a:lnTo>
                <a:lnTo>
                  <a:pt x="6058814" y="2580235"/>
                </a:lnTo>
                <a:lnTo>
                  <a:pt x="6151795" y="2554835"/>
                </a:lnTo>
                <a:lnTo>
                  <a:pt x="6196542" y="2542135"/>
                </a:lnTo>
                <a:lnTo>
                  <a:pt x="6240127" y="2516735"/>
                </a:lnTo>
                <a:lnTo>
                  <a:pt x="6282841" y="2491335"/>
                </a:lnTo>
                <a:lnTo>
                  <a:pt x="6322648" y="2465935"/>
                </a:lnTo>
                <a:lnTo>
                  <a:pt x="6359550" y="2427835"/>
                </a:lnTo>
                <a:lnTo>
                  <a:pt x="6393547" y="2389735"/>
                </a:lnTo>
                <a:lnTo>
                  <a:pt x="6414274" y="2364335"/>
                </a:lnTo>
                <a:lnTo>
                  <a:pt x="5961183" y="2364335"/>
                </a:lnTo>
                <a:lnTo>
                  <a:pt x="5910276" y="2351635"/>
                </a:lnTo>
                <a:lnTo>
                  <a:pt x="5863553" y="2338935"/>
                </a:lnTo>
                <a:lnTo>
                  <a:pt x="5821014" y="2326235"/>
                </a:lnTo>
                <a:lnTo>
                  <a:pt x="5782659" y="2288135"/>
                </a:lnTo>
                <a:lnTo>
                  <a:pt x="5748488" y="2250035"/>
                </a:lnTo>
                <a:lnTo>
                  <a:pt x="5709208" y="2186535"/>
                </a:lnTo>
                <a:lnTo>
                  <a:pt x="5694478" y="2135735"/>
                </a:lnTo>
                <a:lnTo>
                  <a:pt x="5683021" y="2097635"/>
                </a:lnTo>
                <a:lnTo>
                  <a:pt x="5674838" y="2046835"/>
                </a:lnTo>
                <a:lnTo>
                  <a:pt x="5669928" y="1996035"/>
                </a:lnTo>
                <a:lnTo>
                  <a:pt x="5668291" y="1932535"/>
                </a:lnTo>
                <a:lnTo>
                  <a:pt x="5670519" y="1869035"/>
                </a:lnTo>
                <a:lnTo>
                  <a:pt x="5677202" y="1818235"/>
                </a:lnTo>
                <a:lnTo>
                  <a:pt x="5688340" y="1754735"/>
                </a:lnTo>
                <a:lnTo>
                  <a:pt x="5703934" y="1716635"/>
                </a:lnTo>
                <a:lnTo>
                  <a:pt x="5723983" y="1665835"/>
                </a:lnTo>
                <a:lnTo>
                  <a:pt x="5748488" y="1627735"/>
                </a:lnTo>
                <a:lnTo>
                  <a:pt x="5782659" y="1589635"/>
                </a:lnTo>
                <a:lnTo>
                  <a:pt x="5821014" y="1564235"/>
                </a:lnTo>
                <a:lnTo>
                  <a:pt x="5863553" y="1538835"/>
                </a:lnTo>
                <a:lnTo>
                  <a:pt x="5910276" y="1526135"/>
                </a:lnTo>
                <a:lnTo>
                  <a:pt x="6419117" y="1526135"/>
                </a:lnTo>
                <a:lnTo>
                  <a:pt x="6398971" y="1500735"/>
                </a:lnTo>
                <a:lnTo>
                  <a:pt x="6365652" y="1462635"/>
                </a:lnTo>
                <a:lnTo>
                  <a:pt x="6329235" y="1424535"/>
                </a:lnTo>
                <a:lnTo>
                  <a:pt x="6289718" y="1399135"/>
                </a:lnTo>
                <a:lnTo>
                  <a:pt x="6247101" y="1373735"/>
                </a:lnTo>
                <a:lnTo>
                  <a:pt x="6203322" y="1348335"/>
                </a:lnTo>
                <a:lnTo>
                  <a:pt x="6111115" y="1322935"/>
                </a:lnTo>
                <a:lnTo>
                  <a:pt x="6012710" y="1297535"/>
                </a:lnTo>
                <a:close/>
              </a:path>
              <a:path w="6533515" h="2580640">
                <a:moveTo>
                  <a:pt x="6386573" y="40235"/>
                </a:moveTo>
                <a:lnTo>
                  <a:pt x="6062300" y="40235"/>
                </a:lnTo>
                <a:lnTo>
                  <a:pt x="4200346" y="2554835"/>
                </a:lnTo>
                <a:lnTo>
                  <a:pt x="4528106" y="2554835"/>
                </a:lnTo>
                <a:lnTo>
                  <a:pt x="6386573" y="40235"/>
                </a:lnTo>
                <a:close/>
              </a:path>
              <a:path w="6533515" h="2580640">
                <a:moveTo>
                  <a:pt x="6419117" y="1526135"/>
                </a:moveTo>
                <a:lnTo>
                  <a:pt x="6012230" y="1526135"/>
                </a:lnTo>
                <a:lnTo>
                  <a:pt x="6059371" y="1538835"/>
                </a:lnTo>
                <a:lnTo>
                  <a:pt x="6102608" y="1564235"/>
                </a:lnTo>
                <a:lnTo>
                  <a:pt x="6141939" y="1589635"/>
                </a:lnTo>
                <a:lnTo>
                  <a:pt x="6177365" y="1640435"/>
                </a:lnTo>
                <a:lnTo>
                  <a:pt x="6204000" y="1665835"/>
                </a:lnTo>
                <a:lnTo>
                  <a:pt x="6225793" y="1716635"/>
                </a:lnTo>
                <a:lnTo>
                  <a:pt x="6242742" y="1767435"/>
                </a:lnTo>
                <a:lnTo>
                  <a:pt x="6254849" y="1818235"/>
                </a:lnTo>
                <a:lnTo>
                  <a:pt x="6262114" y="1869035"/>
                </a:lnTo>
                <a:lnTo>
                  <a:pt x="6264535" y="1932535"/>
                </a:lnTo>
                <a:lnTo>
                  <a:pt x="6262756" y="1996035"/>
                </a:lnTo>
                <a:lnTo>
                  <a:pt x="6257419" y="2046835"/>
                </a:lnTo>
                <a:lnTo>
                  <a:pt x="6248524" y="2097635"/>
                </a:lnTo>
                <a:lnTo>
                  <a:pt x="6236071" y="2135735"/>
                </a:lnTo>
                <a:lnTo>
                  <a:pt x="6220060" y="2186535"/>
                </a:lnTo>
                <a:lnTo>
                  <a:pt x="6200491" y="2211935"/>
                </a:lnTo>
                <a:lnTo>
                  <a:pt x="6177365" y="2250035"/>
                </a:lnTo>
                <a:lnTo>
                  <a:pt x="6141939" y="2288135"/>
                </a:lnTo>
                <a:lnTo>
                  <a:pt x="6102608" y="2326235"/>
                </a:lnTo>
                <a:lnTo>
                  <a:pt x="6059371" y="2338935"/>
                </a:lnTo>
                <a:lnTo>
                  <a:pt x="6012230" y="2351635"/>
                </a:lnTo>
                <a:lnTo>
                  <a:pt x="5961183" y="2364335"/>
                </a:lnTo>
                <a:lnTo>
                  <a:pt x="6414274" y="2364335"/>
                </a:lnTo>
                <a:lnTo>
                  <a:pt x="6424637" y="2351635"/>
                </a:lnTo>
                <a:lnTo>
                  <a:pt x="6452822" y="2300835"/>
                </a:lnTo>
                <a:lnTo>
                  <a:pt x="6474099" y="2262735"/>
                </a:lnTo>
                <a:lnTo>
                  <a:pt x="6492102" y="2211935"/>
                </a:lnTo>
                <a:lnTo>
                  <a:pt x="6506832" y="2173835"/>
                </a:lnTo>
                <a:lnTo>
                  <a:pt x="6518289" y="2110335"/>
                </a:lnTo>
                <a:lnTo>
                  <a:pt x="6526472" y="2059535"/>
                </a:lnTo>
                <a:lnTo>
                  <a:pt x="6531382" y="2008735"/>
                </a:lnTo>
                <a:lnTo>
                  <a:pt x="6533019" y="1945235"/>
                </a:lnTo>
                <a:lnTo>
                  <a:pt x="6531453" y="1881735"/>
                </a:lnTo>
                <a:lnTo>
                  <a:pt x="6526757" y="1818235"/>
                </a:lnTo>
                <a:lnTo>
                  <a:pt x="6518929" y="1767435"/>
                </a:lnTo>
                <a:lnTo>
                  <a:pt x="6507971" y="1716635"/>
                </a:lnTo>
                <a:lnTo>
                  <a:pt x="6493881" y="1665835"/>
                </a:lnTo>
                <a:lnTo>
                  <a:pt x="6476661" y="1627735"/>
                </a:lnTo>
                <a:lnTo>
                  <a:pt x="6456309" y="1576935"/>
                </a:lnTo>
                <a:lnTo>
                  <a:pt x="6429190" y="1538835"/>
                </a:lnTo>
                <a:lnTo>
                  <a:pt x="6419117" y="1526135"/>
                </a:lnTo>
                <a:close/>
              </a:path>
              <a:path w="6533515" h="2580640">
                <a:moveTo>
                  <a:pt x="4650725" y="1284835"/>
                </a:moveTo>
                <a:lnTo>
                  <a:pt x="4551933" y="1284835"/>
                </a:lnTo>
                <a:lnTo>
                  <a:pt x="4601329" y="1297535"/>
                </a:lnTo>
                <a:lnTo>
                  <a:pt x="4650725" y="1284835"/>
                </a:lnTo>
                <a:close/>
              </a:path>
              <a:path w="6533515" h="2580640">
                <a:moveTo>
                  <a:pt x="4652856" y="2135"/>
                </a:moveTo>
                <a:lnTo>
                  <a:pt x="4551933" y="2135"/>
                </a:lnTo>
                <a:lnTo>
                  <a:pt x="4456627" y="27535"/>
                </a:lnTo>
                <a:lnTo>
                  <a:pt x="4365970" y="52935"/>
                </a:lnTo>
                <a:lnTo>
                  <a:pt x="4322385" y="78335"/>
                </a:lnTo>
                <a:lnTo>
                  <a:pt x="4280737" y="103735"/>
                </a:lnTo>
                <a:lnTo>
                  <a:pt x="4241801" y="129135"/>
                </a:lnTo>
                <a:lnTo>
                  <a:pt x="4205577" y="167235"/>
                </a:lnTo>
                <a:lnTo>
                  <a:pt x="4172065" y="205335"/>
                </a:lnTo>
                <a:lnTo>
                  <a:pt x="4141264" y="243435"/>
                </a:lnTo>
                <a:lnTo>
                  <a:pt x="4113176" y="294235"/>
                </a:lnTo>
                <a:lnTo>
                  <a:pt x="4092825" y="332335"/>
                </a:lnTo>
                <a:lnTo>
                  <a:pt x="4075604" y="370435"/>
                </a:lnTo>
                <a:lnTo>
                  <a:pt x="4061515" y="421235"/>
                </a:lnTo>
                <a:lnTo>
                  <a:pt x="4050556" y="472035"/>
                </a:lnTo>
                <a:lnTo>
                  <a:pt x="4042729" y="522835"/>
                </a:lnTo>
                <a:lnTo>
                  <a:pt x="4038032" y="586335"/>
                </a:lnTo>
                <a:lnTo>
                  <a:pt x="4036467" y="649835"/>
                </a:lnTo>
                <a:lnTo>
                  <a:pt x="4038032" y="713335"/>
                </a:lnTo>
                <a:lnTo>
                  <a:pt x="4042729" y="764135"/>
                </a:lnTo>
                <a:lnTo>
                  <a:pt x="4050556" y="827635"/>
                </a:lnTo>
                <a:lnTo>
                  <a:pt x="4061515" y="878435"/>
                </a:lnTo>
                <a:lnTo>
                  <a:pt x="4075604" y="916535"/>
                </a:lnTo>
                <a:lnTo>
                  <a:pt x="4092825" y="967335"/>
                </a:lnTo>
                <a:lnTo>
                  <a:pt x="4113176" y="1005435"/>
                </a:lnTo>
                <a:lnTo>
                  <a:pt x="4141264" y="1056235"/>
                </a:lnTo>
                <a:lnTo>
                  <a:pt x="4172065" y="1094335"/>
                </a:lnTo>
                <a:lnTo>
                  <a:pt x="4205577" y="1132435"/>
                </a:lnTo>
                <a:lnTo>
                  <a:pt x="4241801" y="1170535"/>
                </a:lnTo>
                <a:lnTo>
                  <a:pt x="4280737" y="1195935"/>
                </a:lnTo>
                <a:lnTo>
                  <a:pt x="4322385" y="1221335"/>
                </a:lnTo>
                <a:lnTo>
                  <a:pt x="4365970" y="1246735"/>
                </a:lnTo>
                <a:lnTo>
                  <a:pt x="4410717" y="1259435"/>
                </a:lnTo>
                <a:lnTo>
                  <a:pt x="4503699" y="1284835"/>
                </a:lnTo>
                <a:lnTo>
                  <a:pt x="4698960" y="1284835"/>
                </a:lnTo>
                <a:lnTo>
                  <a:pt x="4791941" y="1259435"/>
                </a:lnTo>
                <a:lnTo>
                  <a:pt x="4836688" y="1246735"/>
                </a:lnTo>
                <a:lnTo>
                  <a:pt x="4880273" y="1221335"/>
                </a:lnTo>
                <a:lnTo>
                  <a:pt x="4921921" y="1195935"/>
                </a:lnTo>
                <a:lnTo>
                  <a:pt x="4960857" y="1170535"/>
                </a:lnTo>
                <a:lnTo>
                  <a:pt x="4997081" y="1132435"/>
                </a:lnTo>
                <a:lnTo>
                  <a:pt x="5030593" y="1094335"/>
                </a:lnTo>
                <a:lnTo>
                  <a:pt x="5051127" y="1068935"/>
                </a:lnTo>
                <a:lnTo>
                  <a:pt x="4601329" y="1068935"/>
                </a:lnTo>
                <a:lnTo>
                  <a:pt x="4550282" y="1056235"/>
                </a:lnTo>
                <a:lnTo>
                  <a:pt x="4503141" y="1043535"/>
                </a:lnTo>
                <a:lnTo>
                  <a:pt x="4459904" y="1030835"/>
                </a:lnTo>
                <a:lnTo>
                  <a:pt x="4420573" y="992735"/>
                </a:lnTo>
                <a:lnTo>
                  <a:pt x="4385147" y="954635"/>
                </a:lnTo>
                <a:lnTo>
                  <a:pt x="4345867" y="891135"/>
                </a:lnTo>
                <a:lnTo>
                  <a:pt x="4331137" y="853035"/>
                </a:lnTo>
                <a:lnTo>
                  <a:pt x="4319680" y="802235"/>
                </a:lnTo>
                <a:lnTo>
                  <a:pt x="4311497" y="751435"/>
                </a:lnTo>
                <a:lnTo>
                  <a:pt x="4306587" y="700635"/>
                </a:lnTo>
                <a:lnTo>
                  <a:pt x="4304950" y="649835"/>
                </a:lnTo>
                <a:lnTo>
                  <a:pt x="4307178" y="573635"/>
                </a:lnTo>
                <a:lnTo>
                  <a:pt x="4313861" y="522835"/>
                </a:lnTo>
                <a:lnTo>
                  <a:pt x="4325000" y="472035"/>
                </a:lnTo>
                <a:lnTo>
                  <a:pt x="4340593" y="421235"/>
                </a:lnTo>
                <a:lnTo>
                  <a:pt x="4360642" y="370435"/>
                </a:lnTo>
                <a:lnTo>
                  <a:pt x="4385147" y="332335"/>
                </a:lnTo>
                <a:lnTo>
                  <a:pt x="4420573" y="294235"/>
                </a:lnTo>
                <a:lnTo>
                  <a:pt x="4459904" y="268835"/>
                </a:lnTo>
                <a:lnTo>
                  <a:pt x="4503141" y="243435"/>
                </a:lnTo>
                <a:lnTo>
                  <a:pt x="4550282" y="243435"/>
                </a:lnTo>
                <a:lnTo>
                  <a:pt x="4601329" y="230735"/>
                </a:lnTo>
                <a:lnTo>
                  <a:pt x="5055970" y="230735"/>
                </a:lnTo>
                <a:lnTo>
                  <a:pt x="5036017" y="205335"/>
                </a:lnTo>
                <a:lnTo>
                  <a:pt x="5003183" y="167235"/>
                </a:lnTo>
                <a:lnTo>
                  <a:pt x="4967444" y="129135"/>
                </a:lnTo>
                <a:lnTo>
                  <a:pt x="4928798" y="103735"/>
                </a:lnTo>
                <a:lnTo>
                  <a:pt x="4887247" y="78335"/>
                </a:lnTo>
                <a:lnTo>
                  <a:pt x="4843468" y="52935"/>
                </a:lnTo>
                <a:lnTo>
                  <a:pt x="4751262" y="27535"/>
                </a:lnTo>
                <a:lnTo>
                  <a:pt x="4652856" y="2135"/>
                </a:lnTo>
                <a:close/>
              </a:path>
              <a:path w="6533515" h="2580640">
                <a:moveTo>
                  <a:pt x="5055970" y="230735"/>
                </a:moveTo>
                <a:lnTo>
                  <a:pt x="4601329" y="230735"/>
                </a:lnTo>
                <a:lnTo>
                  <a:pt x="4652376" y="243435"/>
                </a:lnTo>
                <a:lnTo>
                  <a:pt x="4699517" y="256135"/>
                </a:lnTo>
                <a:lnTo>
                  <a:pt x="4742754" y="268835"/>
                </a:lnTo>
                <a:lnTo>
                  <a:pt x="4782085" y="306935"/>
                </a:lnTo>
                <a:lnTo>
                  <a:pt x="4817511" y="345035"/>
                </a:lnTo>
                <a:lnTo>
                  <a:pt x="4843081" y="383135"/>
                </a:lnTo>
                <a:lnTo>
                  <a:pt x="4864002" y="421235"/>
                </a:lnTo>
                <a:lnTo>
                  <a:pt x="4880273" y="472035"/>
                </a:lnTo>
                <a:lnTo>
                  <a:pt x="4891896" y="522835"/>
                </a:lnTo>
                <a:lnTo>
                  <a:pt x="4898870" y="586335"/>
                </a:lnTo>
                <a:lnTo>
                  <a:pt x="4901194" y="649835"/>
                </a:lnTo>
                <a:lnTo>
                  <a:pt x="4899415" y="700635"/>
                </a:lnTo>
                <a:lnTo>
                  <a:pt x="4894078" y="751435"/>
                </a:lnTo>
                <a:lnTo>
                  <a:pt x="4885183" y="802235"/>
                </a:lnTo>
                <a:lnTo>
                  <a:pt x="4872731" y="853035"/>
                </a:lnTo>
                <a:lnTo>
                  <a:pt x="4856720" y="891135"/>
                </a:lnTo>
                <a:lnTo>
                  <a:pt x="4837151" y="929235"/>
                </a:lnTo>
                <a:lnTo>
                  <a:pt x="4778738" y="992735"/>
                </a:lnTo>
                <a:lnTo>
                  <a:pt x="4739825" y="1030835"/>
                </a:lnTo>
                <a:lnTo>
                  <a:pt x="4697286" y="1043535"/>
                </a:lnTo>
                <a:lnTo>
                  <a:pt x="4651121" y="1056235"/>
                </a:lnTo>
                <a:lnTo>
                  <a:pt x="4601329" y="1068935"/>
                </a:lnTo>
                <a:lnTo>
                  <a:pt x="5051127" y="1068935"/>
                </a:lnTo>
                <a:lnTo>
                  <a:pt x="5061394" y="1056235"/>
                </a:lnTo>
                <a:lnTo>
                  <a:pt x="5089482" y="1005435"/>
                </a:lnTo>
                <a:lnTo>
                  <a:pt x="5110758" y="967335"/>
                </a:lnTo>
                <a:lnTo>
                  <a:pt x="5128762" y="916535"/>
                </a:lnTo>
                <a:lnTo>
                  <a:pt x="5143492" y="878435"/>
                </a:lnTo>
                <a:lnTo>
                  <a:pt x="5154948" y="827635"/>
                </a:lnTo>
                <a:lnTo>
                  <a:pt x="5163131" y="764135"/>
                </a:lnTo>
                <a:lnTo>
                  <a:pt x="5168041" y="713335"/>
                </a:lnTo>
                <a:lnTo>
                  <a:pt x="5169678" y="649835"/>
                </a:lnTo>
                <a:lnTo>
                  <a:pt x="5168113" y="586335"/>
                </a:lnTo>
                <a:lnTo>
                  <a:pt x="5163416" y="522835"/>
                </a:lnTo>
                <a:lnTo>
                  <a:pt x="5155589" y="472035"/>
                </a:lnTo>
                <a:lnTo>
                  <a:pt x="5144630" y="421235"/>
                </a:lnTo>
                <a:lnTo>
                  <a:pt x="5130541" y="370435"/>
                </a:lnTo>
                <a:lnTo>
                  <a:pt x="5113320" y="332335"/>
                </a:lnTo>
                <a:lnTo>
                  <a:pt x="5065946" y="243435"/>
                </a:lnTo>
                <a:lnTo>
                  <a:pt x="5055970" y="230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23233" y="0"/>
            <a:ext cx="18481040" cy="11308715"/>
            <a:chOff x="1623233" y="0"/>
            <a:chExt cx="18481040" cy="11308715"/>
          </a:xfrm>
        </p:grpSpPr>
        <p:sp>
          <p:nvSpPr>
            <p:cNvPr id="4" name="object 4" descr=""/>
            <p:cNvSpPr/>
            <p:nvPr/>
          </p:nvSpPr>
          <p:spPr>
            <a:xfrm>
              <a:off x="4209694" y="0"/>
              <a:ext cx="15894685" cy="5677535"/>
            </a:xfrm>
            <a:custGeom>
              <a:avLst/>
              <a:gdLst/>
              <a:ahLst/>
              <a:cxnLst/>
              <a:rect l="l" t="t" r="r" b="b"/>
              <a:pathLst>
                <a:path w="15894685" h="5677535">
                  <a:moveTo>
                    <a:pt x="15894405" y="5677420"/>
                  </a:moveTo>
                  <a:lnTo>
                    <a:pt x="0" y="5677420"/>
                  </a:lnTo>
                  <a:lnTo>
                    <a:pt x="0" y="0"/>
                  </a:lnTo>
                  <a:lnTo>
                    <a:pt x="15894405" y="0"/>
                  </a:lnTo>
                  <a:lnTo>
                    <a:pt x="15894405" y="5677420"/>
                  </a:lnTo>
                  <a:close/>
                </a:path>
              </a:pathLst>
            </a:custGeom>
            <a:solidFill>
              <a:srgbClr val="FFCD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331797" y="5440772"/>
              <a:ext cx="9772650" cy="3810000"/>
            </a:xfrm>
            <a:custGeom>
              <a:avLst/>
              <a:gdLst/>
              <a:ahLst/>
              <a:cxnLst/>
              <a:rect l="l" t="t" r="r" b="b"/>
              <a:pathLst>
                <a:path w="9772650" h="3810000">
                  <a:moveTo>
                    <a:pt x="9772301" y="0"/>
                  </a:moveTo>
                  <a:lnTo>
                    <a:pt x="0" y="0"/>
                  </a:lnTo>
                  <a:lnTo>
                    <a:pt x="0" y="3809839"/>
                  </a:lnTo>
                  <a:lnTo>
                    <a:pt x="9772301" y="3809839"/>
                  </a:lnTo>
                  <a:lnTo>
                    <a:pt x="9772301" y="0"/>
                  </a:lnTo>
                  <a:close/>
                </a:path>
              </a:pathLst>
            </a:custGeom>
            <a:solidFill>
              <a:srgbClr val="FFE0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965583" y="9037217"/>
              <a:ext cx="6138545" cy="2271395"/>
            </a:xfrm>
            <a:custGeom>
              <a:avLst/>
              <a:gdLst/>
              <a:ahLst/>
              <a:cxnLst/>
              <a:rect l="l" t="t" r="r" b="b"/>
              <a:pathLst>
                <a:path w="6138544" h="2271395">
                  <a:moveTo>
                    <a:pt x="0" y="2271338"/>
                  </a:moveTo>
                  <a:lnTo>
                    <a:pt x="0" y="0"/>
                  </a:lnTo>
                  <a:lnTo>
                    <a:pt x="6138515" y="0"/>
                  </a:lnTo>
                  <a:lnTo>
                    <a:pt x="6138515" y="2271338"/>
                  </a:lnTo>
                  <a:lnTo>
                    <a:pt x="0" y="2271338"/>
                  </a:lnTo>
                  <a:close/>
                </a:path>
              </a:pathLst>
            </a:custGeom>
            <a:solidFill>
              <a:srgbClr val="FEF4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7867" y="613593"/>
              <a:ext cx="6184028" cy="139472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3375" y="2448513"/>
              <a:ext cx="2091188" cy="35115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730130" y="5836898"/>
              <a:ext cx="2767965" cy="929640"/>
            </a:xfrm>
            <a:custGeom>
              <a:avLst/>
              <a:gdLst/>
              <a:ahLst/>
              <a:cxnLst/>
              <a:rect l="l" t="t" r="r" b="b"/>
              <a:pathLst>
                <a:path w="2767965" h="929640">
                  <a:moveTo>
                    <a:pt x="366729" y="136895"/>
                  </a:moveTo>
                  <a:lnTo>
                    <a:pt x="237369" y="136895"/>
                  </a:lnTo>
                  <a:lnTo>
                    <a:pt x="261231" y="146942"/>
                  </a:lnTo>
                  <a:lnTo>
                    <a:pt x="251576" y="164447"/>
                  </a:lnTo>
                  <a:lnTo>
                    <a:pt x="238939" y="181794"/>
                  </a:lnTo>
                  <a:lnTo>
                    <a:pt x="237369" y="183522"/>
                  </a:lnTo>
                  <a:lnTo>
                    <a:pt x="237369" y="916823"/>
                  </a:lnTo>
                  <a:lnTo>
                    <a:pt x="366729" y="916823"/>
                  </a:lnTo>
                  <a:lnTo>
                    <a:pt x="366729" y="136895"/>
                  </a:lnTo>
                  <a:close/>
                </a:path>
                <a:path w="2767965" h="929640">
                  <a:moveTo>
                    <a:pt x="366729" y="12559"/>
                  </a:moveTo>
                  <a:lnTo>
                    <a:pt x="263743" y="12559"/>
                  </a:lnTo>
                  <a:lnTo>
                    <a:pt x="252361" y="31869"/>
                  </a:lnTo>
                  <a:lnTo>
                    <a:pt x="238311" y="50864"/>
                  </a:lnTo>
                  <a:lnTo>
                    <a:pt x="202203" y="87914"/>
                  </a:lnTo>
                  <a:lnTo>
                    <a:pt x="157932" y="120568"/>
                  </a:lnTo>
                  <a:lnTo>
                    <a:pt x="108009" y="148198"/>
                  </a:lnTo>
                  <a:lnTo>
                    <a:pt x="54632" y="168293"/>
                  </a:lnTo>
                  <a:lnTo>
                    <a:pt x="0" y="180852"/>
                  </a:lnTo>
                  <a:lnTo>
                    <a:pt x="0" y="308956"/>
                  </a:lnTo>
                  <a:lnTo>
                    <a:pt x="57458" y="295455"/>
                  </a:lnTo>
                  <a:lnTo>
                    <a:pt x="111777" y="275046"/>
                  </a:lnTo>
                  <a:lnTo>
                    <a:pt x="161385" y="247730"/>
                  </a:lnTo>
                  <a:lnTo>
                    <a:pt x="204715" y="216018"/>
                  </a:lnTo>
                  <a:lnTo>
                    <a:pt x="237369" y="183522"/>
                  </a:lnTo>
                  <a:lnTo>
                    <a:pt x="237369" y="136895"/>
                  </a:lnTo>
                  <a:lnTo>
                    <a:pt x="366729" y="136895"/>
                  </a:lnTo>
                  <a:lnTo>
                    <a:pt x="366729" y="12559"/>
                  </a:lnTo>
                  <a:close/>
                </a:path>
                <a:path w="2767965" h="929640">
                  <a:moveTo>
                    <a:pt x="237369" y="136895"/>
                  </a:moveTo>
                  <a:lnTo>
                    <a:pt x="237369" y="183522"/>
                  </a:lnTo>
                  <a:lnTo>
                    <a:pt x="238939" y="181794"/>
                  </a:lnTo>
                  <a:lnTo>
                    <a:pt x="251576" y="164447"/>
                  </a:lnTo>
                  <a:lnTo>
                    <a:pt x="261231" y="146942"/>
                  </a:lnTo>
                  <a:lnTo>
                    <a:pt x="237369" y="136895"/>
                  </a:lnTo>
                  <a:close/>
                </a:path>
                <a:path w="2767965" h="929640">
                  <a:moveTo>
                    <a:pt x="867430" y="0"/>
                  </a:moveTo>
                  <a:lnTo>
                    <a:pt x="814445" y="3689"/>
                  </a:lnTo>
                  <a:lnTo>
                    <a:pt x="764758" y="14757"/>
                  </a:lnTo>
                  <a:lnTo>
                    <a:pt x="718367" y="33203"/>
                  </a:lnTo>
                  <a:lnTo>
                    <a:pt x="675273" y="59028"/>
                  </a:lnTo>
                  <a:lnTo>
                    <a:pt x="636104" y="90818"/>
                  </a:lnTo>
                  <a:lnTo>
                    <a:pt x="601488" y="128418"/>
                  </a:lnTo>
                  <a:lnTo>
                    <a:pt x="571424" y="171825"/>
                  </a:lnTo>
                  <a:lnTo>
                    <a:pt x="545913" y="221042"/>
                  </a:lnTo>
                  <a:lnTo>
                    <a:pt x="529185" y="263592"/>
                  </a:lnTo>
                  <a:lnTo>
                    <a:pt x="516173" y="308856"/>
                  </a:lnTo>
                  <a:lnTo>
                    <a:pt x="506879" y="356832"/>
                  </a:lnTo>
                  <a:lnTo>
                    <a:pt x="501303" y="407521"/>
                  </a:lnTo>
                  <a:lnTo>
                    <a:pt x="499488" y="459667"/>
                  </a:lnTo>
                  <a:lnTo>
                    <a:pt x="499444" y="460923"/>
                  </a:lnTo>
                  <a:lnTo>
                    <a:pt x="501196" y="511395"/>
                  </a:lnTo>
                  <a:lnTo>
                    <a:pt x="501303" y="514475"/>
                  </a:lnTo>
                  <a:lnTo>
                    <a:pt x="506879" y="565617"/>
                  </a:lnTo>
                  <a:lnTo>
                    <a:pt x="516173" y="614346"/>
                  </a:lnTo>
                  <a:lnTo>
                    <a:pt x="529185" y="660665"/>
                  </a:lnTo>
                  <a:lnTo>
                    <a:pt x="545913" y="704572"/>
                  </a:lnTo>
                  <a:lnTo>
                    <a:pt x="571424" y="754495"/>
                  </a:lnTo>
                  <a:lnTo>
                    <a:pt x="601488" y="798766"/>
                  </a:lnTo>
                  <a:lnTo>
                    <a:pt x="636104" y="837385"/>
                  </a:lnTo>
                  <a:lnTo>
                    <a:pt x="675273" y="870353"/>
                  </a:lnTo>
                  <a:lnTo>
                    <a:pt x="718367" y="896178"/>
                  </a:lnTo>
                  <a:lnTo>
                    <a:pt x="764758" y="914625"/>
                  </a:lnTo>
                  <a:lnTo>
                    <a:pt x="814445" y="925693"/>
                  </a:lnTo>
                  <a:lnTo>
                    <a:pt x="867430" y="929382"/>
                  </a:lnTo>
                  <a:lnTo>
                    <a:pt x="919864" y="925693"/>
                  </a:lnTo>
                  <a:lnTo>
                    <a:pt x="969159" y="914625"/>
                  </a:lnTo>
                  <a:lnTo>
                    <a:pt x="1015314" y="896178"/>
                  </a:lnTo>
                  <a:lnTo>
                    <a:pt x="1058330" y="870353"/>
                  </a:lnTo>
                  <a:lnTo>
                    <a:pt x="1097499" y="837385"/>
                  </a:lnTo>
                  <a:lnTo>
                    <a:pt x="1117480" y="815093"/>
                  </a:lnTo>
                  <a:lnTo>
                    <a:pt x="867430" y="815093"/>
                  </a:lnTo>
                  <a:lnTo>
                    <a:pt x="832421" y="812346"/>
                  </a:lnTo>
                  <a:lnTo>
                    <a:pt x="770881" y="790367"/>
                  </a:lnTo>
                  <a:lnTo>
                    <a:pt x="721272" y="746881"/>
                  </a:lnTo>
                  <a:lnTo>
                    <a:pt x="683594" y="684713"/>
                  </a:lnTo>
                  <a:lnTo>
                    <a:pt x="668994" y="646799"/>
                  </a:lnTo>
                  <a:lnTo>
                    <a:pt x="657455" y="604961"/>
                  </a:lnTo>
                  <a:lnTo>
                    <a:pt x="649213" y="559827"/>
                  </a:lnTo>
                  <a:lnTo>
                    <a:pt x="644268" y="511395"/>
                  </a:lnTo>
                  <a:lnTo>
                    <a:pt x="642659" y="460923"/>
                  </a:lnTo>
                  <a:lnTo>
                    <a:pt x="642619" y="459667"/>
                  </a:lnTo>
                  <a:lnTo>
                    <a:pt x="644189" y="408724"/>
                  </a:lnTo>
                  <a:lnTo>
                    <a:pt x="648899" y="361391"/>
                  </a:lnTo>
                  <a:lnTo>
                    <a:pt x="656749" y="317669"/>
                  </a:lnTo>
                  <a:lnTo>
                    <a:pt x="667738" y="277558"/>
                  </a:lnTo>
                  <a:lnTo>
                    <a:pt x="682338" y="240823"/>
                  </a:lnTo>
                  <a:lnTo>
                    <a:pt x="720016" y="180538"/>
                  </a:lnTo>
                  <a:lnTo>
                    <a:pt x="769703" y="138308"/>
                  </a:lnTo>
                  <a:lnTo>
                    <a:pt x="831871" y="116957"/>
                  </a:lnTo>
                  <a:lnTo>
                    <a:pt x="867430" y="114288"/>
                  </a:lnTo>
                  <a:lnTo>
                    <a:pt x="1119107" y="114288"/>
                  </a:lnTo>
                  <a:lnTo>
                    <a:pt x="1097499" y="90818"/>
                  </a:lnTo>
                  <a:lnTo>
                    <a:pt x="1058330" y="59028"/>
                  </a:lnTo>
                  <a:lnTo>
                    <a:pt x="1015785" y="33203"/>
                  </a:lnTo>
                  <a:lnTo>
                    <a:pt x="969787" y="14757"/>
                  </a:lnTo>
                  <a:lnTo>
                    <a:pt x="920335" y="3689"/>
                  </a:lnTo>
                  <a:lnTo>
                    <a:pt x="867430" y="0"/>
                  </a:lnTo>
                  <a:close/>
                </a:path>
                <a:path w="2767965" h="929640">
                  <a:moveTo>
                    <a:pt x="1119107" y="114288"/>
                  </a:moveTo>
                  <a:lnTo>
                    <a:pt x="867430" y="114288"/>
                  </a:lnTo>
                  <a:lnTo>
                    <a:pt x="902360" y="116957"/>
                  </a:lnTo>
                  <a:lnTo>
                    <a:pt x="934307" y="124964"/>
                  </a:lnTo>
                  <a:lnTo>
                    <a:pt x="989254" y="156990"/>
                  </a:lnTo>
                  <a:lnTo>
                    <a:pt x="1033211" y="207541"/>
                  </a:lnTo>
                  <a:lnTo>
                    <a:pt x="1064609" y="276302"/>
                  </a:lnTo>
                  <a:lnTo>
                    <a:pt x="1076148" y="316963"/>
                  </a:lnTo>
                  <a:lnTo>
                    <a:pt x="1084390" y="361077"/>
                  </a:lnTo>
                  <a:lnTo>
                    <a:pt x="1089218" y="407521"/>
                  </a:lnTo>
                  <a:lnTo>
                    <a:pt x="1090984" y="459667"/>
                  </a:lnTo>
                  <a:lnTo>
                    <a:pt x="1089335" y="511395"/>
                  </a:lnTo>
                  <a:lnTo>
                    <a:pt x="1084390" y="559827"/>
                  </a:lnTo>
                  <a:lnTo>
                    <a:pt x="1076148" y="604961"/>
                  </a:lnTo>
                  <a:lnTo>
                    <a:pt x="1064609" y="646799"/>
                  </a:lnTo>
                  <a:lnTo>
                    <a:pt x="1050480" y="684241"/>
                  </a:lnTo>
                  <a:lnTo>
                    <a:pt x="1012803" y="746410"/>
                  </a:lnTo>
                  <a:lnTo>
                    <a:pt x="962801" y="790367"/>
                  </a:lnTo>
                  <a:lnTo>
                    <a:pt x="901889" y="812346"/>
                  </a:lnTo>
                  <a:lnTo>
                    <a:pt x="867430" y="815093"/>
                  </a:lnTo>
                  <a:lnTo>
                    <a:pt x="1117480" y="815093"/>
                  </a:lnTo>
                  <a:lnTo>
                    <a:pt x="1162179" y="754495"/>
                  </a:lnTo>
                  <a:lnTo>
                    <a:pt x="1187690" y="704572"/>
                  </a:lnTo>
                  <a:lnTo>
                    <a:pt x="1204419" y="661067"/>
                  </a:lnTo>
                  <a:lnTo>
                    <a:pt x="1217430" y="614949"/>
                  </a:lnTo>
                  <a:lnTo>
                    <a:pt x="1226724" y="566219"/>
                  </a:lnTo>
                  <a:lnTo>
                    <a:pt x="1232300" y="514877"/>
                  </a:lnTo>
                  <a:lnTo>
                    <a:pt x="1234159" y="460923"/>
                  </a:lnTo>
                  <a:lnTo>
                    <a:pt x="1232342" y="408724"/>
                  </a:lnTo>
                  <a:lnTo>
                    <a:pt x="1232300" y="407521"/>
                  </a:lnTo>
                  <a:lnTo>
                    <a:pt x="1226724" y="356832"/>
                  </a:lnTo>
                  <a:lnTo>
                    <a:pt x="1217430" y="308856"/>
                  </a:lnTo>
                  <a:lnTo>
                    <a:pt x="1204419" y="263592"/>
                  </a:lnTo>
                  <a:lnTo>
                    <a:pt x="1187690" y="221042"/>
                  </a:lnTo>
                  <a:lnTo>
                    <a:pt x="1162179" y="171825"/>
                  </a:lnTo>
                  <a:lnTo>
                    <a:pt x="1132115" y="128418"/>
                  </a:lnTo>
                  <a:lnTo>
                    <a:pt x="1119107" y="114288"/>
                  </a:lnTo>
                  <a:close/>
                </a:path>
                <a:path w="2767965" h="929640">
                  <a:moveTo>
                    <a:pt x="1713381" y="0"/>
                  </a:moveTo>
                  <a:lnTo>
                    <a:pt x="1660397" y="3689"/>
                  </a:lnTo>
                  <a:lnTo>
                    <a:pt x="1610710" y="14757"/>
                  </a:lnTo>
                  <a:lnTo>
                    <a:pt x="1564319" y="33203"/>
                  </a:lnTo>
                  <a:lnTo>
                    <a:pt x="1521225" y="59028"/>
                  </a:lnTo>
                  <a:lnTo>
                    <a:pt x="1482056" y="90818"/>
                  </a:lnTo>
                  <a:lnTo>
                    <a:pt x="1447440" y="128418"/>
                  </a:lnTo>
                  <a:lnTo>
                    <a:pt x="1417376" y="171825"/>
                  </a:lnTo>
                  <a:lnTo>
                    <a:pt x="1391865" y="221042"/>
                  </a:lnTo>
                  <a:lnTo>
                    <a:pt x="1375136" y="263592"/>
                  </a:lnTo>
                  <a:lnTo>
                    <a:pt x="1362125" y="308856"/>
                  </a:lnTo>
                  <a:lnTo>
                    <a:pt x="1352831" y="356832"/>
                  </a:lnTo>
                  <a:lnTo>
                    <a:pt x="1347255" y="407521"/>
                  </a:lnTo>
                  <a:lnTo>
                    <a:pt x="1345440" y="459667"/>
                  </a:lnTo>
                  <a:lnTo>
                    <a:pt x="1345396" y="460923"/>
                  </a:lnTo>
                  <a:lnTo>
                    <a:pt x="1347148" y="511395"/>
                  </a:lnTo>
                  <a:lnTo>
                    <a:pt x="1352831" y="565617"/>
                  </a:lnTo>
                  <a:lnTo>
                    <a:pt x="1362125" y="614346"/>
                  </a:lnTo>
                  <a:lnTo>
                    <a:pt x="1375136" y="660665"/>
                  </a:lnTo>
                  <a:lnTo>
                    <a:pt x="1391865" y="704572"/>
                  </a:lnTo>
                  <a:lnTo>
                    <a:pt x="1417376" y="754495"/>
                  </a:lnTo>
                  <a:lnTo>
                    <a:pt x="1447440" y="798766"/>
                  </a:lnTo>
                  <a:lnTo>
                    <a:pt x="1482056" y="837385"/>
                  </a:lnTo>
                  <a:lnTo>
                    <a:pt x="1521225" y="870353"/>
                  </a:lnTo>
                  <a:lnTo>
                    <a:pt x="1564319" y="896178"/>
                  </a:lnTo>
                  <a:lnTo>
                    <a:pt x="1610710" y="914625"/>
                  </a:lnTo>
                  <a:lnTo>
                    <a:pt x="1660397" y="925693"/>
                  </a:lnTo>
                  <a:lnTo>
                    <a:pt x="1713381" y="929382"/>
                  </a:lnTo>
                  <a:lnTo>
                    <a:pt x="1765816" y="925693"/>
                  </a:lnTo>
                  <a:lnTo>
                    <a:pt x="1815111" y="914625"/>
                  </a:lnTo>
                  <a:lnTo>
                    <a:pt x="1861266" y="896178"/>
                  </a:lnTo>
                  <a:lnTo>
                    <a:pt x="1904281" y="870353"/>
                  </a:lnTo>
                  <a:lnTo>
                    <a:pt x="1943450" y="837385"/>
                  </a:lnTo>
                  <a:lnTo>
                    <a:pt x="1963432" y="815093"/>
                  </a:lnTo>
                  <a:lnTo>
                    <a:pt x="1713381" y="815093"/>
                  </a:lnTo>
                  <a:lnTo>
                    <a:pt x="1678372" y="812346"/>
                  </a:lnTo>
                  <a:lnTo>
                    <a:pt x="1616832" y="790367"/>
                  </a:lnTo>
                  <a:lnTo>
                    <a:pt x="1567223" y="746881"/>
                  </a:lnTo>
                  <a:lnTo>
                    <a:pt x="1529546" y="684713"/>
                  </a:lnTo>
                  <a:lnTo>
                    <a:pt x="1514946" y="646799"/>
                  </a:lnTo>
                  <a:lnTo>
                    <a:pt x="1503407" y="604961"/>
                  </a:lnTo>
                  <a:lnTo>
                    <a:pt x="1495165" y="559827"/>
                  </a:lnTo>
                  <a:lnTo>
                    <a:pt x="1490220" y="511395"/>
                  </a:lnTo>
                  <a:lnTo>
                    <a:pt x="1488611" y="460923"/>
                  </a:lnTo>
                  <a:lnTo>
                    <a:pt x="1488571" y="459667"/>
                  </a:lnTo>
                  <a:lnTo>
                    <a:pt x="1490141" y="408724"/>
                  </a:lnTo>
                  <a:lnTo>
                    <a:pt x="1494851" y="361391"/>
                  </a:lnTo>
                  <a:lnTo>
                    <a:pt x="1502700" y="317669"/>
                  </a:lnTo>
                  <a:lnTo>
                    <a:pt x="1513690" y="277558"/>
                  </a:lnTo>
                  <a:lnTo>
                    <a:pt x="1528290" y="240823"/>
                  </a:lnTo>
                  <a:lnTo>
                    <a:pt x="1565967" y="180538"/>
                  </a:lnTo>
                  <a:lnTo>
                    <a:pt x="1615655" y="138308"/>
                  </a:lnTo>
                  <a:lnTo>
                    <a:pt x="1677823" y="116957"/>
                  </a:lnTo>
                  <a:lnTo>
                    <a:pt x="1713381" y="114288"/>
                  </a:lnTo>
                  <a:lnTo>
                    <a:pt x="1965058" y="114288"/>
                  </a:lnTo>
                  <a:lnTo>
                    <a:pt x="1943450" y="90818"/>
                  </a:lnTo>
                  <a:lnTo>
                    <a:pt x="1904281" y="59028"/>
                  </a:lnTo>
                  <a:lnTo>
                    <a:pt x="1861737" y="33203"/>
                  </a:lnTo>
                  <a:lnTo>
                    <a:pt x="1815739" y="14757"/>
                  </a:lnTo>
                  <a:lnTo>
                    <a:pt x="1766287" y="3689"/>
                  </a:lnTo>
                  <a:lnTo>
                    <a:pt x="1713381" y="0"/>
                  </a:lnTo>
                  <a:close/>
                </a:path>
                <a:path w="2767965" h="929640">
                  <a:moveTo>
                    <a:pt x="1965058" y="114288"/>
                  </a:moveTo>
                  <a:lnTo>
                    <a:pt x="1713381" y="114288"/>
                  </a:lnTo>
                  <a:lnTo>
                    <a:pt x="1748312" y="116957"/>
                  </a:lnTo>
                  <a:lnTo>
                    <a:pt x="1780259" y="124964"/>
                  </a:lnTo>
                  <a:lnTo>
                    <a:pt x="1835206" y="156990"/>
                  </a:lnTo>
                  <a:lnTo>
                    <a:pt x="1879163" y="207541"/>
                  </a:lnTo>
                  <a:lnTo>
                    <a:pt x="1910561" y="276302"/>
                  </a:lnTo>
                  <a:lnTo>
                    <a:pt x="1922100" y="316963"/>
                  </a:lnTo>
                  <a:lnTo>
                    <a:pt x="1930342" y="361077"/>
                  </a:lnTo>
                  <a:lnTo>
                    <a:pt x="1935170" y="407521"/>
                  </a:lnTo>
                  <a:lnTo>
                    <a:pt x="1936935" y="459667"/>
                  </a:lnTo>
                  <a:lnTo>
                    <a:pt x="1935287" y="511395"/>
                  </a:lnTo>
                  <a:lnTo>
                    <a:pt x="1930342" y="559827"/>
                  </a:lnTo>
                  <a:lnTo>
                    <a:pt x="1922100" y="604961"/>
                  </a:lnTo>
                  <a:lnTo>
                    <a:pt x="1910561" y="646799"/>
                  </a:lnTo>
                  <a:lnTo>
                    <a:pt x="1896432" y="684241"/>
                  </a:lnTo>
                  <a:lnTo>
                    <a:pt x="1858754" y="746410"/>
                  </a:lnTo>
                  <a:lnTo>
                    <a:pt x="1808753" y="790367"/>
                  </a:lnTo>
                  <a:lnTo>
                    <a:pt x="1747841" y="812346"/>
                  </a:lnTo>
                  <a:lnTo>
                    <a:pt x="1713381" y="815093"/>
                  </a:lnTo>
                  <a:lnTo>
                    <a:pt x="1963432" y="815093"/>
                  </a:lnTo>
                  <a:lnTo>
                    <a:pt x="2008130" y="754495"/>
                  </a:lnTo>
                  <a:lnTo>
                    <a:pt x="2033641" y="704572"/>
                  </a:lnTo>
                  <a:lnTo>
                    <a:pt x="2050370" y="661067"/>
                  </a:lnTo>
                  <a:lnTo>
                    <a:pt x="2063382" y="614949"/>
                  </a:lnTo>
                  <a:lnTo>
                    <a:pt x="2072675" y="566219"/>
                  </a:lnTo>
                  <a:lnTo>
                    <a:pt x="2078252" y="514877"/>
                  </a:lnTo>
                  <a:lnTo>
                    <a:pt x="2080110" y="460923"/>
                  </a:lnTo>
                  <a:lnTo>
                    <a:pt x="2078294" y="408724"/>
                  </a:lnTo>
                  <a:lnTo>
                    <a:pt x="2078252" y="407521"/>
                  </a:lnTo>
                  <a:lnTo>
                    <a:pt x="2072675" y="356832"/>
                  </a:lnTo>
                  <a:lnTo>
                    <a:pt x="2063382" y="308856"/>
                  </a:lnTo>
                  <a:lnTo>
                    <a:pt x="2050370" y="263592"/>
                  </a:lnTo>
                  <a:lnTo>
                    <a:pt x="2033641" y="221042"/>
                  </a:lnTo>
                  <a:lnTo>
                    <a:pt x="2008130" y="171825"/>
                  </a:lnTo>
                  <a:lnTo>
                    <a:pt x="1978067" y="128418"/>
                  </a:lnTo>
                  <a:lnTo>
                    <a:pt x="1965058" y="114288"/>
                  </a:lnTo>
                  <a:close/>
                </a:path>
                <a:path w="2767965" h="929640">
                  <a:moveTo>
                    <a:pt x="2384101" y="583120"/>
                  </a:moveTo>
                  <a:lnTo>
                    <a:pt x="2125932" y="916823"/>
                  </a:lnTo>
                  <a:lnTo>
                    <a:pt x="2270363" y="916823"/>
                  </a:lnTo>
                  <a:lnTo>
                    <a:pt x="2449298" y="673514"/>
                  </a:lnTo>
                  <a:lnTo>
                    <a:pt x="2414794" y="624193"/>
                  </a:lnTo>
                  <a:lnTo>
                    <a:pt x="2384101" y="583120"/>
                  </a:lnTo>
                  <a:close/>
                </a:path>
                <a:path w="2767965" h="929640">
                  <a:moveTo>
                    <a:pt x="2424505" y="545070"/>
                  </a:moveTo>
                  <a:lnTo>
                    <a:pt x="2413538" y="545070"/>
                  </a:lnTo>
                  <a:lnTo>
                    <a:pt x="2476334" y="636752"/>
                  </a:lnTo>
                  <a:lnTo>
                    <a:pt x="2449298" y="673514"/>
                  </a:lnTo>
                  <a:lnTo>
                    <a:pt x="2619509" y="916823"/>
                  </a:lnTo>
                  <a:lnTo>
                    <a:pt x="2767708" y="916823"/>
                  </a:lnTo>
                  <a:lnTo>
                    <a:pt x="2556502" y="632984"/>
                  </a:lnTo>
                  <a:lnTo>
                    <a:pt x="2488893" y="632984"/>
                  </a:lnTo>
                  <a:lnTo>
                    <a:pt x="2424505" y="545070"/>
                  </a:lnTo>
                  <a:close/>
                </a:path>
                <a:path w="2767965" h="929640">
                  <a:moveTo>
                    <a:pt x="2413538" y="545070"/>
                  </a:moveTo>
                  <a:lnTo>
                    <a:pt x="2384101" y="583120"/>
                  </a:lnTo>
                  <a:lnTo>
                    <a:pt x="2414794" y="624193"/>
                  </a:lnTo>
                  <a:lnTo>
                    <a:pt x="2449298" y="673514"/>
                  </a:lnTo>
                  <a:lnTo>
                    <a:pt x="2476334" y="636752"/>
                  </a:lnTo>
                  <a:lnTo>
                    <a:pt x="2413538" y="545070"/>
                  </a:lnTo>
                  <a:close/>
                </a:path>
                <a:path w="2767965" h="929640">
                  <a:moveTo>
                    <a:pt x="2457199" y="496710"/>
                  </a:moveTo>
                  <a:lnTo>
                    <a:pt x="2423585" y="543814"/>
                  </a:lnTo>
                  <a:lnTo>
                    <a:pt x="2488893" y="632984"/>
                  </a:lnTo>
                  <a:lnTo>
                    <a:pt x="2522910" y="587841"/>
                  </a:lnTo>
                  <a:lnTo>
                    <a:pt x="2490149" y="543814"/>
                  </a:lnTo>
                  <a:lnTo>
                    <a:pt x="2457199" y="496710"/>
                  </a:lnTo>
                  <a:close/>
                </a:path>
                <a:path w="2767965" h="929640">
                  <a:moveTo>
                    <a:pt x="2522910" y="587841"/>
                  </a:moveTo>
                  <a:lnTo>
                    <a:pt x="2488893" y="632984"/>
                  </a:lnTo>
                  <a:lnTo>
                    <a:pt x="2556502" y="632984"/>
                  </a:lnTo>
                  <a:lnTo>
                    <a:pt x="2522910" y="587841"/>
                  </a:lnTo>
                  <a:close/>
                </a:path>
                <a:path w="2767965" h="929640">
                  <a:moveTo>
                    <a:pt x="2757661" y="276302"/>
                  </a:moveTo>
                  <a:lnTo>
                    <a:pt x="2614486" y="276302"/>
                  </a:lnTo>
                  <a:lnTo>
                    <a:pt x="2457199" y="496710"/>
                  </a:lnTo>
                  <a:lnTo>
                    <a:pt x="2490149" y="543814"/>
                  </a:lnTo>
                  <a:lnTo>
                    <a:pt x="2522910" y="587841"/>
                  </a:lnTo>
                  <a:lnTo>
                    <a:pt x="2757661" y="276302"/>
                  </a:lnTo>
                  <a:close/>
                </a:path>
                <a:path w="2767965" h="929640">
                  <a:moveTo>
                    <a:pt x="2303017" y="276302"/>
                  </a:moveTo>
                  <a:lnTo>
                    <a:pt x="2154818" y="276302"/>
                  </a:lnTo>
                  <a:lnTo>
                    <a:pt x="2384101" y="583120"/>
                  </a:lnTo>
                  <a:lnTo>
                    <a:pt x="2413538" y="545070"/>
                  </a:lnTo>
                  <a:lnTo>
                    <a:pt x="2424505" y="545070"/>
                  </a:lnTo>
                  <a:lnTo>
                    <a:pt x="2423585" y="543814"/>
                  </a:lnTo>
                  <a:lnTo>
                    <a:pt x="2457199" y="496710"/>
                  </a:lnTo>
                  <a:lnTo>
                    <a:pt x="2303017" y="276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9126" y="7180223"/>
              <a:ext cx="6218348" cy="35605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46589" y="9406964"/>
              <a:ext cx="3702650" cy="55838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7344" y="10283307"/>
              <a:ext cx="3862627" cy="27881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674503" y="6986174"/>
              <a:ext cx="5572125" cy="1240155"/>
            </a:xfrm>
            <a:custGeom>
              <a:avLst/>
              <a:gdLst/>
              <a:ahLst/>
              <a:cxnLst/>
              <a:rect l="l" t="t" r="r" b="b"/>
              <a:pathLst>
                <a:path w="5572125" h="1240154">
                  <a:moveTo>
                    <a:pt x="182612" y="887931"/>
                  </a:moveTo>
                  <a:lnTo>
                    <a:pt x="0" y="887931"/>
                  </a:lnTo>
                  <a:lnTo>
                    <a:pt x="10750" y="939261"/>
                  </a:lnTo>
                  <a:lnTo>
                    <a:pt x="26247" y="987148"/>
                  </a:lnTo>
                  <a:lnTo>
                    <a:pt x="46490" y="1031591"/>
                  </a:lnTo>
                  <a:lnTo>
                    <a:pt x="71481" y="1072590"/>
                  </a:lnTo>
                  <a:lnTo>
                    <a:pt x="101218" y="1110146"/>
                  </a:lnTo>
                  <a:lnTo>
                    <a:pt x="135702" y="1144258"/>
                  </a:lnTo>
                  <a:lnTo>
                    <a:pt x="174561" y="1173437"/>
                  </a:lnTo>
                  <a:lnTo>
                    <a:pt x="217422" y="1197310"/>
                  </a:lnTo>
                  <a:lnTo>
                    <a:pt x="264285" y="1215879"/>
                  </a:lnTo>
                  <a:lnTo>
                    <a:pt x="315150" y="1229142"/>
                  </a:lnTo>
                  <a:lnTo>
                    <a:pt x="370017" y="1237100"/>
                  </a:lnTo>
                  <a:lnTo>
                    <a:pt x="428887" y="1239752"/>
                  </a:lnTo>
                  <a:lnTo>
                    <a:pt x="489618" y="1236716"/>
                  </a:lnTo>
                  <a:lnTo>
                    <a:pt x="546161" y="1227606"/>
                  </a:lnTo>
                  <a:lnTo>
                    <a:pt x="598515" y="1212423"/>
                  </a:lnTo>
                  <a:lnTo>
                    <a:pt x="646681" y="1191168"/>
                  </a:lnTo>
                  <a:lnTo>
                    <a:pt x="690869" y="1164257"/>
                  </a:lnTo>
                  <a:lnTo>
                    <a:pt x="729611" y="1132112"/>
                  </a:lnTo>
                  <a:lnTo>
                    <a:pt x="762908" y="1094731"/>
                  </a:lnTo>
                  <a:lnTo>
                    <a:pt x="763387" y="1093998"/>
                  </a:lnTo>
                  <a:lnTo>
                    <a:pt x="423861" y="1093998"/>
                  </a:lnTo>
                  <a:lnTo>
                    <a:pt x="380197" y="1090647"/>
                  </a:lnTo>
                  <a:lnTo>
                    <a:pt x="339675" y="1080595"/>
                  </a:lnTo>
                  <a:lnTo>
                    <a:pt x="302294" y="1063841"/>
                  </a:lnTo>
                  <a:lnTo>
                    <a:pt x="268054" y="1040387"/>
                  </a:lnTo>
                  <a:lnTo>
                    <a:pt x="238212" y="1010126"/>
                  </a:lnTo>
                  <a:lnTo>
                    <a:pt x="214024" y="974629"/>
                  </a:lnTo>
                  <a:lnTo>
                    <a:pt x="195491" y="933898"/>
                  </a:lnTo>
                  <a:lnTo>
                    <a:pt x="182612" y="887931"/>
                  </a:lnTo>
                  <a:close/>
                </a:path>
                <a:path w="5572125" h="1240154">
                  <a:moveTo>
                    <a:pt x="758141" y="566265"/>
                  </a:moveTo>
                  <a:lnTo>
                    <a:pt x="420510" y="566265"/>
                  </a:lnTo>
                  <a:lnTo>
                    <a:pt x="469305" y="570558"/>
                  </a:lnTo>
                  <a:lnTo>
                    <a:pt x="513492" y="583437"/>
                  </a:lnTo>
                  <a:lnTo>
                    <a:pt x="553072" y="604903"/>
                  </a:lnTo>
                  <a:lnTo>
                    <a:pt x="588044" y="634954"/>
                  </a:lnTo>
                  <a:lnTo>
                    <a:pt x="616630" y="672544"/>
                  </a:lnTo>
                  <a:lnTo>
                    <a:pt x="637048" y="718302"/>
                  </a:lnTo>
                  <a:lnTo>
                    <a:pt x="649299" y="772227"/>
                  </a:lnTo>
                  <a:lnTo>
                    <a:pt x="653383" y="834320"/>
                  </a:lnTo>
                  <a:lnTo>
                    <a:pt x="649194" y="896936"/>
                  </a:lnTo>
                  <a:lnTo>
                    <a:pt x="636629" y="950756"/>
                  </a:lnTo>
                  <a:lnTo>
                    <a:pt x="615688" y="995781"/>
                  </a:lnTo>
                  <a:lnTo>
                    <a:pt x="586369" y="1032010"/>
                  </a:lnTo>
                  <a:lnTo>
                    <a:pt x="551711" y="1059130"/>
                  </a:lnTo>
                  <a:lnTo>
                    <a:pt x="513073" y="1078501"/>
                  </a:lnTo>
                  <a:lnTo>
                    <a:pt x="470456" y="1090123"/>
                  </a:lnTo>
                  <a:lnTo>
                    <a:pt x="423861" y="1093998"/>
                  </a:lnTo>
                  <a:lnTo>
                    <a:pt x="763387" y="1093998"/>
                  </a:lnTo>
                  <a:lnTo>
                    <a:pt x="790761" y="1052114"/>
                  </a:lnTo>
                  <a:lnTo>
                    <a:pt x="809458" y="1014452"/>
                  </a:lnTo>
                  <a:lnTo>
                    <a:pt x="824000" y="973842"/>
                  </a:lnTo>
                  <a:lnTo>
                    <a:pt x="834387" y="930283"/>
                  </a:lnTo>
                  <a:lnTo>
                    <a:pt x="840619" y="883776"/>
                  </a:lnTo>
                  <a:lnTo>
                    <a:pt x="842696" y="834320"/>
                  </a:lnTo>
                  <a:lnTo>
                    <a:pt x="839660" y="774426"/>
                  </a:lnTo>
                  <a:lnTo>
                    <a:pt x="830550" y="718721"/>
                  </a:lnTo>
                  <a:lnTo>
                    <a:pt x="815367" y="667204"/>
                  </a:lnTo>
                  <a:lnTo>
                    <a:pt x="794112" y="619876"/>
                  </a:lnTo>
                  <a:lnTo>
                    <a:pt x="767411" y="577259"/>
                  </a:lnTo>
                  <a:lnTo>
                    <a:pt x="758141" y="566265"/>
                  </a:lnTo>
                  <a:close/>
                </a:path>
                <a:path w="5572125" h="1240154">
                  <a:moveTo>
                    <a:pt x="774007" y="16753"/>
                  </a:moveTo>
                  <a:lnTo>
                    <a:pt x="118949" y="16753"/>
                  </a:lnTo>
                  <a:lnTo>
                    <a:pt x="60312" y="671811"/>
                  </a:lnTo>
                  <a:lnTo>
                    <a:pt x="221145" y="671811"/>
                  </a:lnTo>
                  <a:lnTo>
                    <a:pt x="234757" y="649508"/>
                  </a:lnTo>
                  <a:lnTo>
                    <a:pt x="252138" y="629509"/>
                  </a:lnTo>
                  <a:lnTo>
                    <a:pt x="298210" y="596421"/>
                  </a:lnTo>
                  <a:lnTo>
                    <a:pt x="355591" y="573804"/>
                  </a:lnTo>
                  <a:lnTo>
                    <a:pt x="360260" y="572966"/>
                  </a:lnTo>
                  <a:lnTo>
                    <a:pt x="244599" y="572966"/>
                  </a:lnTo>
                  <a:lnTo>
                    <a:pt x="196015" y="561239"/>
                  </a:lnTo>
                  <a:lnTo>
                    <a:pt x="214757" y="534119"/>
                  </a:lnTo>
                  <a:lnTo>
                    <a:pt x="237479" y="509722"/>
                  </a:lnTo>
                  <a:lnTo>
                    <a:pt x="250375" y="499254"/>
                  </a:lnTo>
                  <a:lnTo>
                    <a:pt x="276762" y="162508"/>
                  </a:lnTo>
                  <a:lnTo>
                    <a:pt x="202716" y="162508"/>
                  </a:lnTo>
                  <a:lnTo>
                    <a:pt x="279782" y="123975"/>
                  </a:lnTo>
                  <a:lnTo>
                    <a:pt x="774007" y="123975"/>
                  </a:lnTo>
                  <a:lnTo>
                    <a:pt x="774007" y="16753"/>
                  </a:lnTo>
                  <a:close/>
                </a:path>
                <a:path w="5572125" h="1240154">
                  <a:moveTo>
                    <a:pt x="250375" y="499254"/>
                  </a:moveTo>
                  <a:lnTo>
                    <a:pt x="237479" y="509722"/>
                  </a:lnTo>
                  <a:lnTo>
                    <a:pt x="214757" y="534119"/>
                  </a:lnTo>
                  <a:lnTo>
                    <a:pt x="196015" y="561239"/>
                  </a:lnTo>
                  <a:lnTo>
                    <a:pt x="244599" y="572966"/>
                  </a:lnTo>
                  <a:lnTo>
                    <a:pt x="250375" y="499254"/>
                  </a:lnTo>
                  <a:close/>
                </a:path>
                <a:path w="5572125" h="1240154">
                  <a:moveTo>
                    <a:pt x="459043" y="432238"/>
                  </a:moveTo>
                  <a:lnTo>
                    <a:pt x="412343" y="434541"/>
                  </a:lnTo>
                  <a:lnTo>
                    <a:pt x="369412" y="441452"/>
                  </a:lnTo>
                  <a:lnTo>
                    <a:pt x="330251" y="452970"/>
                  </a:lnTo>
                  <a:lnTo>
                    <a:pt x="294860" y="469095"/>
                  </a:lnTo>
                  <a:lnTo>
                    <a:pt x="250375" y="499254"/>
                  </a:lnTo>
                  <a:lnTo>
                    <a:pt x="244599" y="572966"/>
                  </a:lnTo>
                  <a:lnTo>
                    <a:pt x="360260" y="572966"/>
                  </a:lnTo>
                  <a:lnTo>
                    <a:pt x="387108" y="568150"/>
                  </a:lnTo>
                  <a:lnTo>
                    <a:pt x="420510" y="566265"/>
                  </a:lnTo>
                  <a:lnTo>
                    <a:pt x="758141" y="566265"/>
                  </a:lnTo>
                  <a:lnTo>
                    <a:pt x="735893" y="539878"/>
                  </a:lnTo>
                  <a:lnTo>
                    <a:pt x="699559" y="507733"/>
                  </a:lnTo>
                  <a:lnTo>
                    <a:pt x="658409" y="480823"/>
                  </a:lnTo>
                  <a:lnTo>
                    <a:pt x="613279" y="459567"/>
                  </a:lnTo>
                  <a:lnTo>
                    <a:pt x="565009" y="444384"/>
                  </a:lnTo>
                  <a:lnTo>
                    <a:pt x="513596" y="435274"/>
                  </a:lnTo>
                  <a:lnTo>
                    <a:pt x="459043" y="432238"/>
                  </a:lnTo>
                  <a:close/>
                </a:path>
                <a:path w="5572125" h="1240154">
                  <a:moveTo>
                    <a:pt x="279782" y="123975"/>
                  </a:moveTo>
                  <a:lnTo>
                    <a:pt x="202716" y="162508"/>
                  </a:lnTo>
                  <a:lnTo>
                    <a:pt x="276762" y="162508"/>
                  </a:lnTo>
                  <a:lnTo>
                    <a:pt x="279782" y="123975"/>
                  </a:lnTo>
                  <a:close/>
                </a:path>
                <a:path w="5572125" h="1240154">
                  <a:moveTo>
                    <a:pt x="774007" y="123975"/>
                  </a:moveTo>
                  <a:lnTo>
                    <a:pt x="279782" y="123975"/>
                  </a:lnTo>
                  <a:lnTo>
                    <a:pt x="276762" y="162508"/>
                  </a:lnTo>
                  <a:lnTo>
                    <a:pt x="774007" y="162508"/>
                  </a:lnTo>
                  <a:lnTo>
                    <a:pt x="774007" y="123975"/>
                  </a:lnTo>
                  <a:close/>
                </a:path>
                <a:path w="5572125" h="1240154">
                  <a:moveTo>
                    <a:pt x="1546549" y="0"/>
                  </a:moveTo>
                  <a:lnTo>
                    <a:pt x="1490146" y="2233"/>
                  </a:lnTo>
                  <a:lnTo>
                    <a:pt x="1435977" y="8935"/>
                  </a:lnTo>
                  <a:lnTo>
                    <a:pt x="1384041" y="20104"/>
                  </a:lnTo>
                  <a:lnTo>
                    <a:pt x="1334339" y="35740"/>
                  </a:lnTo>
                  <a:lnTo>
                    <a:pt x="1286871" y="55844"/>
                  </a:lnTo>
                  <a:lnTo>
                    <a:pt x="1241637" y="80416"/>
                  </a:lnTo>
                  <a:lnTo>
                    <a:pt x="1199102" y="108431"/>
                  </a:lnTo>
                  <a:lnTo>
                    <a:pt x="1159731" y="139984"/>
                  </a:lnTo>
                  <a:lnTo>
                    <a:pt x="1123525" y="175073"/>
                  </a:lnTo>
                  <a:lnTo>
                    <a:pt x="1090484" y="213699"/>
                  </a:lnTo>
                  <a:lnTo>
                    <a:pt x="1060607" y="255861"/>
                  </a:lnTo>
                  <a:lnTo>
                    <a:pt x="1033895" y="301561"/>
                  </a:lnTo>
                  <a:lnTo>
                    <a:pt x="1014338" y="342658"/>
                  </a:lnTo>
                  <a:lnTo>
                    <a:pt x="997789" y="385533"/>
                  </a:lnTo>
                  <a:lnTo>
                    <a:pt x="984250" y="430186"/>
                  </a:lnTo>
                  <a:lnTo>
                    <a:pt x="973719" y="476617"/>
                  </a:lnTo>
                  <a:lnTo>
                    <a:pt x="966197" y="524826"/>
                  </a:lnTo>
                  <a:lnTo>
                    <a:pt x="961684" y="574813"/>
                  </a:lnTo>
                  <a:lnTo>
                    <a:pt x="960277" y="623227"/>
                  </a:lnTo>
                  <a:lnTo>
                    <a:pt x="960180" y="626577"/>
                  </a:lnTo>
                  <a:lnTo>
                    <a:pt x="961684" y="678718"/>
                  </a:lnTo>
                  <a:lnTo>
                    <a:pt x="966197" y="728876"/>
                  </a:lnTo>
                  <a:lnTo>
                    <a:pt x="973719" y="777050"/>
                  </a:lnTo>
                  <a:lnTo>
                    <a:pt x="984250" y="823242"/>
                  </a:lnTo>
                  <a:lnTo>
                    <a:pt x="997789" y="867450"/>
                  </a:lnTo>
                  <a:lnTo>
                    <a:pt x="1014338" y="909676"/>
                  </a:lnTo>
                  <a:lnTo>
                    <a:pt x="1033895" y="949918"/>
                  </a:lnTo>
                  <a:lnTo>
                    <a:pt x="1060747" y="994036"/>
                  </a:lnTo>
                  <a:lnTo>
                    <a:pt x="1091042" y="1034802"/>
                  </a:lnTo>
                  <a:lnTo>
                    <a:pt x="1124782" y="1072218"/>
                  </a:lnTo>
                  <a:lnTo>
                    <a:pt x="1161965" y="1106283"/>
                  </a:lnTo>
                  <a:lnTo>
                    <a:pt x="1202592" y="1136998"/>
                  </a:lnTo>
                  <a:lnTo>
                    <a:pt x="1246663" y="1164362"/>
                  </a:lnTo>
                  <a:lnTo>
                    <a:pt x="1286974" y="1184363"/>
                  </a:lnTo>
                  <a:lnTo>
                    <a:pt x="1329404" y="1201288"/>
                  </a:lnTo>
                  <a:lnTo>
                    <a:pt x="1373955" y="1215135"/>
                  </a:lnTo>
                  <a:lnTo>
                    <a:pt x="1420625" y="1225905"/>
                  </a:lnTo>
                  <a:lnTo>
                    <a:pt x="1469415" y="1233598"/>
                  </a:lnTo>
                  <a:lnTo>
                    <a:pt x="1520325" y="1238214"/>
                  </a:lnTo>
                  <a:lnTo>
                    <a:pt x="1573355" y="1239752"/>
                  </a:lnTo>
                  <a:lnTo>
                    <a:pt x="1624871" y="1238403"/>
                  </a:lnTo>
                  <a:lnTo>
                    <a:pt x="1674434" y="1234354"/>
                  </a:lnTo>
                  <a:lnTo>
                    <a:pt x="1722041" y="1227606"/>
                  </a:lnTo>
                  <a:lnTo>
                    <a:pt x="1767694" y="1218159"/>
                  </a:lnTo>
                  <a:lnTo>
                    <a:pt x="1811393" y="1206013"/>
                  </a:lnTo>
                  <a:lnTo>
                    <a:pt x="1853137" y="1191168"/>
                  </a:lnTo>
                  <a:lnTo>
                    <a:pt x="1900918" y="1169187"/>
                  </a:lnTo>
                  <a:lnTo>
                    <a:pt x="1946420" y="1143454"/>
                  </a:lnTo>
                  <a:lnTo>
                    <a:pt x="1989644" y="1113968"/>
                  </a:lnTo>
                  <a:lnTo>
                    <a:pt x="2018372" y="1090647"/>
                  </a:lnTo>
                  <a:lnTo>
                    <a:pt x="1585082" y="1090647"/>
                  </a:lnTo>
                  <a:lnTo>
                    <a:pt x="1530399" y="1088436"/>
                  </a:lnTo>
                  <a:lnTo>
                    <a:pt x="1478932" y="1081801"/>
                  </a:lnTo>
                  <a:lnTo>
                    <a:pt x="1430683" y="1070744"/>
                  </a:lnTo>
                  <a:lnTo>
                    <a:pt x="1385649" y="1055264"/>
                  </a:lnTo>
                  <a:lnTo>
                    <a:pt x="1343833" y="1035361"/>
                  </a:lnTo>
                  <a:lnTo>
                    <a:pt x="1297342" y="1003948"/>
                  </a:lnTo>
                  <a:lnTo>
                    <a:pt x="1256715" y="966672"/>
                  </a:lnTo>
                  <a:lnTo>
                    <a:pt x="1221952" y="923532"/>
                  </a:lnTo>
                  <a:lnTo>
                    <a:pt x="1193052" y="874528"/>
                  </a:lnTo>
                  <a:lnTo>
                    <a:pt x="1174355" y="830701"/>
                  </a:lnTo>
                  <a:lnTo>
                    <a:pt x="1159813" y="783657"/>
                  </a:lnTo>
                  <a:lnTo>
                    <a:pt x="1149426" y="733397"/>
                  </a:lnTo>
                  <a:lnTo>
                    <a:pt x="1143194" y="679920"/>
                  </a:lnTo>
                  <a:lnTo>
                    <a:pt x="1141239" y="626577"/>
                  </a:lnTo>
                  <a:lnTo>
                    <a:pt x="1141117" y="623227"/>
                  </a:lnTo>
                  <a:lnTo>
                    <a:pt x="1143127" y="567136"/>
                  </a:lnTo>
                  <a:lnTo>
                    <a:pt x="1149158" y="514128"/>
                  </a:lnTo>
                  <a:lnTo>
                    <a:pt x="1159210" y="464203"/>
                  </a:lnTo>
                  <a:lnTo>
                    <a:pt x="1173283" y="417361"/>
                  </a:lnTo>
                  <a:lnTo>
                    <a:pt x="1191377" y="373601"/>
                  </a:lnTo>
                  <a:lnTo>
                    <a:pt x="1219858" y="323759"/>
                  </a:lnTo>
                  <a:lnTo>
                    <a:pt x="1253365" y="279782"/>
                  </a:lnTo>
                  <a:lnTo>
                    <a:pt x="1291897" y="241668"/>
                  </a:lnTo>
                  <a:lnTo>
                    <a:pt x="1335456" y="209417"/>
                  </a:lnTo>
                  <a:lnTo>
                    <a:pt x="1373587" y="188308"/>
                  </a:lnTo>
                  <a:lnTo>
                    <a:pt x="1414264" y="171890"/>
                  </a:lnTo>
                  <a:lnTo>
                    <a:pt x="1457488" y="160162"/>
                  </a:lnTo>
                  <a:lnTo>
                    <a:pt x="1503259" y="153126"/>
                  </a:lnTo>
                  <a:lnTo>
                    <a:pt x="1551575" y="150780"/>
                  </a:lnTo>
                  <a:lnTo>
                    <a:pt x="1939565" y="150780"/>
                  </a:lnTo>
                  <a:lnTo>
                    <a:pt x="1914119" y="126722"/>
                  </a:lnTo>
                  <a:lnTo>
                    <a:pt x="1877597" y="98577"/>
                  </a:lnTo>
                  <a:lnTo>
                    <a:pt x="1837724" y="73647"/>
                  </a:lnTo>
                  <a:lnTo>
                    <a:pt x="1794500" y="51935"/>
                  </a:lnTo>
                  <a:lnTo>
                    <a:pt x="1749199" y="33238"/>
                  </a:lnTo>
                  <a:lnTo>
                    <a:pt x="1701753" y="18696"/>
                  </a:lnTo>
                  <a:lnTo>
                    <a:pt x="1652163" y="8309"/>
                  </a:lnTo>
                  <a:lnTo>
                    <a:pt x="1600428" y="2077"/>
                  </a:lnTo>
                  <a:lnTo>
                    <a:pt x="1546549" y="0"/>
                  </a:lnTo>
                  <a:close/>
                </a:path>
                <a:path w="5572125" h="1240154">
                  <a:moveTo>
                    <a:pt x="1891670" y="982788"/>
                  </a:moveTo>
                  <a:lnTo>
                    <a:pt x="1834708" y="1026984"/>
                  </a:lnTo>
                  <a:lnTo>
                    <a:pt x="1799945" y="1046250"/>
                  </a:lnTo>
                  <a:lnTo>
                    <a:pt x="1762668" y="1062166"/>
                  </a:lnTo>
                  <a:lnTo>
                    <a:pt x="1722670" y="1074627"/>
                  </a:lnTo>
                  <a:lnTo>
                    <a:pt x="1679739" y="1083527"/>
                  </a:lnTo>
                  <a:lnTo>
                    <a:pt x="1633876" y="1088867"/>
                  </a:lnTo>
                  <a:lnTo>
                    <a:pt x="1585082" y="1090647"/>
                  </a:lnTo>
                  <a:lnTo>
                    <a:pt x="2018372" y="1090647"/>
                  </a:lnTo>
                  <a:lnTo>
                    <a:pt x="2030589" y="1080729"/>
                  </a:lnTo>
                  <a:lnTo>
                    <a:pt x="2069256" y="1043737"/>
                  </a:lnTo>
                  <a:lnTo>
                    <a:pt x="1891670" y="1043737"/>
                  </a:lnTo>
                  <a:lnTo>
                    <a:pt x="1891670" y="982788"/>
                  </a:lnTo>
                  <a:close/>
                </a:path>
                <a:path w="5572125" h="1240154">
                  <a:moveTo>
                    <a:pt x="1896696" y="978399"/>
                  </a:moveTo>
                  <a:lnTo>
                    <a:pt x="1891670" y="982788"/>
                  </a:lnTo>
                  <a:lnTo>
                    <a:pt x="1891670" y="1043737"/>
                  </a:lnTo>
                  <a:lnTo>
                    <a:pt x="2069256" y="1043737"/>
                  </a:lnTo>
                  <a:lnTo>
                    <a:pt x="1896696" y="978399"/>
                  </a:lnTo>
                  <a:close/>
                </a:path>
                <a:path w="5572125" h="1240154">
                  <a:moveTo>
                    <a:pt x="2069256" y="978399"/>
                  </a:moveTo>
                  <a:lnTo>
                    <a:pt x="1896696" y="978399"/>
                  </a:lnTo>
                  <a:lnTo>
                    <a:pt x="2069256" y="1043737"/>
                  </a:lnTo>
                  <a:lnTo>
                    <a:pt x="2069256" y="978399"/>
                  </a:lnTo>
                  <a:close/>
                </a:path>
                <a:path w="5572125" h="1240154">
                  <a:moveTo>
                    <a:pt x="1891670" y="673487"/>
                  </a:moveTo>
                  <a:lnTo>
                    <a:pt x="1891670" y="982788"/>
                  </a:lnTo>
                  <a:lnTo>
                    <a:pt x="1896696" y="978399"/>
                  </a:lnTo>
                  <a:lnTo>
                    <a:pt x="2069256" y="978399"/>
                  </a:lnTo>
                  <a:lnTo>
                    <a:pt x="2069256" y="725422"/>
                  </a:lnTo>
                  <a:lnTo>
                    <a:pt x="1943605" y="725422"/>
                  </a:lnTo>
                  <a:lnTo>
                    <a:pt x="1891670" y="673487"/>
                  </a:lnTo>
                  <a:close/>
                </a:path>
                <a:path w="5572125" h="1240154">
                  <a:moveTo>
                    <a:pt x="2069256" y="577992"/>
                  </a:moveTo>
                  <a:lnTo>
                    <a:pt x="1583407" y="577992"/>
                  </a:lnTo>
                  <a:lnTo>
                    <a:pt x="1583407" y="725422"/>
                  </a:lnTo>
                  <a:lnTo>
                    <a:pt x="1891670" y="725422"/>
                  </a:lnTo>
                  <a:lnTo>
                    <a:pt x="1891670" y="673487"/>
                  </a:lnTo>
                  <a:lnTo>
                    <a:pt x="2069256" y="673487"/>
                  </a:lnTo>
                  <a:lnTo>
                    <a:pt x="2069256" y="577992"/>
                  </a:lnTo>
                  <a:close/>
                </a:path>
                <a:path w="5572125" h="1240154">
                  <a:moveTo>
                    <a:pt x="2069256" y="673487"/>
                  </a:moveTo>
                  <a:lnTo>
                    <a:pt x="1891670" y="673487"/>
                  </a:lnTo>
                  <a:lnTo>
                    <a:pt x="1943605" y="725422"/>
                  </a:lnTo>
                  <a:lnTo>
                    <a:pt x="2069256" y="725422"/>
                  </a:lnTo>
                  <a:lnTo>
                    <a:pt x="2069256" y="673487"/>
                  </a:lnTo>
                  <a:close/>
                </a:path>
                <a:path w="5572125" h="1240154">
                  <a:moveTo>
                    <a:pt x="1939565" y="150780"/>
                  </a:moveTo>
                  <a:lnTo>
                    <a:pt x="1551575" y="150780"/>
                  </a:lnTo>
                  <a:lnTo>
                    <a:pt x="1604047" y="153528"/>
                  </a:lnTo>
                  <a:lnTo>
                    <a:pt x="1652900" y="161770"/>
                  </a:lnTo>
                  <a:lnTo>
                    <a:pt x="1698134" y="175508"/>
                  </a:lnTo>
                  <a:lnTo>
                    <a:pt x="1739750" y="194741"/>
                  </a:lnTo>
                  <a:lnTo>
                    <a:pt x="1777746" y="219469"/>
                  </a:lnTo>
                  <a:lnTo>
                    <a:pt x="1818373" y="256013"/>
                  </a:lnTo>
                  <a:lnTo>
                    <a:pt x="1849786" y="298629"/>
                  </a:lnTo>
                  <a:lnTo>
                    <a:pt x="1871984" y="347319"/>
                  </a:lnTo>
                  <a:lnTo>
                    <a:pt x="1884968" y="402082"/>
                  </a:lnTo>
                  <a:lnTo>
                    <a:pt x="2062555" y="402082"/>
                  </a:lnTo>
                  <a:lnTo>
                    <a:pt x="2054848" y="355641"/>
                  </a:lnTo>
                  <a:lnTo>
                    <a:pt x="2042450" y="311479"/>
                  </a:lnTo>
                  <a:lnTo>
                    <a:pt x="2025362" y="269595"/>
                  </a:lnTo>
                  <a:lnTo>
                    <a:pt x="2003582" y="229990"/>
                  </a:lnTo>
                  <a:lnTo>
                    <a:pt x="1977112" y="192664"/>
                  </a:lnTo>
                  <a:lnTo>
                    <a:pt x="1947291" y="158085"/>
                  </a:lnTo>
                  <a:lnTo>
                    <a:pt x="1939565" y="150780"/>
                  </a:lnTo>
                  <a:close/>
                </a:path>
                <a:path w="5572125" h="1240154">
                  <a:moveTo>
                    <a:pt x="2800647" y="691916"/>
                  </a:moveTo>
                  <a:lnTo>
                    <a:pt x="2209252" y="691916"/>
                  </a:lnTo>
                  <a:lnTo>
                    <a:pt x="2209252" y="842696"/>
                  </a:lnTo>
                  <a:lnTo>
                    <a:pt x="2800647" y="842696"/>
                  </a:lnTo>
                  <a:lnTo>
                    <a:pt x="2800647" y="691916"/>
                  </a:lnTo>
                  <a:close/>
                </a:path>
                <a:path w="5572125" h="1240154">
                  <a:moveTo>
                    <a:pt x="3206119" y="16753"/>
                  </a:moveTo>
                  <a:lnTo>
                    <a:pt x="3028533" y="16753"/>
                  </a:lnTo>
                  <a:lnTo>
                    <a:pt x="3028533" y="1222999"/>
                  </a:lnTo>
                  <a:lnTo>
                    <a:pt x="3206119" y="1222999"/>
                  </a:lnTo>
                  <a:lnTo>
                    <a:pt x="3206119" y="16753"/>
                  </a:lnTo>
                  <a:close/>
                </a:path>
                <a:path w="5572125" h="1240154">
                  <a:moveTo>
                    <a:pt x="3971593" y="0"/>
                  </a:moveTo>
                  <a:lnTo>
                    <a:pt x="3915655" y="2187"/>
                  </a:lnTo>
                  <a:lnTo>
                    <a:pt x="3861765" y="8749"/>
                  </a:lnTo>
                  <a:lnTo>
                    <a:pt x="3809923" y="19685"/>
                  </a:lnTo>
                  <a:lnTo>
                    <a:pt x="3760128" y="34996"/>
                  </a:lnTo>
                  <a:lnTo>
                    <a:pt x="3712381" y="54681"/>
                  </a:lnTo>
                  <a:lnTo>
                    <a:pt x="3666681" y="78741"/>
                  </a:lnTo>
                  <a:lnTo>
                    <a:pt x="3624146" y="106151"/>
                  </a:lnTo>
                  <a:lnTo>
                    <a:pt x="3584775" y="137005"/>
                  </a:lnTo>
                  <a:lnTo>
                    <a:pt x="3548569" y="171303"/>
                  </a:lnTo>
                  <a:lnTo>
                    <a:pt x="3515528" y="209045"/>
                  </a:lnTo>
                  <a:lnTo>
                    <a:pt x="3485651" y="250230"/>
                  </a:lnTo>
                  <a:lnTo>
                    <a:pt x="3458938" y="294860"/>
                  </a:lnTo>
                  <a:lnTo>
                    <a:pt x="3438923" y="335478"/>
                  </a:lnTo>
                  <a:lnTo>
                    <a:pt x="3422013" y="377738"/>
                  </a:lnTo>
                  <a:lnTo>
                    <a:pt x="3408165" y="421741"/>
                  </a:lnTo>
                  <a:lnTo>
                    <a:pt x="3397395" y="467454"/>
                  </a:lnTo>
                  <a:lnTo>
                    <a:pt x="3389703" y="514876"/>
                  </a:lnTo>
                  <a:lnTo>
                    <a:pt x="3385087" y="564008"/>
                  </a:lnTo>
                  <a:lnTo>
                    <a:pt x="3383599" y="613175"/>
                  </a:lnTo>
                  <a:lnTo>
                    <a:pt x="3383602" y="616525"/>
                  </a:lnTo>
                  <a:lnTo>
                    <a:pt x="3385247" y="667523"/>
                  </a:lnTo>
                  <a:lnTo>
                    <a:pt x="3385291" y="668863"/>
                  </a:lnTo>
                  <a:lnTo>
                    <a:pt x="3390350" y="719324"/>
                  </a:lnTo>
                  <a:lnTo>
                    <a:pt x="3390457" y="720396"/>
                  </a:lnTo>
                  <a:lnTo>
                    <a:pt x="3390518" y="721000"/>
                  </a:lnTo>
                  <a:lnTo>
                    <a:pt x="3399229" y="771260"/>
                  </a:lnTo>
                  <a:lnTo>
                    <a:pt x="3411426" y="819644"/>
                  </a:lnTo>
                  <a:lnTo>
                    <a:pt x="3427107" y="866151"/>
                  </a:lnTo>
                  <a:lnTo>
                    <a:pt x="3446418" y="910234"/>
                  </a:lnTo>
                  <a:lnTo>
                    <a:pt x="3446541" y="910514"/>
                  </a:lnTo>
                  <a:lnTo>
                    <a:pt x="3468656" y="952465"/>
                  </a:lnTo>
                  <a:lnTo>
                    <a:pt x="3493451" y="992003"/>
                  </a:lnTo>
                  <a:lnTo>
                    <a:pt x="3520926" y="1029128"/>
                  </a:lnTo>
                  <a:lnTo>
                    <a:pt x="3551082" y="1063842"/>
                  </a:lnTo>
                  <a:lnTo>
                    <a:pt x="3583718" y="1095874"/>
                  </a:lnTo>
                  <a:lnTo>
                    <a:pt x="3618632" y="1124958"/>
                  </a:lnTo>
                  <a:lnTo>
                    <a:pt x="3655825" y="1151093"/>
                  </a:lnTo>
                  <a:lnTo>
                    <a:pt x="3695434" y="1174347"/>
                  </a:lnTo>
                  <a:lnTo>
                    <a:pt x="3737045" y="1194518"/>
                  </a:lnTo>
                  <a:lnTo>
                    <a:pt x="3780805" y="1210802"/>
                  </a:lnTo>
                  <a:lnTo>
                    <a:pt x="3826308" y="1223468"/>
                  </a:lnTo>
                  <a:lnTo>
                    <a:pt x="3873552" y="1232515"/>
                  </a:lnTo>
                  <a:lnTo>
                    <a:pt x="3922539" y="1237943"/>
                  </a:lnTo>
                  <a:lnTo>
                    <a:pt x="3973269" y="1239752"/>
                  </a:lnTo>
                  <a:lnTo>
                    <a:pt x="4023395" y="1237943"/>
                  </a:lnTo>
                  <a:lnTo>
                    <a:pt x="4071913" y="1232515"/>
                  </a:lnTo>
                  <a:lnTo>
                    <a:pt x="4118822" y="1223468"/>
                  </a:lnTo>
                  <a:lnTo>
                    <a:pt x="4164123" y="1210802"/>
                  </a:lnTo>
                  <a:lnTo>
                    <a:pt x="4207816" y="1194518"/>
                  </a:lnTo>
                  <a:lnTo>
                    <a:pt x="4250169" y="1174347"/>
                  </a:lnTo>
                  <a:lnTo>
                    <a:pt x="4290109" y="1151361"/>
                  </a:lnTo>
                  <a:lnTo>
                    <a:pt x="4327637" y="1125561"/>
                  </a:lnTo>
                  <a:lnTo>
                    <a:pt x="4362752" y="1096946"/>
                  </a:lnTo>
                  <a:lnTo>
                    <a:pt x="4371050" y="1088972"/>
                  </a:lnTo>
                  <a:lnTo>
                    <a:pt x="3971593" y="1088972"/>
                  </a:lnTo>
                  <a:lnTo>
                    <a:pt x="3913061" y="1085202"/>
                  </a:lnTo>
                  <a:lnTo>
                    <a:pt x="3858089" y="1073894"/>
                  </a:lnTo>
                  <a:lnTo>
                    <a:pt x="3806677" y="1055046"/>
                  </a:lnTo>
                  <a:lnTo>
                    <a:pt x="3758825" y="1028659"/>
                  </a:lnTo>
                  <a:lnTo>
                    <a:pt x="3715999" y="995571"/>
                  </a:lnTo>
                  <a:lnTo>
                    <a:pt x="3677990" y="956620"/>
                  </a:lnTo>
                  <a:lnTo>
                    <a:pt x="3644797" y="911804"/>
                  </a:lnTo>
                  <a:lnTo>
                    <a:pt x="3616421" y="861125"/>
                  </a:lnTo>
                  <a:lnTo>
                    <a:pt x="3597724" y="816896"/>
                  </a:lnTo>
                  <a:lnTo>
                    <a:pt x="3583182" y="769987"/>
                  </a:lnTo>
                  <a:lnTo>
                    <a:pt x="3572921" y="721000"/>
                  </a:lnTo>
                  <a:lnTo>
                    <a:pt x="3572795" y="720396"/>
                  </a:lnTo>
                  <a:lnTo>
                    <a:pt x="3566650" y="668863"/>
                  </a:lnTo>
                  <a:lnTo>
                    <a:pt x="3566540" y="667523"/>
                  </a:lnTo>
                  <a:lnTo>
                    <a:pt x="3564612" y="616525"/>
                  </a:lnTo>
                  <a:lnTo>
                    <a:pt x="3564485" y="613175"/>
                  </a:lnTo>
                  <a:lnTo>
                    <a:pt x="3566473" y="559564"/>
                  </a:lnTo>
                  <a:lnTo>
                    <a:pt x="3572401" y="508633"/>
                  </a:lnTo>
                  <a:lnTo>
                    <a:pt x="3582579" y="458976"/>
                  </a:lnTo>
                  <a:lnTo>
                    <a:pt x="3596652" y="413206"/>
                  </a:lnTo>
                  <a:lnTo>
                    <a:pt x="3614745" y="370250"/>
                  </a:lnTo>
                  <a:lnTo>
                    <a:pt x="3643121" y="321246"/>
                  </a:lnTo>
                  <a:lnTo>
                    <a:pt x="3676314" y="278106"/>
                  </a:lnTo>
                  <a:lnTo>
                    <a:pt x="3714217" y="240935"/>
                  </a:lnTo>
                  <a:lnTo>
                    <a:pt x="3757149" y="209417"/>
                  </a:lnTo>
                  <a:lnTo>
                    <a:pt x="3805106" y="183764"/>
                  </a:lnTo>
                  <a:lnTo>
                    <a:pt x="3856832" y="165439"/>
                  </a:lnTo>
                  <a:lnTo>
                    <a:pt x="3912328" y="154445"/>
                  </a:lnTo>
                  <a:lnTo>
                    <a:pt x="3971593" y="150780"/>
                  </a:lnTo>
                  <a:lnTo>
                    <a:pt x="4374628" y="150780"/>
                  </a:lnTo>
                  <a:lnTo>
                    <a:pt x="4360086" y="137005"/>
                  </a:lnTo>
                  <a:lnTo>
                    <a:pt x="4320716" y="106151"/>
                  </a:lnTo>
                  <a:lnTo>
                    <a:pt x="4278181" y="78741"/>
                  </a:lnTo>
                  <a:lnTo>
                    <a:pt x="4232900" y="54681"/>
                  </a:lnTo>
                  <a:lnTo>
                    <a:pt x="4185292" y="34996"/>
                  </a:lnTo>
                  <a:lnTo>
                    <a:pt x="4135358" y="19685"/>
                  </a:lnTo>
                  <a:lnTo>
                    <a:pt x="4083096" y="8749"/>
                  </a:lnTo>
                  <a:lnTo>
                    <a:pt x="4028508" y="2187"/>
                  </a:lnTo>
                  <a:lnTo>
                    <a:pt x="3971593" y="0"/>
                  </a:lnTo>
                  <a:close/>
                </a:path>
                <a:path w="5572125" h="1240154">
                  <a:moveTo>
                    <a:pt x="4374628" y="150780"/>
                  </a:moveTo>
                  <a:lnTo>
                    <a:pt x="3971593" y="150780"/>
                  </a:lnTo>
                  <a:lnTo>
                    <a:pt x="4030858" y="154445"/>
                  </a:lnTo>
                  <a:lnTo>
                    <a:pt x="4086354" y="165439"/>
                  </a:lnTo>
                  <a:lnTo>
                    <a:pt x="4138080" y="183764"/>
                  </a:lnTo>
                  <a:lnTo>
                    <a:pt x="4186037" y="209417"/>
                  </a:lnTo>
                  <a:lnTo>
                    <a:pt x="4229596" y="240935"/>
                  </a:lnTo>
                  <a:lnTo>
                    <a:pt x="4268129" y="278525"/>
                  </a:lnTo>
                  <a:lnTo>
                    <a:pt x="4301635" y="322189"/>
                  </a:lnTo>
                  <a:lnTo>
                    <a:pt x="4330116" y="371925"/>
                  </a:lnTo>
                  <a:lnTo>
                    <a:pt x="4348813" y="414814"/>
                  </a:lnTo>
                  <a:lnTo>
                    <a:pt x="4363355" y="460383"/>
                  </a:lnTo>
                  <a:lnTo>
                    <a:pt x="4373742" y="508633"/>
                  </a:lnTo>
                  <a:lnTo>
                    <a:pt x="4379901" y="558960"/>
                  </a:lnTo>
                  <a:lnTo>
                    <a:pt x="4382052" y="613175"/>
                  </a:lnTo>
                  <a:lnTo>
                    <a:pt x="4379908" y="667523"/>
                  </a:lnTo>
                  <a:lnTo>
                    <a:pt x="4373474" y="719324"/>
                  </a:lnTo>
                  <a:lnTo>
                    <a:pt x="4362752" y="768579"/>
                  </a:lnTo>
                  <a:lnTo>
                    <a:pt x="4347741" y="815288"/>
                  </a:lnTo>
                  <a:lnTo>
                    <a:pt x="4328441" y="859450"/>
                  </a:lnTo>
                  <a:lnTo>
                    <a:pt x="4299960" y="910234"/>
                  </a:lnTo>
                  <a:lnTo>
                    <a:pt x="4266453" y="955363"/>
                  </a:lnTo>
                  <a:lnTo>
                    <a:pt x="4227921" y="994838"/>
                  </a:lnTo>
                  <a:lnTo>
                    <a:pt x="4184362" y="1028659"/>
                  </a:lnTo>
                  <a:lnTo>
                    <a:pt x="4136510" y="1055046"/>
                  </a:lnTo>
                  <a:lnTo>
                    <a:pt x="4085098" y="1073894"/>
                  </a:lnTo>
                  <a:lnTo>
                    <a:pt x="4030125" y="1085202"/>
                  </a:lnTo>
                  <a:lnTo>
                    <a:pt x="3971593" y="1088972"/>
                  </a:lnTo>
                  <a:lnTo>
                    <a:pt x="4371050" y="1088972"/>
                  </a:lnTo>
                  <a:lnTo>
                    <a:pt x="4425544" y="1030804"/>
                  </a:lnTo>
                  <a:lnTo>
                    <a:pt x="4452818" y="993678"/>
                  </a:lnTo>
                  <a:lnTo>
                    <a:pt x="4477278" y="954140"/>
                  </a:lnTo>
                  <a:lnTo>
                    <a:pt x="4498924" y="912190"/>
                  </a:lnTo>
                  <a:lnTo>
                    <a:pt x="4517755" y="867827"/>
                  </a:lnTo>
                  <a:lnTo>
                    <a:pt x="4534039" y="820783"/>
                  </a:lnTo>
                  <a:lnTo>
                    <a:pt x="4546705" y="772131"/>
                  </a:lnTo>
                  <a:lnTo>
                    <a:pt x="4555751" y="721871"/>
                  </a:lnTo>
                  <a:lnTo>
                    <a:pt x="4561180" y="670002"/>
                  </a:lnTo>
                  <a:lnTo>
                    <a:pt x="4562989" y="616525"/>
                  </a:lnTo>
                  <a:lnTo>
                    <a:pt x="4561416" y="565239"/>
                  </a:lnTo>
                  <a:lnTo>
                    <a:pt x="4556698" y="515731"/>
                  </a:lnTo>
                  <a:lnTo>
                    <a:pt x="4548834" y="468001"/>
                  </a:lnTo>
                  <a:lnTo>
                    <a:pt x="4537825" y="422049"/>
                  </a:lnTo>
                  <a:lnTo>
                    <a:pt x="4523670" y="377875"/>
                  </a:lnTo>
                  <a:lnTo>
                    <a:pt x="4506369" y="335478"/>
                  </a:lnTo>
                  <a:lnTo>
                    <a:pt x="4485923" y="294860"/>
                  </a:lnTo>
                  <a:lnTo>
                    <a:pt x="4459211" y="250230"/>
                  </a:lnTo>
                  <a:lnTo>
                    <a:pt x="4429334" y="209045"/>
                  </a:lnTo>
                  <a:lnTo>
                    <a:pt x="4396292" y="171303"/>
                  </a:lnTo>
                  <a:lnTo>
                    <a:pt x="4374628" y="150780"/>
                  </a:lnTo>
                  <a:close/>
                </a:path>
                <a:path w="5572125" h="1240154">
                  <a:moveTo>
                    <a:pt x="5164986" y="162508"/>
                  </a:moveTo>
                  <a:lnTo>
                    <a:pt x="4987400" y="162508"/>
                  </a:lnTo>
                  <a:lnTo>
                    <a:pt x="4987400" y="1222999"/>
                  </a:lnTo>
                  <a:lnTo>
                    <a:pt x="5164986" y="1222999"/>
                  </a:lnTo>
                  <a:lnTo>
                    <a:pt x="5164986" y="162508"/>
                  </a:lnTo>
                  <a:close/>
                </a:path>
                <a:path w="5572125" h="1240154">
                  <a:moveTo>
                    <a:pt x="5572095" y="16753"/>
                  </a:moveTo>
                  <a:lnTo>
                    <a:pt x="4580292" y="16753"/>
                  </a:lnTo>
                  <a:lnTo>
                    <a:pt x="4580292" y="162508"/>
                  </a:lnTo>
                  <a:lnTo>
                    <a:pt x="5572095" y="162508"/>
                  </a:lnTo>
                  <a:lnTo>
                    <a:pt x="5572095" y="16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233" y="9085076"/>
              <a:ext cx="7842661" cy="750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3" y="3091381"/>
            <a:ext cx="5616071" cy="22039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324262" y="4607189"/>
            <a:ext cx="3912235" cy="5393690"/>
          </a:xfrm>
          <a:custGeom>
            <a:avLst/>
            <a:gdLst/>
            <a:ahLst/>
            <a:cxnLst/>
            <a:rect l="l" t="t" r="r" b="b"/>
            <a:pathLst>
              <a:path w="3912234" h="5393690">
                <a:moveTo>
                  <a:pt x="3911647" y="0"/>
                </a:moveTo>
                <a:lnTo>
                  <a:pt x="0" y="0"/>
                </a:lnTo>
                <a:lnTo>
                  <a:pt x="0" y="5393212"/>
                </a:lnTo>
                <a:lnTo>
                  <a:pt x="3911647" y="5393212"/>
                </a:lnTo>
                <a:lnTo>
                  <a:pt x="3911647" y="0"/>
                </a:lnTo>
                <a:close/>
              </a:path>
            </a:pathLst>
          </a:custGeom>
          <a:solidFill>
            <a:srgbClr val="13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491061" y="7407950"/>
            <a:ext cx="4131310" cy="2570480"/>
          </a:xfrm>
          <a:custGeom>
            <a:avLst/>
            <a:gdLst/>
            <a:ahLst/>
            <a:cxnLst/>
            <a:rect l="l" t="t" r="r" b="b"/>
            <a:pathLst>
              <a:path w="4131309" h="2570479">
                <a:moveTo>
                  <a:pt x="4131016" y="0"/>
                </a:moveTo>
                <a:lnTo>
                  <a:pt x="0" y="0"/>
                </a:lnTo>
                <a:lnTo>
                  <a:pt x="0" y="2570020"/>
                </a:lnTo>
                <a:lnTo>
                  <a:pt x="4131016" y="2570020"/>
                </a:lnTo>
                <a:lnTo>
                  <a:pt x="413101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491061" y="4607189"/>
            <a:ext cx="4131310" cy="2570480"/>
          </a:xfrm>
          <a:custGeom>
            <a:avLst/>
            <a:gdLst/>
            <a:ahLst/>
            <a:cxnLst/>
            <a:rect l="l" t="t" r="r" b="b"/>
            <a:pathLst>
              <a:path w="4131309" h="2570479">
                <a:moveTo>
                  <a:pt x="4131016" y="0"/>
                </a:moveTo>
                <a:lnTo>
                  <a:pt x="0" y="0"/>
                </a:lnTo>
                <a:lnTo>
                  <a:pt x="0" y="2570020"/>
                </a:lnTo>
                <a:lnTo>
                  <a:pt x="4131016" y="2570020"/>
                </a:lnTo>
                <a:lnTo>
                  <a:pt x="4131016" y="0"/>
                </a:lnTo>
                <a:close/>
              </a:path>
            </a:pathLst>
          </a:custGeom>
          <a:solidFill>
            <a:srgbClr val="FFCD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476394" y="4607189"/>
            <a:ext cx="8592820" cy="5393690"/>
          </a:xfrm>
          <a:custGeom>
            <a:avLst/>
            <a:gdLst/>
            <a:ahLst/>
            <a:cxnLst/>
            <a:rect l="l" t="t" r="r" b="b"/>
            <a:pathLst>
              <a:path w="8592820" h="5393690">
                <a:moveTo>
                  <a:pt x="8592766" y="0"/>
                </a:moveTo>
                <a:lnTo>
                  <a:pt x="0" y="0"/>
                </a:lnTo>
                <a:lnTo>
                  <a:pt x="0" y="5393212"/>
                </a:lnTo>
                <a:lnTo>
                  <a:pt x="8592766" y="5393212"/>
                </a:lnTo>
                <a:lnTo>
                  <a:pt x="8592766" y="0"/>
                </a:lnTo>
                <a:close/>
              </a:path>
            </a:pathLst>
          </a:custGeom>
          <a:solidFill>
            <a:srgbClr val="A39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592197" y="5009674"/>
            <a:ext cx="1936750" cy="773430"/>
          </a:xfrm>
          <a:custGeom>
            <a:avLst/>
            <a:gdLst/>
            <a:ahLst/>
            <a:cxnLst/>
            <a:rect l="l" t="t" r="r" b="b"/>
            <a:pathLst>
              <a:path w="1936750" h="773429">
                <a:moveTo>
                  <a:pt x="107420" y="522503"/>
                </a:moveTo>
                <a:lnTo>
                  <a:pt x="0" y="522503"/>
                </a:lnTo>
                <a:lnTo>
                  <a:pt x="11015" y="579017"/>
                </a:lnTo>
                <a:lnTo>
                  <a:pt x="30505" y="628621"/>
                </a:lnTo>
                <a:lnTo>
                  <a:pt x="58468" y="671315"/>
                </a:lnTo>
                <a:lnTo>
                  <a:pt x="94905" y="707101"/>
                </a:lnTo>
                <a:lnTo>
                  <a:pt x="129614" y="730379"/>
                </a:lnTo>
                <a:lnTo>
                  <a:pt x="168661" y="748484"/>
                </a:lnTo>
                <a:lnTo>
                  <a:pt x="212046" y="761416"/>
                </a:lnTo>
                <a:lnTo>
                  <a:pt x="259771" y="769175"/>
                </a:lnTo>
                <a:lnTo>
                  <a:pt x="311833" y="771762"/>
                </a:lnTo>
                <a:lnTo>
                  <a:pt x="370889" y="768372"/>
                </a:lnTo>
                <a:lnTo>
                  <a:pt x="422904" y="758204"/>
                </a:lnTo>
                <a:lnTo>
                  <a:pt x="467880" y="741256"/>
                </a:lnTo>
                <a:lnTo>
                  <a:pt x="505817" y="717530"/>
                </a:lnTo>
                <a:lnTo>
                  <a:pt x="535931" y="687090"/>
                </a:lnTo>
                <a:lnTo>
                  <a:pt x="538926" y="682070"/>
                </a:lnTo>
                <a:lnTo>
                  <a:pt x="313919" y="682070"/>
                </a:lnTo>
                <a:lnTo>
                  <a:pt x="270898" y="679528"/>
                </a:lnTo>
                <a:lnTo>
                  <a:pt x="232571" y="671902"/>
                </a:lnTo>
                <a:lnTo>
                  <a:pt x="169996" y="641397"/>
                </a:lnTo>
                <a:lnTo>
                  <a:pt x="127757" y="591336"/>
                </a:lnTo>
                <a:lnTo>
                  <a:pt x="114851" y="559266"/>
                </a:lnTo>
                <a:lnTo>
                  <a:pt x="107420" y="522503"/>
                </a:lnTo>
                <a:close/>
              </a:path>
              <a:path w="1936750" h="773429">
                <a:moveTo>
                  <a:pt x="292018" y="0"/>
                </a:moveTo>
                <a:lnTo>
                  <a:pt x="219535" y="6518"/>
                </a:lnTo>
                <a:lnTo>
                  <a:pt x="156438" y="26072"/>
                </a:lnTo>
                <a:lnTo>
                  <a:pt x="105335" y="56317"/>
                </a:lnTo>
                <a:lnTo>
                  <a:pt x="66747" y="96991"/>
                </a:lnTo>
                <a:lnTo>
                  <a:pt x="43281" y="147312"/>
                </a:lnTo>
                <a:lnTo>
                  <a:pt x="35459" y="206498"/>
                </a:lnTo>
                <a:lnTo>
                  <a:pt x="38392" y="242414"/>
                </a:lnTo>
                <a:lnTo>
                  <a:pt x="61909" y="304533"/>
                </a:lnTo>
                <a:lnTo>
                  <a:pt x="109180" y="354071"/>
                </a:lnTo>
                <a:lnTo>
                  <a:pt x="142619" y="375451"/>
                </a:lnTo>
                <a:lnTo>
                  <a:pt x="182706" y="394745"/>
                </a:lnTo>
                <a:lnTo>
                  <a:pt x="229442" y="411954"/>
                </a:lnTo>
                <a:lnTo>
                  <a:pt x="359808" y="453671"/>
                </a:lnTo>
                <a:lnTo>
                  <a:pt x="386076" y="463187"/>
                </a:lnTo>
                <a:lnTo>
                  <a:pt x="427272" y="486131"/>
                </a:lnTo>
                <a:lnTo>
                  <a:pt x="453605" y="514356"/>
                </a:lnTo>
                <a:lnTo>
                  <a:pt x="466642" y="551379"/>
                </a:lnTo>
                <a:lnTo>
                  <a:pt x="468271" y="573607"/>
                </a:lnTo>
                <a:lnTo>
                  <a:pt x="465795" y="598180"/>
                </a:lnTo>
                <a:lnTo>
                  <a:pt x="445979" y="638333"/>
                </a:lnTo>
                <a:lnTo>
                  <a:pt x="407000" y="666231"/>
                </a:lnTo>
                <a:lnTo>
                  <a:pt x="349639" y="680311"/>
                </a:lnTo>
                <a:lnTo>
                  <a:pt x="313919" y="682070"/>
                </a:lnTo>
                <a:lnTo>
                  <a:pt x="538926" y="682070"/>
                </a:lnTo>
                <a:lnTo>
                  <a:pt x="557441" y="651044"/>
                </a:lnTo>
                <a:lnTo>
                  <a:pt x="570347" y="609392"/>
                </a:lnTo>
                <a:lnTo>
                  <a:pt x="574650" y="562134"/>
                </a:lnTo>
                <a:lnTo>
                  <a:pt x="571781" y="524198"/>
                </a:lnTo>
                <a:lnTo>
                  <a:pt x="548837" y="458494"/>
                </a:lnTo>
                <a:lnTo>
                  <a:pt x="503209" y="406022"/>
                </a:lnTo>
                <a:lnTo>
                  <a:pt x="471400" y="384055"/>
                </a:lnTo>
                <a:lnTo>
                  <a:pt x="433334" y="364827"/>
                </a:lnTo>
                <a:lnTo>
                  <a:pt x="389009" y="348335"/>
                </a:lnTo>
                <a:lnTo>
                  <a:pt x="252387" y="304533"/>
                </a:lnTo>
                <a:lnTo>
                  <a:pt x="224749" y="294690"/>
                </a:lnTo>
                <a:lnTo>
                  <a:pt x="181989" y="272267"/>
                </a:lnTo>
                <a:lnTo>
                  <a:pt x="148094" y="229442"/>
                </a:lnTo>
                <a:lnTo>
                  <a:pt x="141837" y="192940"/>
                </a:lnTo>
                <a:lnTo>
                  <a:pt x="144249" y="169800"/>
                </a:lnTo>
                <a:lnTo>
                  <a:pt x="163543" y="131734"/>
                </a:lnTo>
                <a:lnTo>
                  <a:pt x="201609" y="104943"/>
                </a:lnTo>
                <a:lnTo>
                  <a:pt x="255320" y="91385"/>
                </a:lnTo>
                <a:lnTo>
                  <a:pt x="287846" y="89691"/>
                </a:lnTo>
                <a:lnTo>
                  <a:pt x="510565" y="89691"/>
                </a:lnTo>
                <a:lnTo>
                  <a:pt x="481829" y="60489"/>
                </a:lnTo>
                <a:lnTo>
                  <a:pt x="443372" y="34025"/>
                </a:lnTo>
                <a:lnTo>
                  <a:pt x="398917" y="15122"/>
                </a:lnTo>
                <a:lnTo>
                  <a:pt x="348466" y="3780"/>
                </a:lnTo>
                <a:lnTo>
                  <a:pt x="292018" y="0"/>
                </a:lnTo>
                <a:close/>
              </a:path>
              <a:path w="1936750" h="773429">
                <a:moveTo>
                  <a:pt x="510565" y="89691"/>
                </a:moveTo>
                <a:lnTo>
                  <a:pt x="287846" y="89691"/>
                </a:lnTo>
                <a:lnTo>
                  <a:pt x="322393" y="91777"/>
                </a:lnTo>
                <a:lnTo>
                  <a:pt x="353029" y="98034"/>
                </a:lnTo>
                <a:lnTo>
                  <a:pt x="402567" y="123064"/>
                </a:lnTo>
                <a:lnTo>
                  <a:pt x="436984" y="165042"/>
                </a:lnTo>
                <a:lnTo>
                  <a:pt x="456799" y="226314"/>
                </a:lnTo>
                <a:lnTo>
                  <a:pt x="564220" y="226314"/>
                </a:lnTo>
                <a:lnTo>
                  <a:pt x="555160" y="176058"/>
                </a:lnTo>
                <a:lnTo>
                  <a:pt x="538433" y="131734"/>
                </a:lnTo>
                <a:lnTo>
                  <a:pt x="513965" y="93145"/>
                </a:lnTo>
                <a:lnTo>
                  <a:pt x="510565" y="89691"/>
                </a:lnTo>
                <a:close/>
              </a:path>
              <a:path w="1936750" h="773429">
                <a:moveTo>
                  <a:pt x="906396" y="220056"/>
                </a:moveTo>
                <a:lnTo>
                  <a:pt x="866961" y="222272"/>
                </a:lnTo>
                <a:lnTo>
                  <a:pt x="795521" y="240002"/>
                </a:lnTo>
                <a:lnTo>
                  <a:pt x="734836" y="274418"/>
                </a:lnTo>
                <a:lnTo>
                  <a:pt x="686861" y="322393"/>
                </a:lnTo>
                <a:lnTo>
                  <a:pt x="652510" y="383469"/>
                </a:lnTo>
                <a:lnTo>
                  <a:pt x="635302" y="454909"/>
                </a:lnTo>
                <a:lnTo>
                  <a:pt x="633208" y="493302"/>
                </a:lnTo>
                <a:lnTo>
                  <a:pt x="633151" y="494345"/>
                </a:lnTo>
                <a:lnTo>
                  <a:pt x="635302" y="533454"/>
                </a:lnTo>
                <a:lnTo>
                  <a:pt x="652510" y="605416"/>
                </a:lnTo>
                <a:lnTo>
                  <a:pt x="686470" y="667926"/>
                </a:lnTo>
                <a:lnTo>
                  <a:pt x="734445" y="717465"/>
                </a:lnTo>
                <a:lnTo>
                  <a:pt x="795521" y="752859"/>
                </a:lnTo>
                <a:lnTo>
                  <a:pt x="866961" y="770588"/>
                </a:lnTo>
                <a:lnTo>
                  <a:pt x="906396" y="772805"/>
                </a:lnTo>
                <a:lnTo>
                  <a:pt x="946288" y="770588"/>
                </a:lnTo>
                <a:lnTo>
                  <a:pt x="1018250" y="752859"/>
                </a:lnTo>
                <a:lnTo>
                  <a:pt x="1079326" y="717465"/>
                </a:lnTo>
                <a:lnTo>
                  <a:pt x="1113274" y="684156"/>
                </a:lnTo>
                <a:lnTo>
                  <a:pt x="906396" y="684156"/>
                </a:lnTo>
                <a:lnTo>
                  <a:pt x="883517" y="682657"/>
                </a:lnTo>
                <a:lnTo>
                  <a:pt x="841279" y="670664"/>
                </a:lnTo>
                <a:lnTo>
                  <a:pt x="804646" y="647002"/>
                </a:lnTo>
                <a:lnTo>
                  <a:pt x="775966" y="613629"/>
                </a:lnTo>
                <a:lnTo>
                  <a:pt x="755890" y="571130"/>
                </a:lnTo>
                <a:lnTo>
                  <a:pt x="745982" y="521069"/>
                </a:lnTo>
                <a:lnTo>
                  <a:pt x="744744" y="493302"/>
                </a:lnTo>
                <a:lnTo>
                  <a:pt x="747428" y="454909"/>
                </a:lnTo>
                <a:lnTo>
                  <a:pt x="747546" y="453214"/>
                </a:lnTo>
                <a:lnTo>
                  <a:pt x="755832" y="417950"/>
                </a:lnTo>
                <a:lnTo>
                  <a:pt x="755955" y="417429"/>
                </a:lnTo>
                <a:lnTo>
                  <a:pt x="769969" y="385946"/>
                </a:lnTo>
                <a:lnTo>
                  <a:pt x="814098" y="336863"/>
                </a:lnTo>
                <a:lnTo>
                  <a:pt x="872502" y="311833"/>
                </a:lnTo>
                <a:lnTo>
                  <a:pt x="906396" y="308704"/>
                </a:lnTo>
                <a:lnTo>
                  <a:pt x="1115071" y="308704"/>
                </a:lnTo>
                <a:lnTo>
                  <a:pt x="1104812" y="296711"/>
                </a:lnTo>
                <a:lnTo>
                  <a:pt x="1050320" y="255515"/>
                </a:lnTo>
                <a:lnTo>
                  <a:pt x="983573" y="228921"/>
                </a:lnTo>
                <a:lnTo>
                  <a:pt x="946288" y="222272"/>
                </a:lnTo>
                <a:lnTo>
                  <a:pt x="906396" y="220056"/>
                </a:lnTo>
                <a:close/>
              </a:path>
              <a:path w="1936750" h="773429">
                <a:moveTo>
                  <a:pt x="1115071" y="308704"/>
                </a:moveTo>
                <a:lnTo>
                  <a:pt x="906396" y="308704"/>
                </a:lnTo>
                <a:lnTo>
                  <a:pt x="940683" y="311833"/>
                </a:lnTo>
                <a:lnTo>
                  <a:pt x="971579" y="321219"/>
                </a:lnTo>
                <a:lnTo>
                  <a:pt x="1023204" y="358765"/>
                </a:lnTo>
                <a:lnTo>
                  <a:pt x="1057620" y="416908"/>
                </a:lnTo>
                <a:lnTo>
                  <a:pt x="1069092" y="493302"/>
                </a:lnTo>
                <a:lnTo>
                  <a:pt x="1067789" y="521069"/>
                </a:lnTo>
                <a:lnTo>
                  <a:pt x="1057359" y="571130"/>
                </a:lnTo>
                <a:lnTo>
                  <a:pt x="1036827" y="613629"/>
                </a:lnTo>
                <a:lnTo>
                  <a:pt x="1008147" y="647002"/>
                </a:lnTo>
                <a:lnTo>
                  <a:pt x="972296" y="670664"/>
                </a:lnTo>
                <a:lnTo>
                  <a:pt x="930058" y="682657"/>
                </a:lnTo>
                <a:lnTo>
                  <a:pt x="906396" y="684156"/>
                </a:lnTo>
                <a:lnTo>
                  <a:pt x="1113274" y="684156"/>
                </a:lnTo>
                <a:lnTo>
                  <a:pt x="1145226" y="638268"/>
                </a:lnTo>
                <a:lnTo>
                  <a:pt x="1171038" y="570478"/>
                </a:lnTo>
                <a:lnTo>
                  <a:pt x="1179642" y="494345"/>
                </a:lnTo>
                <a:lnTo>
                  <a:pt x="1177491" y="454909"/>
                </a:lnTo>
                <a:lnTo>
                  <a:pt x="1171038" y="417950"/>
                </a:lnTo>
                <a:lnTo>
                  <a:pt x="1160283" y="383469"/>
                </a:lnTo>
                <a:lnTo>
                  <a:pt x="1145226" y="351464"/>
                </a:lnTo>
                <a:lnTo>
                  <a:pt x="1126779" y="322393"/>
                </a:lnTo>
                <a:lnTo>
                  <a:pt x="1115071" y="308704"/>
                </a:lnTo>
                <a:close/>
              </a:path>
              <a:path w="1936750" h="773429">
                <a:moveTo>
                  <a:pt x="1608144" y="1042"/>
                </a:moveTo>
                <a:lnTo>
                  <a:pt x="1569752" y="2802"/>
                </a:lnTo>
                <a:lnTo>
                  <a:pt x="1497269" y="16882"/>
                </a:lnTo>
                <a:lnTo>
                  <a:pt x="1430913" y="44780"/>
                </a:lnTo>
                <a:lnTo>
                  <a:pt x="1373031" y="84932"/>
                </a:lnTo>
                <a:lnTo>
                  <a:pt x="1324730" y="136296"/>
                </a:lnTo>
                <a:lnTo>
                  <a:pt x="1287185" y="197307"/>
                </a:lnTo>
                <a:lnTo>
                  <a:pt x="1260917" y="267379"/>
                </a:lnTo>
                <a:lnTo>
                  <a:pt x="1252769" y="305054"/>
                </a:lnTo>
                <a:lnTo>
                  <a:pt x="1247880" y="344555"/>
                </a:lnTo>
                <a:lnTo>
                  <a:pt x="1246251" y="385881"/>
                </a:lnTo>
                <a:lnTo>
                  <a:pt x="1247945" y="427272"/>
                </a:lnTo>
                <a:lnTo>
                  <a:pt x="1253030" y="466968"/>
                </a:lnTo>
                <a:lnTo>
                  <a:pt x="1261503" y="504969"/>
                </a:lnTo>
                <a:lnTo>
                  <a:pt x="1273366" y="541276"/>
                </a:lnTo>
                <a:lnTo>
                  <a:pt x="1305697" y="607502"/>
                </a:lnTo>
                <a:lnTo>
                  <a:pt x="1348457" y="664341"/>
                </a:lnTo>
                <a:lnTo>
                  <a:pt x="1401907" y="709969"/>
                </a:lnTo>
                <a:lnTo>
                  <a:pt x="1464221" y="744646"/>
                </a:lnTo>
                <a:lnTo>
                  <a:pt x="1533836" y="765765"/>
                </a:lnTo>
                <a:lnTo>
                  <a:pt x="1609187" y="772805"/>
                </a:lnTo>
                <a:lnTo>
                  <a:pt x="1651817" y="770654"/>
                </a:lnTo>
                <a:lnTo>
                  <a:pt x="1692100" y="764201"/>
                </a:lnTo>
                <a:lnTo>
                  <a:pt x="1730036" y="753445"/>
                </a:lnTo>
                <a:lnTo>
                  <a:pt x="1765626" y="738388"/>
                </a:lnTo>
                <a:lnTo>
                  <a:pt x="1798999" y="718964"/>
                </a:lnTo>
                <a:lnTo>
                  <a:pt x="1847051" y="678942"/>
                </a:lnTo>
                <a:lnTo>
                  <a:pt x="1609187" y="678942"/>
                </a:lnTo>
                <a:lnTo>
                  <a:pt x="1573272" y="676660"/>
                </a:lnTo>
                <a:lnTo>
                  <a:pt x="1508089" y="658409"/>
                </a:lnTo>
                <a:lnTo>
                  <a:pt x="1452162" y="622363"/>
                </a:lnTo>
                <a:lnTo>
                  <a:pt x="1407838" y="571260"/>
                </a:lnTo>
                <a:lnTo>
                  <a:pt x="1376485" y="505556"/>
                </a:lnTo>
                <a:lnTo>
                  <a:pt x="1366708" y="468271"/>
                </a:lnTo>
                <a:lnTo>
                  <a:pt x="1360842" y="428380"/>
                </a:lnTo>
                <a:lnTo>
                  <a:pt x="1358886" y="385881"/>
                </a:lnTo>
                <a:lnTo>
                  <a:pt x="1360773" y="344555"/>
                </a:lnTo>
                <a:lnTo>
                  <a:pt x="1360842" y="343056"/>
                </a:lnTo>
                <a:lnTo>
                  <a:pt x="1366708" y="303229"/>
                </a:lnTo>
                <a:lnTo>
                  <a:pt x="1376485" y="266401"/>
                </a:lnTo>
                <a:lnTo>
                  <a:pt x="1407382" y="201609"/>
                </a:lnTo>
                <a:lnTo>
                  <a:pt x="1451185" y="151028"/>
                </a:lnTo>
                <a:lnTo>
                  <a:pt x="1507502" y="115438"/>
                </a:lnTo>
                <a:lnTo>
                  <a:pt x="1573207" y="97187"/>
                </a:lnTo>
                <a:lnTo>
                  <a:pt x="1609187" y="94905"/>
                </a:lnTo>
                <a:lnTo>
                  <a:pt x="1845959" y="94905"/>
                </a:lnTo>
                <a:lnTo>
                  <a:pt x="1828983" y="78219"/>
                </a:lnTo>
                <a:lnTo>
                  <a:pt x="1765626" y="36502"/>
                </a:lnTo>
                <a:lnTo>
                  <a:pt x="1729580" y="20988"/>
                </a:lnTo>
                <a:lnTo>
                  <a:pt x="1691317" y="9907"/>
                </a:lnTo>
                <a:lnTo>
                  <a:pt x="1650839" y="3259"/>
                </a:lnTo>
                <a:lnTo>
                  <a:pt x="1608144" y="1042"/>
                </a:lnTo>
                <a:close/>
              </a:path>
              <a:path w="1936750" h="773429">
                <a:moveTo>
                  <a:pt x="1936665" y="491216"/>
                </a:moveTo>
                <a:lnTo>
                  <a:pt x="1827158" y="491216"/>
                </a:lnTo>
                <a:lnTo>
                  <a:pt x="1818082" y="532607"/>
                </a:lnTo>
                <a:lnTo>
                  <a:pt x="1817967" y="533128"/>
                </a:lnTo>
                <a:lnTo>
                  <a:pt x="1802910" y="570217"/>
                </a:lnTo>
                <a:lnTo>
                  <a:pt x="1781986" y="602482"/>
                </a:lnTo>
                <a:lnTo>
                  <a:pt x="1755196" y="629924"/>
                </a:lnTo>
                <a:lnTo>
                  <a:pt x="1689492" y="666687"/>
                </a:lnTo>
                <a:lnTo>
                  <a:pt x="1651165" y="675878"/>
                </a:lnTo>
                <a:lnTo>
                  <a:pt x="1609187" y="678942"/>
                </a:lnTo>
                <a:lnTo>
                  <a:pt x="1847051" y="678942"/>
                </a:lnTo>
                <a:lnTo>
                  <a:pt x="1880347" y="640354"/>
                </a:lnTo>
                <a:lnTo>
                  <a:pt x="1900684" y="607176"/>
                </a:lnTo>
                <a:lnTo>
                  <a:pt x="1916849" y="571260"/>
                </a:lnTo>
                <a:lnTo>
                  <a:pt x="1928843" y="532607"/>
                </a:lnTo>
                <a:lnTo>
                  <a:pt x="1936665" y="491216"/>
                </a:lnTo>
                <a:close/>
              </a:path>
              <a:path w="1936750" h="773429">
                <a:moveTo>
                  <a:pt x="1845959" y="94905"/>
                </a:moveTo>
                <a:lnTo>
                  <a:pt x="1609187" y="94905"/>
                </a:lnTo>
                <a:lnTo>
                  <a:pt x="1651100" y="98034"/>
                </a:lnTo>
                <a:lnTo>
                  <a:pt x="1689232" y="107420"/>
                </a:lnTo>
                <a:lnTo>
                  <a:pt x="1754154" y="144966"/>
                </a:lnTo>
                <a:lnTo>
                  <a:pt x="1801346" y="203891"/>
                </a:lnTo>
                <a:lnTo>
                  <a:pt x="1816533" y="240784"/>
                </a:lnTo>
                <a:lnTo>
                  <a:pt x="1826115" y="282631"/>
                </a:lnTo>
                <a:lnTo>
                  <a:pt x="1934579" y="282631"/>
                </a:lnTo>
                <a:lnTo>
                  <a:pt x="1927213" y="241697"/>
                </a:lnTo>
                <a:lnTo>
                  <a:pt x="1915546" y="203369"/>
                </a:lnTo>
                <a:lnTo>
                  <a:pt x="1899576" y="167649"/>
                </a:lnTo>
                <a:lnTo>
                  <a:pt x="1879304" y="134536"/>
                </a:lnTo>
                <a:lnTo>
                  <a:pt x="1855773" y="104552"/>
                </a:lnTo>
                <a:lnTo>
                  <a:pt x="1845959" y="94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0068" y="7180681"/>
            <a:ext cx="3501577" cy="2463422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4735581" y="5021147"/>
            <a:ext cx="1233805" cy="751205"/>
          </a:xfrm>
          <a:custGeom>
            <a:avLst/>
            <a:gdLst/>
            <a:ahLst/>
            <a:cxnLst/>
            <a:rect l="l" t="t" r="r" b="b"/>
            <a:pathLst>
              <a:path w="1233805" h="751204">
                <a:moveTo>
                  <a:pt x="304533" y="103249"/>
                </a:moveTo>
                <a:lnTo>
                  <a:pt x="197112" y="103249"/>
                </a:lnTo>
                <a:lnTo>
                  <a:pt x="216927" y="111592"/>
                </a:lnTo>
                <a:lnTo>
                  <a:pt x="208910" y="126128"/>
                </a:lnTo>
                <a:lnTo>
                  <a:pt x="198415" y="140533"/>
                </a:lnTo>
                <a:lnTo>
                  <a:pt x="197112" y="141968"/>
                </a:lnTo>
                <a:lnTo>
                  <a:pt x="197112" y="750903"/>
                </a:lnTo>
                <a:lnTo>
                  <a:pt x="304533" y="750903"/>
                </a:lnTo>
                <a:lnTo>
                  <a:pt x="304533" y="103249"/>
                </a:lnTo>
                <a:close/>
              </a:path>
              <a:path w="1233805" h="751204">
                <a:moveTo>
                  <a:pt x="304533" y="0"/>
                </a:moveTo>
                <a:lnTo>
                  <a:pt x="219013" y="0"/>
                </a:lnTo>
                <a:lnTo>
                  <a:pt x="209562" y="16034"/>
                </a:lnTo>
                <a:lnTo>
                  <a:pt x="197894" y="31809"/>
                </a:lnTo>
                <a:lnTo>
                  <a:pt x="167910" y="62575"/>
                </a:lnTo>
                <a:lnTo>
                  <a:pt x="131147" y="89691"/>
                </a:lnTo>
                <a:lnTo>
                  <a:pt x="89691" y="112635"/>
                </a:lnTo>
                <a:lnTo>
                  <a:pt x="45367" y="129322"/>
                </a:lnTo>
                <a:lnTo>
                  <a:pt x="0" y="139751"/>
                </a:lnTo>
                <a:lnTo>
                  <a:pt x="0" y="246129"/>
                </a:lnTo>
                <a:lnTo>
                  <a:pt x="47713" y="234918"/>
                </a:lnTo>
                <a:lnTo>
                  <a:pt x="92820" y="217970"/>
                </a:lnTo>
                <a:lnTo>
                  <a:pt x="134015" y="195287"/>
                </a:lnTo>
                <a:lnTo>
                  <a:pt x="169996" y="168953"/>
                </a:lnTo>
                <a:lnTo>
                  <a:pt x="197112" y="141968"/>
                </a:lnTo>
                <a:lnTo>
                  <a:pt x="197112" y="103249"/>
                </a:lnTo>
                <a:lnTo>
                  <a:pt x="304533" y="103249"/>
                </a:lnTo>
                <a:lnTo>
                  <a:pt x="304533" y="0"/>
                </a:lnTo>
                <a:close/>
              </a:path>
              <a:path w="1233805" h="751204">
                <a:moveTo>
                  <a:pt x="197112" y="103249"/>
                </a:moveTo>
                <a:lnTo>
                  <a:pt x="197112" y="141968"/>
                </a:lnTo>
                <a:lnTo>
                  <a:pt x="198415" y="140533"/>
                </a:lnTo>
                <a:lnTo>
                  <a:pt x="208910" y="126128"/>
                </a:lnTo>
                <a:lnTo>
                  <a:pt x="216927" y="111592"/>
                </a:lnTo>
                <a:lnTo>
                  <a:pt x="197112" y="103249"/>
                </a:lnTo>
                <a:close/>
              </a:path>
              <a:path w="1233805" h="751204">
                <a:moveTo>
                  <a:pt x="618110" y="0"/>
                </a:moveTo>
                <a:lnTo>
                  <a:pt x="447071" y="0"/>
                </a:lnTo>
                <a:lnTo>
                  <a:pt x="447071" y="750903"/>
                </a:lnTo>
                <a:lnTo>
                  <a:pt x="550320" y="750903"/>
                </a:lnTo>
                <a:lnTo>
                  <a:pt x="550320" y="99365"/>
                </a:lnTo>
                <a:lnTo>
                  <a:pt x="533633" y="51103"/>
                </a:lnTo>
                <a:lnTo>
                  <a:pt x="635783" y="51103"/>
                </a:lnTo>
                <a:lnTo>
                  <a:pt x="618110" y="0"/>
                </a:lnTo>
                <a:close/>
              </a:path>
              <a:path w="1233805" h="751204">
                <a:moveTo>
                  <a:pt x="635783" y="51103"/>
                </a:moveTo>
                <a:lnTo>
                  <a:pt x="550320" y="51103"/>
                </a:lnTo>
                <a:lnTo>
                  <a:pt x="550320" y="99365"/>
                </a:lnTo>
                <a:lnTo>
                  <a:pt x="775591" y="750903"/>
                </a:lnTo>
                <a:lnTo>
                  <a:pt x="898656" y="750903"/>
                </a:lnTo>
                <a:lnTo>
                  <a:pt x="907948" y="723787"/>
                </a:lnTo>
                <a:lnTo>
                  <a:pt x="812094" y="723787"/>
                </a:lnTo>
                <a:lnTo>
                  <a:pt x="840135" y="642021"/>
                </a:lnTo>
                <a:lnTo>
                  <a:pt x="635783" y="51103"/>
                </a:lnTo>
                <a:close/>
              </a:path>
              <a:path w="1233805" h="751204">
                <a:moveTo>
                  <a:pt x="1233434" y="44845"/>
                </a:moveTo>
                <a:lnTo>
                  <a:pt x="1140614" y="44845"/>
                </a:lnTo>
                <a:lnTo>
                  <a:pt x="1123927" y="93539"/>
                </a:lnTo>
                <a:lnTo>
                  <a:pt x="1123927" y="750903"/>
                </a:lnTo>
                <a:lnTo>
                  <a:pt x="1233434" y="750903"/>
                </a:lnTo>
                <a:lnTo>
                  <a:pt x="1233434" y="44845"/>
                </a:lnTo>
                <a:close/>
              </a:path>
              <a:path w="1233805" h="751204">
                <a:moveTo>
                  <a:pt x="840135" y="642021"/>
                </a:moveTo>
                <a:lnTo>
                  <a:pt x="812094" y="723787"/>
                </a:lnTo>
                <a:lnTo>
                  <a:pt x="868411" y="723787"/>
                </a:lnTo>
                <a:lnTo>
                  <a:pt x="840135" y="642021"/>
                </a:lnTo>
                <a:close/>
              </a:path>
              <a:path w="1233805" h="751204">
                <a:moveTo>
                  <a:pt x="1233434" y="0"/>
                </a:moveTo>
                <a:lnTo>
                  <a:pt x="1060309" y="0"/>
                </a:lnTo>
                <a:lnTo>
                  <a:pt x="840135" y="642021"/>
                </a:lnTo>
                <a:lnTo>
                  <a:pt x="868411" y="723787"/>
                </a:lnTo>
                <a:lnTo>
                  <a:pt x="907948" y="723787"/>
                </a:lnTo>
                <a:lnTo>
                  <a:pt x="1123927" y="93539"/>
                </a:lnTo>
                <a:lnTo>
                  <a:pt x="1123927" y="44845"/>
                </a:lnTo>
                <a:lnTo>
                  <a:pt x="1233434" y="44845"/>
                </a:lnTo>
                <a:lnTo>
                  <a:pt x="1233434" y="0"/>
                </a:lnTo>
                <a:close/>
              </a:path>
              <a:path w="1233805" h="751204">
                <a:moveTo>
                  <a:pt x="550320" y="51103"/>
                </a:moveTo>
                <a:lnTo>
                  <a:pt x="533633" y="51103"/>
                </a:lnTo>
                <a:lnTo>
                  <a:pt x="550320" y="99365"/>
                </a:lnTo>
                <a:lnTo>
                  <a:pt x="550320" y="51103"/>
                </a:lnTo>
                <a:close/>
              </a:path>
              <a:path w="1233805" h="751204">
                <a:moveTo>
                  <a:pt x="1140614" y="44845"/>
                </a:moveTo>
                <a:lnTo>
                  <a:pt x="1123927" y="44845"/>
                </a:lnTo>
                <a:lnTo>
                  <a:pt x="1123927" y="93539"/>
                </a:lnTo>
                <a:lnTo>
                  <a:pt x="1140614" y="44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34151" y="6336664"/>
            <a:ext cx="2633041" cy="688458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4741838" y="7814322"/>
            <a:ext cx="2769870" cy="772160"/>
          </a:xfrm>
          <a:custGeom>
            <a:avLst/>
            <a:gdLst/>
            <a:ahLst/>
            <a:cxnLst/>
            <a:rect l="l" t="t" r="r" b="b"/>
            <a:pathLst>
              <a:path w="2769869" h="772159">
                <a:moveTo>
                  <a:pt x="469656" y="90734"/>
                </a:moveTo>
                <a:lnTo>
                  <a:pt x="260730" y="90734"/>
                </a:lnTo>
                <a:lnTo>
                  <a:pt x="288824" y="92820"/>
                </a:lnTo>
                <a:lnTo>
                  <a:pt x="313658" y="99077"/>
                </a:lnTo>
                <a:lnTo>
                  <a:pt x="353550" y="124107"/>
                </a:lnTo>
                <a:lnTo>
                  <a:pt x="379362" y="162956"/>
                </a:lnTo>
                <a:lnTo>
                  <a:pt x="387967" y="214841"/>
                </a:lnTo>
                <a:lnTo>
                  <a:pt x="386793" y="236221"/>
                </a:lnTo>
                <a:lnTo>
                  <a:pt x="377407" y="278981"/>
                </a:lnTo>
                <a:lnTo>
                  <a:pt x="358243" y="322328"/>
                </a:lnTo>
                <a:lnTo>
                  <a:pt x="326956" y="369781"/>
                </a:lnTo>
                <a:lnTo>
                  <a:pt x="282827" y="422253"/>
                </a:lnTo>
                <a:lnTo>
                  <a:pt x="255255" y="451063"/>
                </a:lnTo>
                <a:lnTo>
                  <a:pt x="223902" y="481699"/>
                </a:lnTo>
                <a:lnTo>
                  <a:pt x="188768" y="514160"/>
                </a:lnTo>
                <a:lnTo>
                  <a:pt x="158106" y="541777"/>
                </a:lnTo>
                <a:lnTo>
                  <a:pt x="124524" y="571229"/>
                </a:lnTo>
                <a:lnTo>
                  <a:pt x="88022" y="602516"/>
                </a:lnTo>
                <a:lnTo>
                  <a:pt x="48600" y="635640"/>
                </a:lnTo>
                <a:lnTo>
                  <a:pt x="6257" y="670598"/>
                </a:lnTo>
                <a:lnTo>
                  <a:pt x="6257" y="761333"/>
                </a:lnTo>
                <a:lnTo>
                  <a:pt x="519375" y="761333"/>
                </a:lnTo>
                <a:lnTo>
                  <a:pt x="519375" y="706058"/>
                </a:lnTo>
                <a:lnTo>
                  <a:pt x="124107" y="706058"/>
                </a:lnTo>
                <a:lnTo>
                  <a:pt x="98034" y="670598"/>
                </a:lnTo>
                <a:lnTo>
                  <a:pt x="168526" y="670598"/>
                </a:lnTo>
                <a:lnTo>
                  <a:pt x="205205" y="640646"/>
                </a:lnTo>
                <a:lnTo>
                  <a:pt x="241499" y="610192"/>
                </a:lnTo>
                <a:lnTo>
                  <a:pt x="274955" y="581241"/>
                </a:lnTo>
                <a:lnTo>
                  <a:pt x="305576" y="553791"/>
                </a:lnTo>
                <a:lnTo>
                  <a:pt x="340709" y="520678"/>
                </a:lnTo>
                <a:lnTo>
                  <a:pt x="372062" y="489130"/>
                </a:lnTo>
                <a:lnTo>
                  <a:pt x="399634" y="459146"/>
                </a:lnTo>
                <a:lnTo>
                  <a:pt x="443763" y="402893"/>
                </a:lnTo>
                <a:lnTo>
                  <a:pt x="475050" y="349183"/>
                </a:lnTo>
                <a:lnTo>
                  <a:pt x="494670" y="297232"/>
                </a:lnTo>
                <a:lnTo>
                  <a:pt x="504578" y="245086"/>
                </a:lnTo>
                <a:lnTo>
                  <a:pt x="505817" y="219013"/>
                </a:lnTo>
                <a:lnTo>
                  <a:pt x="501775" y="170648"/>
                </a:lnTo>
                <a:lnTo>
                  <a:pt x="489651" y="127757"/>
                </a:lnTo>
                <a:lnTo>
                  <a:pt x="469656" y="90734"/>
                </a:lnTo>
                <a:close/>
              </a:path>
              <a:path w="2769869" h="772159">
                <a:moveTo>
                  <a:pt x="168526" y="670598"/>
                </a:moveTo>
                <a:lnTo>
                  <a:pt x="98034" y="670598"/>
                </a:lnTo>
                <a:lnTo>
                  <a:pt x="124107" y="706058"/>
                </a:lnTo>
                <a:lnTo>
                  <a:pt x="166074" y="672601"/>
                </a:lnTo>
                <a:lnTo>
                  <a:pt x="168526" y="670598"/>
                </a:lnTo>
                <a:close/>
              </a:path>
              <a:path w="2769869" h="772159">
                <a:moveTo>
                  <a:pt x="519375" y="670598"/>
                </a:moveTo>
                <a:lnTo>
                  <a:pt x="168526" y="670598"/>
                </a:lnTo>
                <a:lnTo>
                  <a:pt x="166074" y="672601"/>
                </a:lnTo>
                <a:lnTo>
                  <a:pt x="124107" y="706058"/>
                </a:lnTo>
                <a:lnTo>
                  <a:pt x="519375" y="706058"/>
                </a:lnTo>
                <a:lnTo>
                  <a:pt x="519375" y="670598"/>
                </a:lnTo>
                <a:close/>
              </a:path>
              <a:path w="2769869" h="772159">
                <a:moveTo>
                  <a:pt x="266988" y="0"/>
                </a:moveTo>
                <a:lnTo>
                  <a:pt x="211908" y="3910"/>
                </a:lnTo>
                <a:lnTo>
                  <a:pt x="162435" y="15643"/>
                </a:lnTo>
                <a:lnTo>
                  <a:pt x="118567" y="35198"/>
                </a:lnTo>
                <a:lnTo>
                  <a:pt x="80304" y="62575"/>
                </a:lnTo>
                <a:lnTo>
                  <a:pt x="49082" y="96405"/>
                </a:lnTo>
                <a:lnTo>
                  <a:pt x="25290" y="135319"/>
                </a:lnTo>
                <a:lnTo>
                  <a:pt x="8930" y="179317"/>
                </a:lnTo>
                <a:lnTo>
                  <a:pt x="0" y="228399"/>
                </a:lnTo>
                <a:lnTo>
                  <a:pt x="112635" y="228399"/>
                </a:lnTo>
                <a:lnTo>
                  <a:pt x="119153" y="197438"/>
                </a:lnTo>
                <a:lnTo>
                  <a:pt x="129322" y="170257"/>
                </a:lnTo>
                <a:lnTo>
                  <a:pt x="160609" y="127236"/>
                </a:lnTo>
                <a:lnTo>
                  <a:pt x="204934" y="99859"/>
                </a:lnTo>
                <a:lnTo>
                  <a:pt x="260730" y="90734"/>
                </a:lnTo>
                <a:lnTo>
                  <a:pt x="469656" y="90734"/>
                </a:lnTo>
                <a:lnTo>
                  <a:pt x="469445" y="90343"/>
                </a:lnTo>
                <a:lnTo>
                  <a:pt x="441156" y="58403"/>
                </a:lnTo>
                <a:lnTo>
                  <a:pt x="406413" y="32852"/>
                </a:lnTo>
                <a:lnTo>
                  <a:pt x="365804" y="14600"/>
                </a:lnTo>
                <a:lnTo>
                  <a:pt x="319329" y="3650"/>
                </a:lnTo>
                <a:lnTo>
                  <a:pt x="266988" y="0"/>
                </a:lnTo>
                <a:close/>
              </a:path>
              <a:path w="2769869" h="772159">
                <a:moveTo>
                  <a:pt x="683953" y="552748"/>
                </a:moveTo>
                <a:lnTo>
                  <a:pt x="570274" y="552748"/>
                </a:lnTo>
                <a:lnTo>
                  <a:pt x="581420" y="599875"/>
                </a:lnTo>
                <a:lnTo>
                  <a:pt x="599215" y="642179"/>
                </a:lnTo>
                <a:lnTo>
                  <a:pt x="623659" y="679659"/>
                </a:lnTo>
                <a:lnTo>
                  <a:pt x="654751" y="712315"/>
                </a:lnTo>
                <a:lnTo>
                  <a:pt x="691970" y="738323"/>
                </a:lnTo>
                <a:lnTo>
                  <a:pt x="734795" y="756900"/>
                </a:lnTo>
                <a:lnTo>
                  <a:pt x="783226" y="768046"/>
                </a:lnTo>
                <a:lnTo>
                  <a:pt x="837262" y="771762"/>
                </a:lnTo>
                <a:lnTo>
                  <a:pt x="875068" y="769871"/>
                </a:lnTo>
                <a:lnTo>
                  <a:pt x="942858" y="754749"/>
                </a:lnTo>
                <a:lnTo>
                  <a:pt x="1000349" y="724765"/>
                </a:lnTo>
                <a:lnTo>
                  <a:pt x="1045195" y="681484"/>
                </a:lnTo>
                <a:lnTo>
                  <a:pt x="1045493" y="681028"/>
                </a:lnTo>
                <a:lnTo>
                  <a:pt x="834133" y="681028"/>
                </a:lnTo>
                <a:lnTo>
                  <a:pt x="806952" y="678942"/>
                </a:lnTo>
                <a:lnTo>
                  <a:pt x="758456" y="662255"/>
                </a:lnTo>
                <a:lnTo>
                  <a:pt x="718565" y="628816"/>
                </a:lnTo>
                <a:lnTo>
                  <a:pt x="691970" y="581363"/>
                </a:lnTo>
                <a:lnTo>
                  <a:pt x="683953" y="552748"/>
                </a:lnTo>
                <a:close/>
              </a:path>
              <a:path w="2769869" h="772159">
                <a:moveTo>
                  <a:pt x="1042227" y="352507"/>
                </a:moveTo>
                <a:lnTo>
                  <a:pt x="832048" y="352507"/>
                </a:lnTo>
                <a:lnTo>
                  <a:pt x="862423" y="355180"/>
                </a:lnTo>
                <a:lnTo>
                  <a:pt x="889930" y="363197"/>
                </a:lnTo>
                <a:lnTo>
                  <a:pt x="936340" y="395267"/>
                </a:lnTo>
                <a:lnTo>
                  <a:pt x="966845" y="447152"/>
                </a:lnTo>
                <a:lnTo>
                  <a:pt x="977014" y="519375"/>
                </a:lnTo>
                <a:lnTo>
                  <a:pt x="974459" y="557572"/>
                </a:lnTo>
                <a:lnTo>
                  <a:pt x="974406" y="558354"/>
                </a:lnTo>
                <a:lnTo>
                  <a:pt x="953548" y="619886"/>
                </a:lnTo>
                <a:lnTo>
                  <a:pt x="913721" y="659322"/>
                </a:lnTo>
                <a:lnTo>
                  <a:pt x="863140" y="678616"/>
                </a:lnTo>
                <a:lnTo>
                  <a:pt x="834133" y="681028"/>
                </a:lnTo>
                <a:lnTo>
                  <a:pt x="1045493" y="681028"/>
                </a:lnTo>
                <a:lnTo>
                  <a:pt x="1076678" y="625362"/>
                </a:lnTo>
                <a:lnTo>
                  <a:pt x="1092843" y="557572"/>
                </a:lnTo>
                <a:lnTo>
                  <a:pt x="1094864" y="519375"/>
                </a:lnTo>
                <a:lnTo>
                  <a:pt x="1092974" y="482090"/>
                </a:lnTo>
                <a:lnTo>
                  <a:pt x="1087303" y="447413"/>
                </a:lnTo>
                <a:lnTo>
                  <a:pt x="1077851" y="415343"/>
                </a:lnTo>
                <a:lnTo>
                  <a:pt x="1064619" y="385881"/>
                </a:lnTo>
                <a:lnTo>
                  <a:pt x="1047998" y="359351"/>
                </a:lnTo>
                <a:lnTo>
                  <a:pt x="1042227" y="352507"/>
                </a:lnTo>
                <a:close/>
              </a:path>
              <a:path w="2769869" h="772159">
                <a:moveTo>
                  <a:pt x="1052104" y="10429"/>
                </a:moveTo>
                <a:lnTo>
                  <a:pt x="644322" y="10429"/>
                </a:lnTo>
                <a:lnTo>
                  <a:pt x="607819" y="418211"/>
                </a:lnTo>
                <a:lnTo>
                  <a:pt x="707940" y="418211"/>
                </a:lnTo>
                <a:lnTo>
                  <a:pt x="716414" y="404327"/>
                </a:lnTo>
                <a:lnTo>
                  <a:pt x="727234" y="391877"/>
                </a:lnTo>
                <a:lnTo>
                  <a:pt x="773188" y="363067"/>
                </a:lnTo>
                <a:lnTo>
                  <a:pt x="794541" y="356679"/>
                </a:lnTo>
                <a:lnTo>
                  <a:pt x="722541" y="356679"/>
                </a:lnTo>
                <a:lnTo>
                  <a:pt x="692296" y="349378"/>
                </a:lnTo>
                <a:lnTo>
                  <a:pt x="703964" y="332496"/>
                </a:lnTo>
                <a:lnTo>
                  <a:pt x="718108" y="317309"/>
                </a:lnTo>
                <a:lnTo>
                  <a:pt x="726136" y="310792"/>
                </a:lnTo>
                <a:lnTo>
                  <a:pt x="742563" y="101163"/>
                </a:lnTo>
                <a:lnTo>
                  <a:pt x="696468" y="101163"/>
                </a:lnTo>
                <a:lnTo>
                  <a:pt x="744442" y="77176"/>
                </a:lnTo>
                <a:lnTo>
                  <a:pt x="1052104" y="77176"/>
                </a:lnTo>
                <a:lnTo>
                  <a:pt x="1052104" y="10429"/>
                </a:lnTo>
                <a:close/>
              </a:path>
              <a:path w="2769869" h="772159">
                <a:moveTo>
                  <a:pt x="726136" y="310792"/>
                </a:moveTo>
                <a:lnTo>
                  <a:pt x="718108" y="317309"/>
                </a:lnTo>
                <a:lnTo>
                  <a:pt x="703964" y="332496"/>
                </a:lnTo>
                <a:lnTo>
                  <a:pt x="692296" y="349378"/>
                </a:lnTo>
                <a:lnTo>
                  <a:pt x="722541" y="356679"/>
                </a:lnTo>
                <a:lnTo>
                  <a:pt x="726136" y="310792"/>
                </a:lnTo>
                <a:close/>
              </a:path>
              <a:path w="2769869" h="772159">
                <a:moveTo>
                  <a:pt x="856035" y="269073"/>
                </a:moveTo>
                <a:lnTo>
                  <a:pt x="800238" y="274809"/>
                </a:lnTo>
                <a:lnTo>
                  <a:pt x="753828" y="292018"/>
                </a:lnTo>
                <a:lnTo>
                  <a:pt x="722868" y="352507"/>
                </a:lnTo>
                <a:lnTo>
                  <a:pt x="722776" y="353680"/>
                </a:lnTo>
                <a:lnTo>
                  <a:pt x="722658" y="355180"/>
                </a:lnTo>
                <a:lnTo>
                  <a:pt x="722541" y="356679"/>
                </a:lnTo>
                <a:lnTo>
                  <a:pt x="794541" y="356679"/>
                </a:lnTo>
                <a:lnTo>
                  <a:pt x="811254" y="353680"/>
                </a:lnTo>
                <a:lnTo>
                  <a:pt x="832048" y="352507"/>
                </a:lnTo>
                <a:lnTo>
                  <a:pt x="1042227" y="352507"/>
                </a:lnTo>
                <a:lnTo>
                  <a:pt x="1028378" y="336081"/>
                </a:lnTo>
                <a:lnTo>
                  <a:pt x="980142" y="299318"/>
                </a:lnTo>
                <a:lnTo>
                  <a:pt x="922000" y="276635"/>
                </a:lnTo>
                <a:lnTo>
                  <a:pt x="889995" y="270964"/>
                </a:lnTo>
                <a:lnTo>
                  <a:pt x="856035" y="269073"/>
                </a:lnTo>
                <a:close/>
              </a:path>
              <a:path w="2769869" h="772159">
                <a:moveTo>
                  <a:pt x="744442" y="77176"/>
                </a:moveTo>
                <a:lnTo>
                  <a:pt x="696468" y="101163"/>
                </a:lnTo>
                <a:lnTo>
                  <a:pt x="742563" y="101163"/>
                </a:lnTo>
                <a:lnTo>
                  <a:pt x="744442" y="77176"/>
                </a:lnTo>
                <a:close/>
              </a:path>
              <a:path w="2769869" h="772159">
                <a:moveTo>
                  <a:pt x="1052104" y="77176"/>
                </a:moveTo>
                <a:lnTo>
                  <a:pt x="744442" y="77176"/>
                </a:lnTo>
                <a:lnTo>
                  <a:pt x="742563" y="101163"/>
                </a:lnTo>
                <a:lnTo>
                  <a:pt x="1052104" y="101163"/>
                </a:lnTo>
                <a:lnTo>
                  <a:pt x="1052104" y="77176"/>
                </a:lnTo>
                <a:close/>
              </a:path>
              <a:path w="2769869" h="772159">
                <a:moveTo>
                  <a:pt x="1283722" y="632010"/>
                </a:moveTo>
                <a:lnTo>
                  <a:pt x="1155443" y="632010"/>
                </a:lnTo>
                <a:lnTo>
                  <a:pt x="1155443" y="761333"/>
                </a:lnTo>
                <a:lnTo>
                  <a:pt x="1283722" y="761333"/>
                </a:lnTo>
                <a:lnTo>
                  <a:pt x="1283722" y="632010"/>
                </a:lnTo>
                <a:close/>
              </a:path>
              <a:path w="2769869" h="772159">
                <a:moveTo>
                  <a:pt x="1623796" y="0"/>
                </a:moveTo>
                <a:lnTo>
                  <a:pt x="1579929" y="2998"/>
                </a:lnTo>
                <a:lnTo>
                  <a:pt x="1539059" y="11993"/>
                </a:lnTo>
                <a:lnTo>
                  <a:pt x="1501188" y="26985"/>
                </a:lnTo>
                <a:lnTo>
                  <a:pt x="1466315" y="47974"/>
                </a:lnTo>
                <a:lnTo>
                  <a:pt x="1435288" y="74112"/>
                </a:lnTo>
                <a:lnTo>
                  <a:pt x="1407912" y="105595"/>
                </a:lnTo>
                <a:lnTo>
                  <a:pt x="1384185" y="142424"/>
                </a:lnTo>
                <a:lnTo>
                  <a:pt x="1364109" y="184597"/>
                </a:lnTo>
                <a:lnTo>
                  <a:pt x="1348595" y="231202"/>
                </a:lnTo>
                <a:lnTo>
                  <a:pt x="1337514" y="282371"/>
                </a:lnTo>
                <a:lnTo>
                  <a:pt x="1330866" y="338102"/>
                </a:lnTo>
                <a:lnTo>
                  <a:pt x="1328657" y="398200"/>
                </a:lnTo>
                <a:lnTo>
                  <a:pt x="1330706" y="456220"/>
                </a:lnTo>
                <a:lnTo>
                  <a:pt x="1336877" y="509409"/>
                </a:lnTo>
                <a:lnTo>
                  <a:pt x="1347161" y="557963"/>
                </a:lnTo>
                <a:lnTo>
                  <a:pt x="1361560" y="601881"/>
                </a:lnTo>
                <a:lnTo>
                  <a:pt x="1380071" y="641165"/>
                </a:lnTo>
                <a:lnTo>
                  <a:pt x="1402697" y="675813"/>
                </a:lnTo>
                <a:lnTo>
                  <a:pt x="1435236" y="710355"/>
                </a:lnTo>
                <a:lnTo>
                  <a:pt x="1472781" y="737220"/>
                </a:lnTo>
                <a:lnTo>
                  <a:pt x="1515333" y="756410"/>
                </a:lnTo>
                <a:lnTo>
                  <a:pt x="1562890" y="767924"/>
                </a:lnTo>
                <a:lnTo>
                  <a:pt x="1615453" y="771762"/>
                </a:lnTo>
                <a:lnTo>
                  <a:pt x="1654302" y="769937"/>
                </a:lnTo>
                <a:lnTo>
                  <a:pt x="1724178" y="755336"/>
                </a:lnTo>
                <a:lnTo>
                  <a:pt x="1783233" y="725938"/>
                </a:lnTo>
                <a:lnTo>
                  <a:pt x="1829122" y="683700"/>
                </a:lnTo>
                <a:lnTo>
                  <a:pt x="1830985" y="681028"/>
                </a:lnTo>
                <a:lnTo>
                  <a:pt x="1614410" y="681028"/>
                </a:lnTo>
                <a:lnTo>
                  <a:pt x="1592509" y="679789"/>
                </a:lnTo>
                <a:lnTo>
                  <a:pt x="1551835" y="669881"/>
                </a:lnTo>
                <a:lnTo>
                  <a:pt x="1516245" y="650327"/>
                </a:lnTo>
                <a:lnTo>
                  <a:pt x="1488086" y="622689"/>
                </a:lnTo>
                <a:lnTo>
                  <a:pt x="1467619" y="587425"/>
                </a:lnTo>
                <a:lnTo>
                  <a:pt x="1457190" y="545708"/>
                </a:lnTo>
                <a:lnTo>
                  <a:pt x="1455886" y="522503"/>
                </a:lnTo>
                <a:lnTo>
                  <a:pt x="1458689" y="489977"/>
                </a:lnTo>
                <a:lnTo>
                  <a:pt x="1467097" y="461232"/>
                </a:lnTo>
                <a:lnTo>
                  <a:pt x="1467829" y="459928"/>
                </a:lnTo>
                <a:lnTo>
                  <a:pt x="1447543" y="459928"/>
                </a:lnTo>
                <a:lnTo>
                  <a:pt x="1420427" y="450542"/>
                </a:lnTo>
                <a:lnTo>
                  <a:pt x="1426945" y="426815"/>
                </a:lnTo>
                <a:lnTo>
                  <a:pt x="1436071" y="404653"/>
                </a:lnTo>
                <a:lnTo>
                  <a:pt x="1447788" y="384082"/>
                </a:lnTo>
                <a:lnTo>
                  <a:pt x="1449191" y="338102"/>
                </a:lnTo>
                <a:lnTo>
                  <a:pt x="1454551" y="283341"/>
                </a:lnTo>
                <a:lnTo>
                  <a:pt x="1463312" y="238078"/>
                </a:lnTo>
                <a:lnTo>
                  <a:pt x="1475576" y="198906"/>
                </a:lnTo>
                <a:lnTo>
                  <a:pt x="1515984" y="132972"/>
                </a:lnTo>
                <a:lnTo>
                  <a:pt x="1546099" y="109506"/>
                </a:lnTo>
                <a:lnTo>
                  <a:pt x="1581689" y="95427"/>
                </a:lnTo>
                <a:lnTo>
                  <a:pt x="1622754" y="90734"/>
                </a:lnTo>
                <a:lnTo>
                  <a:pt x="1820512" y="90734"/>
                </a:lnTo>
                <a:lnTo>
                  <a:pt x="1818171" y="87083"/>
                </a:lnTo>
                <a:lnTo>
                  <a:pt x="1788578" y="56317"/>
                </a:lnTo>
                <a:lnTo>
                  <a:pt x="1754031" y="31678"/>
                </a:lnTo>
                <a:lnTo>
                  <a:pt x="1715052" y="14079"/>
                </a:lnTo>
                <a:lnTo>
                  <a:pt x="1671640" y="3519"/>
                </a:lnTo>
                <a:lnTo>
                  <a:pt x="1623796" y="0"/>
                </a:lnTo>
                <a:close/>
              </a:path>
              <a:path w="2769869" h="772159">
                <a:moveTo>
                  <a:pt x="1833068" y="376494"/>
                </a:moveTo>
                <a:lnTo>
                  <a:pt x="1612324" y="376494"/>
                </a:lnTo>
                <a:lnTo>
                  <a:pt x="1644525" y="379036"/>
                </a:lnTo>
                <a:lnTo>
                  <a:pt x="1673335" y="386663"/>
                </a:lnTo>
                <a:lnTo>
                  <a:pt x="1720788" y="417168"/>
                </a:lnTo>
                <a:lnTo>
                  <a:pt x="1751294" y="465143"/>
                </a:lnTo>
                <a:lnTo>
                  <a:pt x="1758805" y="494931"/>
                </a:lnTo>
                <a:lnTo>
                  <a:pt x="1758920" y="495387"/>
                </a:lnTo>
                <a:lnTo>
                  <a:pt x="1758855" y="563373"/>
                </a:lnTo>
                <a:lnTo>
                  <a:pt x="1737996" y="619169"/>
                </a:lnTo>
                <a:lnTo>
                  <a:pt x="1697909" y="658735"/>
                </a:lnTo>
                <a:lnTo>
                  <a:pt x="1645242" y="678551"/>
                </a:lnTo>
                <a:lnTo>
                  <a:pt x="1614410" y="681028"/>
                </a:lnTo>
                <a:lnTo>
                  <a:pt x="1830985" y="681028"/>
                </a:lnTo>
                <a:lnTo>
                  <a:pt x="1861583" y="629338"/>
                </a:lnTo>
                <a:lnTo>
                  <a:pt x="1878269" y="565198"/>
                </a:lnTo>
                <a:lnTo>
                  <a:pt x="1880355" y="529804"/>
                </a:lnTo>
                <a:lnTo>
                  <a:pt x="1878490" y="495387"/>
                </a:lnTo>
                <a:lnTo>
                  <a:pt x="1878465" y="494931"/>
                </a:lnTo>
                <a:lnTo>
                  <a:pt x="1872794" y="462275"/>
                </a:lnTo>
                <a:lnTo>
                  <a:pt x="1863343" y="431834"/>
                </a:lnTo>
                <a:lnTo>
                  <a:pt x="1850111" y="403610"/>
                </a:lnTo>
                <a:lnTo>
                  <a:pt x="1833945" y="377537"/>
                </a:lnTo>
                <a:lnTo>
                  <a:pt x="1833068" y="376494"/>
                </a:lnTo>
                <a:close/>
              </a:path>
              <a:path w="2769869" h="772159">
                <a:moveTo>
                  <a:pt x="1447788" y="384082"/>
                </a:moveTo>
                <a:lnTo>
                  <a:pt x="1436071" y="404653"/>
                </a:lnTo>
                <a:lnTo>
                  <a:pt x="1426945" y="426815"/>
                </a:lnTo>
                <a:lnTo>
                  <a:pt x="1420427" y="450542"/>
                </a:lnTo>
                <a:lnTo>
                  <a:pt x="1447543" y="459928"/>
                </a:lnTo>
                <a:lnTo>
                  <a:pt x="1447543" y="392138"/>
                </a:lnTo>
                <a:lnTo>
                  <a:pt x="1447710" y="386663"/>
                </a:lnTo>
                <a:lnTo>
                  <a:pt x="1447788" y="384082"/>
                </a:lnTo>
                <a:close/>
              </a:path>
              <a:path w="2769869" h="772159">
                <a:moveTo>
                  <a:pt x="1641526" y="287846"/>
                </a:moveTo>
                <a:lnTo>
                  <a:pt x="1588337" y="293061"/>
                </a:lnTo>
                <a:lnTo>
                  <a:pt x="1539320" y="308704"/>
                </a:lnTo>
                <a:lnTo>
                  <a:pt x="1497081" y="332692"/>
                </a:lnTo>
                <a:lnTo>
                  <a:pt x="1462144" y="365022"/>
                </a:lnTo>
                <a:lnTo>
                  <a:pt x="1447543" y="392138"/>
                </a:lnTo>
                <a:lnTo>
                  <a:pt x="1447543" y="459928"/>
                </a:lnTo>
                <a:lnTo>
                  <a:pt x="1467829" y="459928"/>
                </a:lnTo>
                <a:lnTo>
                  <a:pt x="1481112" y="436267"/>
                </a:lnTo>
                <a:lnTo>
                  <a:pt x="1500732" y="415082"/>
                </a:lnTo>
                <a:lnTo>
                  <a:pt x="1524523" y="398200"/>
                </a:lnTo>
                <a:lnTo>
                  <a:pt x="1551053" y="386141"/>
                </a:lnTo>
                <a:lnTo>
                  <a:pt x="1580320" y="378906"/>
                </a:lnTo>
                <a:lnTo>
                  <a:pt x="1612324" y="376494"/>
                </a:lnTo>
                <a:lnTo>
                  <a:pt x="1833068" y="376494"/>
                </a:lnTo>
                <a:lnTo>
                  <a:pt x="1814651" y="354593"/>
                </a:lnTo>
                <a:lnTo>
                  <a:pt x="1766677" y="318091"/>
                </a:lnTo>
                <a:lnTo>
                  <a:pt x="1708795" y="295407"/>
                </a:lnTo>
                <a:lnTo>
                  <a:pt x="1676334" y="289736"/>
                </a:lnTo>
                <a:lnTo>
                  <a:pt x="1641526" y="287846"/>
                </a:lnTo>
                <a:close/>
              </a:path>
              <a:path w="2769869" h="772159">
                <a:moveTo>
                  <a:pt x="1820512" y="90734"/>
                </a:moveTo>
                <a:lnTo>
                  <a:pt x="1622754" y="90734"/>
                </a:lnTo>
                <a:lnTo>
                  <a:pt x="1648175" y="92689"/>
                </a:lnTo>
                <a:lnTo>
                  <a:pt x="1671249" y="98556"/>
                </a:lnTo>
                <a:lnTo>
                  <a:pt x="1710359" y="122021"/>
                </a:lnTo>
                <a:lnTo>
                  <a:pt x="1739039" y="159306"/>
                </a:lnTo>
                <a:lnTo>
                  <a:pt x="1754162" y="210670"/>
                </a:lnTo>
                <a:lnTo>
                  <a:pt x="1867840" y="210670"/>
                </a:lnTo>
                <a:lnTo>
                  <a:pt x="1857802" y="164260"/>
                </a:lnTo>
                <a:lnTo>
                  <a:pt x="1841246" y="123064"/>
                </a:lnTo>
                <a:lnTo>
                  <a:pt x="1820512" y="90734"/>
                </a:lnTo>
                <a:close/>
              </a:path>
              <a:path w="2769869" h="772159">
                <a:moveTo>
                  <a:pt x="2154041" y="10429"/>
                </a:moveTo>
                <a:lnTo>
                  <a:pt x="1983002" y="10429"/>
                </a:lnTo>
                <a:lnTo>
                  <a:pt x="1983002" y="761333"/>
                </a:lnTo>
                <a:lnTo>
                  <a:pt x="2086251" y="761333"/>
                </a:lnTo>
                <a:lnTo>
                  <a:pt x="2086251" y="109794"/>
                </a:lnTo>
                <a:lnTo>
                  <a:pt x="2069564" y="61532"/>
                </a:lnTo>
                <a:lnTo>
                  <a:pt x="2171713" y="61532"/>
                </a:lnTo>
                <a:lnTo>
                  <a:pt x="2154041" y="10429"/>
                </a:lnTo>
                <a:close/>
              </a:path>
              <a:path w="2769869" h="772159">
                <a:moveTo>
                  <a:pt x="2171713" y="61532"/>
                </a:moveTo>
                <a:lnTo>
                  <a:pt x="2086251" y="61532"/>
                </a:lnTo>
                <a:lnTo>
                  <a:pt x="2086251" y="109794"/>
                </a:lnTo>
                <a:lnTo>
                  <a:pt x="2311522" y="761333"/>
                </a:lnTo>
                <a:lnTo>
                  <a:pt x="2434587" y="761333"/>
                </a:lnTo>
                <a:lnTo>
                  <a:pt x="2443879" y="734217"/>
                </a:lnTo>
                <a:lnTo>
                  <a:pt x="2348024" y="734217"/>
                </a:lnTo>
                <a:lnTo>
                  <a:pt x="2376065" y="652450"/>
                </a:lnTo>
                <a:lnTo>
                  <a:pt x="2171713" y="61532"/>
                </a:lnTo>
                <a:close/>
              </a:path>
              <a:path w="2769869" h="772159">
                <a:moveTo>
                  <a:pt x="2769365" y="55274"/>
                </a:moveTo>
                <a:lnTo>
                  <a:pt x="2676545" y="55274"/>
                </a:lnTo>
                <a:lnTo>
                  <a:pt x="2659858" y="103968"/>
                </a:lnTo>
                <a:lnTo>
                  <a:pt x="2659858" y="761333"/>
                </a:lnTo>
                <a:lnTo>
                  <a:pt x="2769365" y="761333"/>
                </a:lnTo>
                <a:lnTo>
                  <a:pt x="2769365" y="55274"/>
                </a:lnTo>
                <a:close/>
              </a:path>
              <a:path w="2769869" h="772159">
                <a:moveTo>
                  <a:pt x="2376065" y="652450"/>
                </a:moveTo>
                <a:lnTo>
                  <a:pt x="2348024" y="734217"/>
                </a:lnTo>
                <a:lnTo>
                  <a:pt x="2404342" y="734217"/>
                </a:lnTo>
                <a:lnTo>
                  <a:pt x="2376065" y="652450"/>
                </a:lnTo>
                <a:close/>
              </a:path>
              <a:path w="2769869" h="772159">
                <a:moveTo>
                  <a:pt x="2769365" y="10429"/>
                </a:moveTo>
                <a:lnTo>
                  <a:pt x="2596240" y="10429"/>
                </a:lnTo>
                <a:lnTo>
                  <a:pt x="2376065" y="652450"/>
                </a:lnTo>
                <a:lnTo>
                  <a:pt x="2404342" y="734217"/>
                </a:lnTo>
                <a:lnTo>
                  <a:pt x="2443879" y="734217"/>
                </a:lnTo>
                <a:lnTo>
                  <a:pt x="2659858" y="103968"/>
                </a:lnTo>
                <a:lnTo>
                  <a:pt x="2659858" y="55274"/>
                </a:lnTo>
                <a:lnTo>
                  <a:pt x="2769365" y="55274"/>
                </a:lnTo>
                <a:lnTo>
                  <a:pt x="2769365" y="10429"/>
                </a:lnTo>
                <a:close/>
              </a:path>
              <a:path w="2769869" h="772159">
                <a:moveTo>
                  <a:pt x="2086251" y="61532"/>
                </a:moveTo>
                <a:lnTo>
                  <a:pt x="2069564" y="61532"/>
                </a:lnTo>
                <a:lnTo>
                  <a:pt x="2086251" y="109794"/>
                </a:lnTo>
                <a:lnTo>
                  <a:pt x="2086251" y="61532"/>
                </a:lnTo>
                <a:close/>
              </a:path>
              <a:path w="2769869" h="772159">
                <a:moveTo>
                  <a:pt x="2676545" y="55274"/>
                </a:moveTo>
                <a:lnTo>
                  <a:pt x="2659858" y="55274"/>
                </a:lnTo>
                <a:lnTo>
                  <a:pt x="2659858" y="103968"/>
                </a:lnTo>
                <a:lnTo>
                  <a:pt x="2676545" y="5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24881" y="9105950"/>
            <a:ext cx="2725991" cy="689385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931124" y="7939378"/>
            <a:ext cx="6555105" cy="1720214"/>
          </a:xfrm>
          <a:custGeom>
            <a:avLst/>
            <a:gdLst/>
            <a:ahLst/>
            <a:cxnLst/>
            <a:rect l="l" t="t" r="r" b="b"/>
            <a:pathLst>
              <a:path w="6555105" h="1720215">
                <a:moveTo>
                  <a:pt x="381224" y="23245"/>
                </a:moveTo>
                <a:lnTo>
                  <a:pt x="0" y="23245"/>
                </a:lnTo>
                <a:lnTo>
                  <a:pt x="0" y="1696911"/>
                </a:lnTo>
                <a:lnTo>
                  <a:pt x="230129" y="1696911"/>
                </a:lnTo>
                <a:lnTo>
                  <a:pt x="230129" y="244717"/>
                </a:lnTo>
                <a:lnTo>
                  <a:pt x="192936" y="137147"/>
                </a:lnTo>
                <a:lnTo>
                  <a:pt x="420613" y="137147"/>
                </a:lnTo>
                <a:lnTo>
                  <a:pt x="381224" y="23245"/>
                </a:lnTo>
                <a:close/>
              </a:path>
              <a:path w="6555105" h="1720215">
                <a:moveTo>
                  <a:pt x="420613" y="137147"/>
                </a:moveTo>
                <a:lnTo>
                  <a:pt x="230129" y="137147"/>
                </a:lnTo>
                <a:lnTo>
                  <a:pt x="230129" y="244717"/>
                </a:lnTo>
                <a:lnTo>
                  <a:pt x="732229" y="1696911"/>
                </a:lnTo>
                <a:lnTo>
                  <a:pt x="1006524" y="1696911"/>
                </a:lnTo>
                <a:lnTo>
                  <a:pt x="1027235" y="1636473"/>
                </a:lnTo>
                <a:lnTo>
                  <a:pt x="813587" y="1636473"/>
                </a:lnTo>
                <a:lnTo>
                  <a:pt x="876087" y="1454226"/>
                </a:lnTo>
                <a:lnTo>
                  <a:pt x="420613" y="137147"/>
                </a:lnTo>
                <a:close/>
              </a:path>
              <a:path w="6555105" h="1720215">
                <a:moveTo>
                  <a:pt x="1752700" y="123200"/>
                </a:moveTo>
                <a:lnTo>
                  <a:pt x="1545816" y="123200"/>
                </a:lnTo>
                <a:lnTo>
                  <a:pt x="1508624" y="231731"/>
                </a:lnTo>
                <a:lnTo>
                  <a:pt x="1508624" y="1696911"/>
                </a:lnTo>
                <a:lnTo>
                  <a:pt x="1752700" y="1696911"/>
                </a:lnTo>
                <a:lnTo>
                  <a:pt x="1752700" y="123200"/>
                </a:lnTo>
                <a:close/>
              </a:path>
              <a:path w="6555105" h="1720215">
                <a:moveTo>
                  <a:pt x="876087" y="1454226"/>
                </a:moveTo>
                <a:lnTo>
                  <a:pt x="813587" y="1636473"/>
                </a:lnTo>
                <a:lnTo>
                  <a:pt x="939112" y="1636473"/>
                </a:lnTo>
                <a:lnTo>
                  <a:pt x="876087" y="1454226"/>
                </a:lnTo>
                <a:close/>
              </a:path>
              <a:path w="6555105" h="1720215">
                <a:moveTo>
                  <a:pt x="1752700" y="23245"/>
                </a:moveTo>
                <a:lnTo>
                  <a:pt x="1366827" y="23245"/>
                </a:lnTo>
                <a:lnTo>
                  <a:pt x="876087" y="1454226"/>
                </a:lnTo>
                <a:lnTo>
                  <a:pt x="939112" y="1636473"/>
                </a:lnTo>
                <a:lnTo>
                  <a:pt x="1027235" y="1636473"/>
                </a:lnTo>
                <a:lnTo>
                  <a:pt x="1508624" y="231731"/>
                </a:lnTo>
                <a:lnTo>
                  <a:pt x="1508624" y="123200"/>
                </a:lnTo>
                <a:lnTo>
                  <a:pt x="1752700" y="123200"/>
                </a:lnTo>
                <a:lnTo>
                  <a:pt x="1752700" y="23245"/>
                </a:lnTo>
                <a:close/>
              </a:path>
              <a:path w="6555105" h="1720215">
                <a:moveTo>
                  <a:pt x="230129" y="137147"/>
                </a:moveTo>
                <a:lnTo>
                  <a:pt x="192936" y="137147"/>
                </a:lnTo>
                <a:lnTo>
                  <a:pt x="230129" y="244717"/>
                </a:lnTo>
                <a:lnTo>
                  <a:pt x="230129" y="137147"/>
                </a:lnTo>
                <a:close/>
              </a:path>
              <a:path w="6555105" h="1720215">
                <a:moveTo>
                  <a:pt x="1545816" y="123200"/>
                </a:moveTo>
                <a:lnTo>
                  <a:pt x="1508624" y="123200"/>
                </a:lnTo>
                <a:lnTo>
                  <a:pt x="1508624" y="231731"/>
                </a:lnTo>
                <a:lnTo>
                  <a:pt x="1545816" y="123200"/>
                </a:lnTo>
                <a:close/>
              </a:path>
              <a:path w="6555105" h="1720215">
                <a:moveTo>
                  <a:pt x="2815812" y="0"/>
                </a:moveTo>
                <a:lnTo>
                  <a:pt x="2763754" y="1348"/>
                </a:lnTo>
                <a:lnTo>
                  <a:pt x="2712959" y="5395"/>
                </a:lnTo>
                <a:lnTo>
                  <a:pt x="2663426" y="12139"/>
                </a:lnTo>
                <a:lnTo>
                  <a:pt x="2615156" y="21580"/>
                </a:lnTo>
                <a:lnTo>
                  <a:pt x="2568149" y="33720"/>
                </a:lnTo>
                <a:lnTo>
                  <a:pt x="2522404" y="48556"/>
                </a:lnTo>
                <a:lnTo>
                  <a:pt x="2477922" y="66091"/>
                </a:lnTo>
                <a:lnTo>
                  <a:pt x="2434703" y="86323"/>
                </a:lnTo>
                <a:lnTo>
                  <a:pt x="2392747" y="109253"/>
                </a:lnTo>
                <a:lnTo>
                  <a:pt x="2348072" y="137329"/>
                </a:lnTo>
                <a:lnTo>
                  <a:pt x="2305867" y="168093"/>
                </a:lnTo>
                <a:lnTo>
                  <a:pt x="2266132" y="201544"/>
                </a:lnTo>
                <a:lnTo>
                  <a:pt x="2228867" y="237683"/>
                </a:lnTo>
                <a:lnTo>
                  <a:pt x="2194071" y="276510"/>
                </a:lnTo>
                <a:lnTo>
                  <a:pt x="2161746" y="318025"/>
                </a:lnTo>
                <a:lnTo>
                  <a:pt x="2131890" y="362228"/>
                </a:lnTo>
                <a:lnTo>
                  <a:pt x="2104504" y="409118"/>
                </a:lnTo>
                <a:lnTo>
                  <a:pt x="2082538" y="452739"/>
                </a:lnTo>
                <a:lnTo>
                  <a:pt x="2063138" y="497852"/>
                </a:lnTo>
                <a:lnTo>
                  <a:pt x="2046391" y="544199"/>
                </a:lnTo>
                <a:lnTo>
                  <a:pt x="2032185" y="592096"/>
                </a:lnTo>
                <a:lnTo>
                  <a:pt x="2020563" y="641428"/>
                </a:lnTo>
                <a:lnTo>
                  <a:pt x="2011523" y="692195"/>
                </a:lnTo>
                <a:lnTo>
                  <a:pt x="2005057" y="744515"/>
                </a:lnTo>
                <a:lnTo>
                  <a:pt x="2001291" y="796651"/>
                </a:lnTo>
                <a:lnTo>
                  <a:pt x="2001247" y="797268"/>
                </a:lnTo>
                <a:lnTo>
                  <a:pt x="2001148" y="799870"/>
                </a:lnTo>
                <a:lnTo>
                  <a:pt x="1999955" y="850780"/>
                </a:lnTo>
                <a:lnTo>
                  <a:pt x="1999953" y="855429"/>
                </a:lnTo>
                <a:lnTo>
                  <a:pt x="2001102" y="906047"/>
                </a:lnTo>
                <a:lnTo>
                  <a:pt x="2004951" y="962960"/>
                </a:lnTo>
                <a:lnTo>
                  <a:pt x="2011264" y="1015822"/>
                </a:lnTo>
                <a:lnTo>
                  <a:pt x="2020103" y="1067306"/>
                </a:lnTo>
                <a:lnTo>
                  <a:pt x="2031468" y="1117413"/>
                </a:lnTo>
                <a:lnTo>
                  <a:pt x="2045358" y="1166142"/>
                </a:lnTo>
                <a:lnTo>
                  <a:pt x="2061773" y="1213494"/>
                </a:lnTo>
                <a:lnTo>
                  <a:pt x="2080713" y="1259468"/>
                </a:lnTo>
                <a:lnTo>
                  <a:pt x="2102180" y="1304064"/>
                </a:lnTo>
                <a:lnTo>
                  <a:pt x="2126487" y="1346423"/>
                </a:lnTo>
                <a:lnTo>
                  <a:pt x="2152918" y="1386715"/>
                </a:lnTo>
                <a:lnTo>
                  <a:pt x="2181472" y="1424940"/>
                </a:lnTo>
                <a:lnTo>
                  <a:pt x="2212150" y="1461100"/>
                </a:lnTo>
                <a:lnTo>
                  <a:pt x="2244952" y="1495193"/>
                </a:lnTo>
                <a:lnTo>
                  <a:pt x="2279878" y="1527220"/>
                </a:lnTo>
                <a:lnTo>
                  <a:pt x="2316927" y="1557181"/>
                </a:lnTo>
                <a:lnTo>
                  <a:pt x="2356099" y="1585075"/>
                </a:lnTo>
                <a:lnTo>
                  <a:pt x="2397396" y="1610903"/>
                </a:lnTo>
                <a:lnTo>
                  <a:pt x="2440586" y="1633833"/>
                </a:lnTo>
                <a:lnTo>
                  <a:pt x="2485441" y="1654065"/>
                </a:lnTo>
                <a:lnTo>
                  <a:pt x="2531961" y="1671600"/>
                </a:lnTo>
                <a:lnTo>
                  <a:pt x="2580144" y="1686436"/>
                </a:lnTo>
                <a:lnTo>
                  <a:pt x="2629993" y="1698576"/>
                </a:lnTo>
                <a:lnTo>
                  <a:pt x="2681506" y="1708017"/>
                </a:lnTo>
                <a:lnTo>
                  <a:pt x="2734683" y="1714761"/>
                </a:lnTo>
                <a:lnTo>
                  <a:pt x="2789525" y="1718808"/>
                </a:lnTo>
                <a:lnTo>
                  <a:pt x="2846031" y="1720157"/>
                </a:lnTo>
                <a:lnTo>
                  <a:pt x="2818137" y="1552790"/>
                </a:lnTo>
                <a:lnTo>
                  <a:pt x="3279882" y="1522571"/>
                </a:lnTo>
                <a:lnTo>
                  <a:pt x="2815812" y="1522571"/>
                </a:lnTo>
                <a:lnTo>
                  <a:pt x="2761121" y="1520182"/>
                </a:lnTo>
                <a:lnTo>
                  <a:pt x="2708625" y="1513015"/>
                </a:lnTo>
                <a:lnTo>
                  <a:pt x="2658325" y="1501069"/>
                </a:lnTo>
                <a:lnTo>
                  <a:pt x="2610220" y="1484345"/>
                </a:lnTo>
                <a:lnTo>
                  <a:pt x="2564310" y="1462843"/>
                </a:lnTo>
                <a:lnTo>
                  <a:pt x="2520596" y="1436563"/>
                </a:lnTo>
                <a:lnTo>
                  <a:pt x="2480240" y="1406150"/>
                </a:lnTo>
                <a:lnTo>
                  <a:pt x="2442853" y="1372251"/>
                </a:lnTo>
                <a:lnTo>
                  <a:pt x="2408437" y="1334865"/>
                </a:lnTo>
                <a:lnTo>
                  <a:pt x="2376992" y="1293991"/>
                </a:lnTo>
                <a:lnTo>
                  <a:pt x="2348516" y="1249632"/>
                </a:lnTo>
                <a:lnTo>
                  <a:pt x="2323011" y="1201785"/>
                </a:lnTo>
                <a:lnTo>
                  <a:pt x="2303893" y="1157619"/>
                </a:lnTo>
                <a:lnTo>
                  <a:pt x="2287716" y="1111460"/>
                </a:lnTo>
                <a:lnTo>
                  <a:pt x="2274480" y="1063309"/>
                </a:lnTo>
                <a:lnTo>
                  <a:pt x="2264186" y="1013165"/>
                </a:lnTo>
                <a:lnTo>
                  <a:pt x="2256832" y="961029"/>
                </a:lnTo>
                <a:lnTo>
                  <a:pt x="2252421" y="906901"/>
                </a:lnTo>
                <a:lnTo>
                  <a:pt x="2251072" y="855429"/>
                </a:lnTo>
                <a:lnTo>
                  <a:pt x="2250950" y="850780"/>
                </a:lnTo>
                <a:lnTo>
                  <a:pt x="2252289" y="799870"/>
                </a:lnTo>
                <a:lnTo>
                  <a:pt x="2252373" y="796651"/>
                </a:lnTo>
                <a:lnTo>
                  <a:pt x="2256537" y="745803"/>
                </a:lnTo>
                <a:lnTo>
                  <a:pt x="2263759" y="694372"/>
                </a:lnTo>
                <a:lnTo>
                  <a:pt x="2273721" y="646221"/>
                </a:lnTo>
                <a:lnTo>
                  <a:pt x="2286530" y="600062"/>
                </a:lnTo>
                <a:lnTo>
                  <a:pt x="2302185" y="555896"/>
                </a:lnTo>
                <a:lnTo>
                  <a:pt x="2320686" y="513722"/>
                </a:lnTo>
                <a:lnTo>
                  <a:pt x="2346191" y="467490"/>
                </a:lnTo>
                <a:lnTo>
                  <a:pt x="2374667" y="424873"/>
                </a:lnTo>
                <a:lnTo>
                  <a:pt x="2406113" y="385873"/>
                </a:lnTo>
                <a:lnTo>
                  <a:pt x="2440529" y="350488"/>
                </a:lnTo>
                <a:lnTo>
                  <a:pt x="2477839" y="318784"/>
                </a:lnTo>
                <a:lnTo>
                  <a:pt x="2518272" y="290567"/>
                </a:lnTo>
                <a:lnTo>
                  <a:pt x="2562050" y="265707"/>
                </a:lnTo>
                <a:lnTo>
                  <a:pt x="2608154" y="245367"/>
                </a:lnTo>
                <a:lnTo>
                  <a:pt x="2656582" y="229547"/>
                </a:lnTo>
                <a:lnTo>
                  <a:pt x="2707334" y="218248"/>
                </a:lnTo>
                <a:lnTo>
                  <a:pt x="2760411" y="211468"/>
                </a:lnTo>
                <a:lnTo>
                  <a:pt x="2815812" y="209208"/>
                </a:lnTo>
                <a:lnTo>
                  <a:pt x="3375720" y="209208"/>
                </a:lnTo>
                <a:lnTo>
                  <a:pt x="3367817" y="201544"/>
                </a:lnTo>
                <a:lnTo>
                  <a:pt x="3328082" y="168093"/>
                </a:lnTo>
                <a:lnTo>
                  <a:pt x="3285877" y="137329"/>
                </a:lnTo>
                <a:lnTo>
                  <a:pt x="3241203" y="109253"/>
                </a:lnTo>
                <a:lnTo>
                  <a:pt x="3199677" y="86323"/>
                </a:lnTo>
                <a:lnTo>
                  <a:pt x="3156716" y="66091"/>
                </a:lnTo>
                <a:lnTo>
                  <a:pt x="3112320" y="48556"/>
                </a:lnTo>
                <a:lnTo>
                  <a:pt x="3066489" y="33720"/>
                </a:lnTo>
                <a:lnTo>
                  <a:pt x="3019224" y="21580"/>
                </a:lnTo>
                <a:lnTo>
                  <a:pt x="2970523" y="12139"/>
                </a:lnTo>
                <a:lnTo>
                  <a:pt x="2920388" y="5395"/>
                </a:lnTo>
                <a:lnTo>
                  <a:pt x="2868818" y="1348"/>
                </a:lnTo>
                <a:lnTo>
                  <a:pt x="2815812" y="0"/>
                </a:lnTo>
                <a:close/>
              </a:path>
              <a:path w="6555105" h="1720215">
                <a:moveTo>
                  <a:pt x="3294348" y="1521624"/>
                </a:moveTo>
                <a:lnTo>
                  <a:pt x="2818137" y="1552790"/>
                </a:lnTo>
                <a:lnTo>
                  <a:pt x="2845752" y="1718483"/>
                </a:lnTo>
                <a:lnTo>
                  <a:pt x="2845806" y="1718808"/>
                </a:lnTo>
                <a:lnTo>
                  <a:pt x="2845907" y="1719413"/>
                </a:lnTo>
                <a:lnTo>
                  <a:pt x="2846031" y="1720157"/>
                </a:lnTo>
                <a:lnTo>
                  <a:pt x="3097081" y="1596956"/>
                </a:lnTo>
                <a:lnTo>
                  <a:pt x="3147604" y="1583673"/>
                </a:lnTo>
                <a:lnTo>
                  <a:pt x="3195566" y="1567733"/>
                </a:lnTo>
                <a:lnTo>
                  <a:pt x="3240965" y="1549137"/>
                </a:lnTo>
                <a:lnTo>
                  <a:pt x="3283803" y="1527884"/>
                </a:lnTo>
                <a:lnTo>
                  <a:pt x="3294348" y="1521624"/>
                </a:lnTo>
                <a:close/>
              </a:path>
              <a:path w="6555105" h="1720215">
                <a:moveTo>
                  <a:pt x="3706110" y="1494677"/>
                </a:moveTo>
                <a:lnTo>
                  <a:pt x="3294348" y="1521624"/>
                </a:lnTo>
                <a:lnTo>
                  <a:pt x="3283803" y="1527884"/>
                </a:lnTo>
                <a:lnTo>
                  <a:pt x="3240965" y="1549137"/>
                </a:lnTo>
                <a:lnTo>
                  <a:pt x="3195566" y="1567733"/>
                </a:lnTo>
                <a:lnTo>
                  <a:pt x="3147604" y="1583673"/>
                </a:lnTo>
                <a:lnTo>
                  <a:pt x="3097081" y="1596956"/>
                </a:lnTo>
                <a:lnTo>
                  <a:pt x="2846031" y="1720157"/>
                </a:lnTo>
                <a:lnTo>
                  <a:pt x="2947939" y="1719413"/>
                </a:lnTo>
                <a:lnTo>
                  <a:pt x="3037945" y="1717181"/>
                </a:lnTo>
                <a:lnTo>
                  <a:pt x="3078485" y="1715508"/>
                </a:lnTo>
                <a:lnTo>
                  <a:pt x="3173791" y="1712602"/>
                </a:lnTo>
                <a:lnTo>
                  <a:pt x="3457384" y="1699236"/>
                </a:lnTo>
                <a:lnTo>
                  <a:pt x="3650042" y="1697004"/>
                </a:lnTo>
                <a:lnTo>
                  <a:pt x="3706110" y="1697004"/>
                </a:lnTo>
                <a:lnTo>
                  <a:pt x="3706110" y="1494677"/>
                </a:lnTo>
                <a:close/>
              </a:path>
              <a:path w="6555105" h="1720215">
                <a:moveTo>
                  <a:pt x="4485265" y="225480"/>
                </a:moveTo>
                <a:lnTo>
                  <a:pt x="4238864" y="225480"/>
                </a:lnTo>
                <a:lnTo>
                  <a:pt x="4238864" y="1697004"/>
                </a:lnTo>
                <a:lnTo>
                  <a:pt x="4485265" y="1697004"/>
                </a:lnTo>
                <a:lnTo>
                  <a:pt x="4485265" y="225480"/>
                </a:lnTo>
                <a:close/>
              </a:path>
              <a:path w="6555105" h="1720215">
                <a:moveTo>
                  <a:pt x="3375720" y="209208"/>
                </a:moveTo>
                <a:lnTo>
                  <a:pt x="2815812" y="209208"/>
                </a:lnTo>
                <a:lnTo>
                  <a:pt x="2871214" y="211468"/>
                </a:lnTo>
                <a:lnTo>
                  <a:pt x="2924291" y="218248"/>
                </a:lnTo>
                <a:lnTo>
                  <a:pt x="2975043" y="229547"/>
                </a:lnTo>
                <a:lnTo>
                  <a:pt x="3023471" y="245367"/>
                </a:lnTo>
                <a:lnTo>
                  <a:pt x="3069574" y="265707"/>
                </a:lnTo>
                <a:lnTo>
                  <a:pt x="3113353" y="290567"/>
                </a:lnTo>
                <a:lnTo>
                  <a:pt x="3154420" y="318784"/>
                </a:lnTo>
                <a:lnTo>
                  <a:pt x="3192387" y="350746"/>
                </a:lnTo>
                <a:lnTo>
                  <a:pt x="3227255" y="386454"/>
                </a:lnTo>
                <a:lnTo>
                  <a:pt x="3259024" y="425906"/>
                </a:lnTo>
                <a:lnTo>
                  <a:pt x="3287693" y="469104"/>
                </a:lnTo>
                <a:lnTo>
                  <a:pt x="3313263" y="516047"/>
                </a:lnTo>
                <a:lnTo>
                  <a:pt x="3332381" y="558173"/>
                </a:lnTo>
                <a:lnTo>
                  <a:pt x="3348558" y="602197"/>
                </a:lnTo>
                <a:lnTo>
                  <a:pt x="3361794" y="648118"/>
                </a:lnTo>
                <a:lnTo>
                  <a:pt x="3372088" y="695937"/>
                </a:lnTo>
                <a:lnTo>
                  <a:pt x="3379441" y="745654"/>
                </a:lnTo>
                <a:lnTo>
                  <a:pt x="3383801" y="796651"/>
                </a:lnTo>
                <a:lnTo>
                  <a:pt x="3385324" y="850780"/>
                </a:lnTo>
                <a:lnTo>
                  <a:pt x="3383860" y="906047"/>
                </a:lnTo>
                <a:lnTo>
                  <a:pt x="3379441" y="959891"/>
                </a:lnTo>
                <a:lnTo>
                  <a:pt x="3372088" y="1011600"/>
                </a:lnTo>
                <a:lnTo>
                  <a:pt x="3361794" y="1061411"/>
                </a:lnTo>
                <a:lnTo>
                  <a:pt x="3348558" y="1109325"/>
                </a:lnTo>
                <a:lnTo>
                  <a:pt x="3332381" y="1155342"/>
                </a:lnTo>
                <a:lnTo>
                  <a:pt x="3313263" y="1199460"/>
                </a:lnTo>
                <a:lnTo>
                  <a:pt x="3287693" y="1248017"/>
                </a:lnTo>
                <a:lnTo>
                  <a:pt x="3259024" y="1292958"/>
                </a:lnTo>
                <a:lnTo>
                  <a:pt x="3227255" y="1334284"/>
                </a:lnTo>
                <a:lnTo>
                  <a:pt x="3192387" y="1371993"/>
                </a:lnTo>
                <a:lnTo>
                  <a:pt x="3154333" y="1406150"/>
                </a:lnTo>
                <a:lnTo>
                  <a:pt x="3113353" y="1436563"/>
                </a:lnTo>
                <a:lnTo>
                  <a:pt x="3070220" y="1462843"/>
                </a:lnTo>
                <a:lnTo>
                  <a:pt x="3024504" y="1484345"/>
                </a:lnTo>
                <a:lnTo>
                  <a:pt x="2976205" y="1501069"/>
                </a:lnTo>
                <a:lnTo>
                  <a:pt x="2925324" y="1513015"/>
                </a:lnTo>
                <a:lnTo>
                  <a:pt x="2871859" y="1520182"/>
                </a:lnTo>
                <a:lnTo>
                  <a:pt x="2815812" y="1522571"/>
                </a:lnTo>
                <a:lnTo>
                  <a:pt x="3279882" y="1522571"/>
                </a:lnTo>
                <a:lnTo>
                  <a:pt x="3324079" y="1503975"/>
                </a:lnTo>
                <a:lnTo>
                  <a:pt x="3361794" y="1477409"/>
                </a:lnTo>
                <a:lnTo>
                  <a:pt x="3396946" y="1448186"/>
                </a:lnTo>
                <a:lnTo>
                  <a:pt x="3435495" y="1411252"/>
                </a:lnTo>
                <a:lnTo>
                  <a:pt x="3470557" y="1371734"/>
                </a:lnTo>
                <a:lnTo>
                  <a:pt x="3502132" y="1329634"/>
                </a:lnTo>
                <a:lnTo>
                  <a:pt x="3530220" y="1284952"/>
                </a:lnTo>
                <a:lnTo>
                  <a:pt x="3554821" y="1237686"/>
                </a:lnTo>
                <a:lnTo>
                  <a:pt x="3575936" y="1187838"/>
                </a:lnTo>
                <a:lnTo>
                  <a:pt x="3591970" y="1143482"/>
                </a:lnTo>
                <a:lnTo>
                  <a:pt x="3605538" y="1098082"/>
                </a:lnTo>
                <a:lnTo>
                  <a:pt x="3616639" y="1051639"/>
                </a:lnTo>
                <a:lnTo>
                  <a:pt x="3625273" y="1004152"/>
                </a:lnTo>
                <a:lnTo>
                  <a:pt x="3631440" y="955621"/>
                </a:lnTo>
                <a:lnTo>
                  <a:pt x="3635077" y="906901"/>
                </a:lnTo>
                <a:lnTo>
                  <a:pt x="3636374" y="855429"/>
                </a:lnTo>
                <a:lnTo>
                  <a:pt x="3635054" y="799870"/>
                </a:lnTo>
                <a:lnTo>
                  <a:pt x="3631093" y="745803"/>
                </a:lnTo>
                <a:lnTo>
                  <a:pt x="3624493" y="693228"/>
                </a:lnTo>
                <a:lnTo>
                  <a:pt x="3615252" y="642146"/>
                </a:lnTo>
                <a:lnTo>
                  <a:pt x="3603371" y="592555"/>
                </a:lnTo>
                <a:lnTo>
                  <a:pt x="3588850" y="544458"/>
                </a:lnTo>
                <a:lnTo>
                  <a:pt x="3571688" y="497852"/>
                </a:lnTo>
                <a:lnTo>
                  <a:pt x="3551887" y="452739"/>
                </a:lnTo>
                <a:lnTo>
                  <a:pt x="3529445" y="409118"/>
                </a:lnTo>
                <a:lnTo>
                  <a:pt x="3502059" y="362228"/>
                </a:lnTo>
                <a:lnTo>
                  <a:pt x="3472203" y="318025"/>
                </a:lnTo>
                <a:lnTo>
                  <a:pt x="3439878" y="276510"/>
                </a:lnTo>
                <a:lnTo>
                  <a:pt x="3405082" y="237683"/>
                </a:lnTo>
                <a:lnTo>
                  <a:pt x="3375720" y="209208"/>
                </a:lnTo>
                <a:close/>
              </a:path>
              <a:path w="6555105" h="1720215">
                <a:moveTo>
                  <a:pt x="5050128" y="23245"/>
                </a:moveTo>
                <a:lnTo>
                  <a:pt x="3674002" y="23245"/>
                </a:lnTo>
                <a:lnTo>
                  <a:pt x="3674002" y="225480"/>
                </a:lnTo>
                <a:lnTo>
                  <a:pt x="5050128" y="225480"/>
                </a:lnTo>
                <a:lnTo>
                  <a:pt x="5050128" y="23245"/>
                </a:lnTo>
                <a:close/>
              </a:path>
              <a:path w="6555105" h="1720215">
                <a:moveTo>
                  <a:pt x="5989713" y="225480"/>
                </a:moveTo>
                <a:lnTo>
                  <a:pt x="5743312" y="225480"/>
                </a:lnTo>
                <a:lnTo>
                  <a:pt x="5743312" y="1696911"/>
                </a:lnTo>
                <a:lnTo>
                  <a:pt x="5989713" y="1696911"/>
                </a:lnTo>
                <a:lnTo>
                  <a:pt x="5989713" y="225480"/>
                </a:lnTo>
                <a:close/>
              </a:path>
              <a:path w="6555105" h="1720215">
                <a:moveTo>
                  <a:pt x="6554575" y="23245"/>
                </a:moveTo>
                <a:lnTo>
                  <a:pt x="5178450" y="23245"/>
                </a:lnTo>
                <a:lnTo>
                  <a:pt x="5178450" y="225480"/>
                </a:lnTo>
                <a:lnTo>
                  <a:pt x="6554575" y="225480"/>
                </a:lnTo>
                <a:lnTo>
                  <a:pt x="6554575" y="2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2794" y="4918970"/>
            <a:ext cx="6993679" cy="1395391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418468" y="1729789"/>
            <a:ext cx="3660775" cy="688340"/>
          </a:xfrm>
          <a:custGeom>
            <a:avLst/>
            <a:gdLst/>
            <a:ahLst/>
            <a:cxnLst/>
            <a:rect l="l" t="t" r="r" b="b"/>
            <a:pathLst>
              <a:path w="3660775" h="688339">
                <a:moveTo>
                  <a:pt x="49004" y="0"/>
                </a:moveTo>
                <a:lnTo>
                  <a:pt x="0" y="0"/>
                </a:lnTo>
                <a:lnTo>
                  <a:pt x="0" y="678513"/>
                </a:lnTo>
                <a:lnTo>
                  <a:pt x="99892" y="678513"/>
                </a:lnTo>
                <a:lnTo>
                  <a:pt x="99892" y="396741"/>
                </a:lnTo>
                <a:lnTo>
                  <a:pt x="49004" y="396741"/>
                </a:lnTo>
                <a:lnTo>
                  <a:pt x="49004" y="314754"/>
                </a:lnTo>
                <a:lnTo>
                  <a:pt x="99892" y="314754"/>
                </a:lnTo>
                <a:lnTo>
                  <a:pt x="99892" y="81987"/>
                </a:lnTo>
                <a:lnTo>
                  <a:pt x="49004" y="81987"/>
                </a:lnTo>
                <a:lnTo>
                  <a:pt x="49004" y="0"/>
                </a:lnTo>
                <a:close/>
              </a:path>
              <a:path w="3660775" h="688339">
                <a:moveTo>
                  <a:pt x="99892" y="314754"/>
                </a:moveTo>
                <a:lnTo>
                  <a:pt x="49004" y="314754"/>
                </a:lnTo>
                <a:lnTo>
                  <a:pt x="49004" y="396741"/>
                </a:lnTo>
                <a:lnTo>
                  <a:pt x="99892" y="396741"/>
                </a:lnTo>
                <a:lnTo>
                  <a:pt x="99892" y="314754"/>
                </a:lnTo>
                <a:close/>
              </a:path>
              <a:path w="3660775" h="688339">
                <a:moveTo>
                  <a:pt x="422186" y="314754"/>
                </a:moveTo>
                <a:lnTo>
                  <a:pt x="99892" y="314754"/>
                </a:lnTo>
                <a:lnTo>
                  <a:pt x="99892" y="396741"/>
                </a:lnTo>
                <a:lnTo>
                  <a:pt x="422186" y="396741"/>
                </a:lnTo>
                <a:lnTo>
                  <a:pt x="422186" y="314754"/>
                </a:lnTo>
                <a:close/>
              </a:path>
              <a:path w="3660775" h="688339">
                <a:moveTo>
                  <a:pt x="99892" y="0"/>
                </a:moveTo>
                <a:lnTo>
                  <a:pt x="49004" y="0"/>
                </a:lnTo>
                <a:lnTo>
                  <a:pt x="49004" y="81987"/>
                </a:lnTo>
                <a:lnTo>
                  <a:pt x="99892" y="81987"/>
                </a:lnTo>
                <a:lnTo>
                  <a:pt x="99892" y="0"/>
                </a:lnTo>
                <a:close/>
              </a:path>
              <a:path w="3660775" h="688339">
                <a:moveTo>
                  <a:pt x="447630" y="0"/>
                </a:moveTo>
                <a:lnTo>
                  <a:pt x="99892" y="0"/>
                </a:lnTo>
                <a:lnTo>
                  <a:pt x="99892" y="81987"/>
                </a:lnTo>
                <a:lnTo>
                  <a:pt x="447630" y="81987"/>
                </a:lnTo>
                <a:lnTo>
                  <a:pt x="447630" y="0"/>
                </a:lnTo>
                <a:close/>
              </a:path>
              <a:path w="3660775" h="688339">
                <a:moveTo>
                  <a:pt x="732524" y="188475"/>
                </a:moveTo>
                <a:lnTo>
                  <a:pt x="664908" y="196250"/>
                </a:lnTo>
                <a:lnTo>
                  <a:pt x="605302" y="219574"/>
                </a:lnTo>
                <a:lnTo>
                  <a:pt x="555827" y="257034"/>
                </a:lnTo>
                <a:lnTo>
                  <a:pt x="518603" y="307215"/>
                </a:lnTo>
                <a:lnTo>
                  <a:pt x="495986" y="367528"/>
                </a:lnTo>
                <a:lnTo>
                  <a:pt x="488447" y="437264"/>
                </a:lnTo>
                <a:lnTo>
                  <a:pt x="490390" y="472956"/>
                </a:lnTo>
                <a:lnTo>
                  <a:pt x="505940" y="537981"/>
                </a:lnTo>
                <a:lnTo>
                  <a:pt x="536567" y="594052"/>
                </a:lnTo>
                <a:lnTo>
                  <a:pt x="579445" y="638344"/>
                </a:lnTo>
                <a:lnTo>
                  <a:pt x="634162" y="669914"/>
                </a:lnTo>
                <a:lnTo>
                  <a:pt x="698244" y="685934"/>
                </a:lnTo>
                <a:lnTo>
                  <a:pt x="733466" y="687937"/>
                </a:lnTo>
                <a:lnTo>
                  <a:pt x="771161" y="685522"/>
                </a:lnTo>
                <a:lnTo>
                  <a:pt x="838070" y="666203"/>
                </a:lnTo>
                <a:lnTo>
                  <a:pt x="893494" y="628154"/>
                </a:lnTo>
                <a:lnTo>
                  <a:pt x="908236" y="611604"/>
                </a:lnTo>
                <a:lnTo>
                  <a:pt x="735350" y="611604"/>
                </a:lnTo>
                <a:lnTo>
                  <a:pt x="702367" y="608718"/>
                </a:lnTo>
                <a:lnTo>
                  <a:pt x="647709" y="585630"/>
                </a:lnTo>
                <a:lnTo>
                  <a:pt x="609130" y="540101"/>
                </a:lnTo>
                <a:lnTo>
                  <a:pt x="589812" y="476019"/>
                </a:lnTo>
                <a:lnTo>
                  <a:pt x="589276" y="467420"/>
                </a:lnTo>
                <a:lnTo>
                  <a:pt x="554414" y="467420"/>
                </a:lnTo>
                <a:lnTo>
                  <a:pt x="554414" y="393914"/>
                </a:lnTo>
                <a:lnTo>
                  <a:pt x="590897" y="393914"/>
                </a:lnTo>
                <a:lnTo>
                  <a:pt x="597056" y="365172"/>
                </a:lnTo>
                <a:lnTo>
                  <a:pt x="626034" y="310985"/>
                </a:lnTo>
                <a:lnTo>
                  <a:pt x="672447" y="276352"/>
                </a:lnTo>
                <a:lnTo>
                  <a:pt x="732524" y="264808"/>
                </a:lnTo>
                <a:lnTo>
                  <a:pt x="908056" y="264808"/>
                </a:lnTo>
                <a:lnTo>
                  <a:pt x="898853" y="253735"/>
                </a:lnTo>
                <a:lnTo>
                  <a:pt x="853148" y="218632"/>
                </a:lnTo>
                <a:lnTo>
                  <a:pt x="797548" y="196014"/>
                </a:lnTo>
                <a:lnTo>
                  <a:pt x="766540" y="190419"/>
                </a:lnTo>
                <a:lnTo>
                  <a:pt x="767267" y="190419"/>
                </a:lnTo>
                <a:lnTo>
                  <a:pt x="732524" y="188475"/>
                </a:lnTo>
                <a:close/>
              </a:path>
              <a:path w="3660775" h="688339">
                <a:moveTo>
                  <a:pt x="947386" y="542810"/>
                </a:moveTo>
                <a:lnTo>
                  <a:pt x="855033" y="542810"/>
                </a:lnTo>
                <a:lnTo>
                  <a:pt x="846492" y="558772"/>
                </a:lnTo>
                <a:lnTo>
                  <a:pt x="835949" y="572731"/>
                </a:lnTo>
                <a:lnTo>
                  <a:pt x="792600" y="602062"/>
                </a:lnTo>
                <a:lnTo>
                  <a:pt x="735350" y="611604"/>
                </a:lnTo>
                <a:lnTo>
                  <a:pt x="908236" y="611604"/>
                </a:lnTo>
                <a:lnTo>
                  <a:pt x="915581" y="603358"/>
                </a:lnTo>
                <a:lnTo>
                  <a:pt x="933545" y="574910"/>
                </a:lnTo>
                <a:lnTo>
                  <a:pt x="947386" y="542810"/>
                </a:lnTo>
                <a:close/>
              </a:path>
              <a:path w="3660775" h="688339">
                <a:moveTo>
                  <a:pt x="590897" y="393914"/>
                </a:moveTo>
                <a:lnTo>
                  <a:pt x="554414" y="393914"/>
                </a:lnTo>
                <a:lnTo>
                  <a:pt x="554414" y="467420"/>
                </a:lnTo>
                <a:lnTo>
                  <a:pt x="589276" y="467420"/>
                </a:lnTo>
                <a:lnTo>
                  <a:pt x="587397" y="437264"/>
                </a:lnTo>
                <a:lnTo>
                  <a:pt x="589812" y="398980"/>
                </a:lnTo>
                <a:lnTo>
                  <a:pt x="590897" y="393914"/>
                </a:lnTo>
                <a:close/>
              </a:path>
              <a:path w="3660775" h="688339">
                <a:moveTo>
                  <a:pt x="862705" y="393914"/>
                </a:moveTo>
                <a:lnTo>
                  <a:pt x="590897" y="393914"/>
                </a:lnTo>
                <a:lnTo>
                  <a:pt x="589812" y="398980"/>
                </a:lnTo>
                <a:lnTo>
                  <a:pt x="587397" y="437264"/>
                </a:lnTo>
                <a:lnTo>
                  <a:pt x="589276" y="467420"/>
                </a:lnTo>
                <a:lnTo>
                  <a:pt x="957752" y="467420"/>
                </a:lnTo>
                <a:lnTo>
                  <a:pt x="959009" y="460509"/>
                </a:lnTo>
                <a:lnTo>
                  <a:pt x="959637" y="453912"/>
                </a:lnTo>
                <a:lnTo>
                  <a:pt x="959637" y="447630"/>
                </a:lnTo>
                <a:lnTo>
                  <a:pt x="960265" y="440719"/>
                </a:lnTo>
                <a:lnTo>
                  <a:pt x="960579" y="433494"/>
                </a:lnTo>
                <a:lnTo>
                  <a:pt x="960579" y="425955"/>
                </a:lnTo>
                <a:lnTo>
                  <a:pt x="960437" y="423128"/>
                </a:lnTo>
                <a:lnTo>
                  <a:pt x="864457" y="423128"/>
                </a:lnTo>
                <a:lnTo>
                  <a:pt x="862705" y="393914"/>
                </a:lnTo>
                <a:close/>
              </a:path>
              <a:path w="3660775" h="688339">
                <a:moveTo>
                  <a:pt x="908056" y="264808"/>
                </a:moveTo>
                <a:lnTo>
                  <a:pt x="732524" y="264808"/>
                </a:lnTo>
                <a:lnTo>
                  <a:pt x="761914" y="267341"/>
                </a:lnTo>
                <a:lnTo>
                  <a:pt x="787888" y="274939"/>
                </a:lnTo>
                <a:lnTo>
                  <a:pt x="829588" y="305331"/>
                </a:lnTo>
                <a:lnTo>
                  <a:pt x="855740" y="355041"/>
                </a:lnTo>
                <a:lnTo>
                  <a:pt x="864457" y="423128"/>
                </a:lnTo>
                <a:lnTo>
                  <a:pt x="888959" y="393914"/>
                </a:lnTo>
                <a:lnTo>
                  <a:pt x="958964" y="393914"/>
                </a:lnTo>
                <a:lnTo>
                  <a:pt x="958812" y="390910"/>
                </a:lnTo>
                <a:lnTo>
                  <a:pt x="953511" y="358339"/>
                </a:lnTo>
                <a:lnTo>
                  <a:pt x="944676" y="328242"/>
                </a:lnTo>
                <a:lnTo>
                  <a:pt x="932308" y="300619"/>
                </a:lnTo>
                <a:lnTo>
                  <a:pt x="917112" y="275704"/>
                </a:lnTo>
                <a:lnTo>
                  <a:pt x="908056" y="264808"/>
                </a:lnTo>
                <a:close/>
              </a:path>
              <a:path w="3660775" h="688339">
                <a:moveTo>
                  <a:pt x="958964" y="393914"/>
                </a:moveTo>
                <a:lnTo>
                  <a:pt x="888959" y="393914"/>
                </a:lnTo>
                <a:lnTo>
                  <a:pt x="864457" y="423128"/>
                </a:lnTo>
                <a:lnTo>
                  <a:pt x="960437" y="423128"/>
                </a:lnTo>
                <a:lnTo>
                  <a:pt x="958964" y="393914"/>
                </a:lnTo>
                <a:close/>
              </a:path>
              <a:path w="3660775" h="688339">
                <a:moveTo>
                  <a:pt x="1330486" y="379492"/>
                </a:moveTo>
                <a:lnTo>
                  <a:pt x="1193840" y="401453"/>
                </a:lnTo>
                <a:lnTo>
                  <a:pt x="1153436" y="409581"/>
                </a:lnTo>
                <a:lnTo>
                  <a:pt x="1087469" y="435026"/>
                </a:lnTo>
                <a:lnTo>
                  <a:pt x="1042117" y="472426"/>
                </a:lnTo>
                <a:lnTo>
                  <a:pt x="1019500" y="522844"/>
                </a:lnTo>
                <a:lnTo>
                  <a:pt x="1016673" y="553176"/>
                </a:lnTo>
                <a:lnTo>
                  <a:pt x="1019382" y="582685"/>
                </a:lnTo>
                <a:lnTo>
                  <a:pt x="1041057" y="632160"/>
                </a:lnTo>
                <a:lnTo>
                  <a:pt x="1083582" y="667793"/>
                </a:lnTo>
                <a:lnTo>
                  <a:pt x="1142009" y="685699"/>
                </a:lnTo>
                <a:lnTo>
                  <a:pt x="1176877" y="687937"/>
                </a:lnTo>
                <a:lnTo>
                  <a:pt x="1206798" y="686288"/>
                </a:lnTo>
                <a:lnTo>
                  <a:pt x="1259571" y="673094"/>
                </a:lnTo>
                <a:lnTo>
                  <a:pt x="1302450" y="646472"/>
                </a:lnTo>
                <a:lnTo>
                  <a:pt x="1330775" y="610662"/>
                </a:lnTo>
                <a:lnTo>
                  <a:pt x="1199495" y="610662"/>
                </a:lnTo>
                <a:lnTo>
                  <a:pt x="1179528" y="609660"/>
                </a:lnTo>
                <a:lnTo>
                  <a:pt x="1134470" y="594641"/>
                </a:lnTo>
                <a:lnTo>
                  <a:pt x="1114150" y="560185"/>
                </a:lnTo>
                <a:lnTo>
                  <a:pt x="1112796" y="544695"/>
                </a:lnTo>
                <a:lnTo>
                  <a:pt x="1114268" y="528733"/>
                </a:lnTo>
                <a:lnTo>
                  <a:pt x="1136355" y="492864"/>
                </a:lnTo>
                <a:lnTo>
                  <a:pt x="1186360" y="471837"/>
                </a:lnTo>
                <a:lnTo>
                  <a:pt x="1330486" y="448225"/>
                </a:lnTo>
                <a:lnTo>
                  <a:pt x="1330486" y="379492"/>
                </a:lnTo>
                <a:close/>
              </a:path>
              <a:path w="3660775" h="688339">
                <a:moveTo>
                  <a:pt x="1426608" y="376009"/>
                </a:moveTo>
                <a:lnTo>
                  <a:pt x="1352160" y="376009"/>
                </a:lnTo>
                <a:lnTo>
                  <a:pt x="1352160" y="444803"/>
                </a:lnTo>
                <a:lnTo>
                  <a:pt x="1330486" y="448225"/>
                </a:lnTo>
                <a:lnTo>
                  <a:pt x="1330527" y="514774"/>
                </a:lnTo>
                <a:lnTo>
                  <a:pt x="1342737" y="584275"/>
                </a:lnTo>
                <a:lnTo>
                  <a:pt x="1335263" y="601655"/>
                </a:lnTo>
                <a:lnTo>
                  <a:pt x="1337259" y="649535"/>
                </a:lnTo>
                <a:lnTo>
                  <a:pt x="1342737" y="678513"/>
                </a:lnTo>
                <a:lnTo>
                  <a:pt x="1437917" y="678513"/>
                </a:lnTo>
                <a:lnTo>
                  <a:pt x="1435266" y="665967"/>
                </a:lnTo>
                <a:lnTo>
                  <a:pt x="1432969" y="653775"/>
                </a:lnTo>
                <a:lnTo>
                  <a:pt x="1431025" y="641937"/>
                </a:lnTo>
                <a:lnTo>
                  <a:pt x="1429435" y="630451"/>
                </a:lnTo>
                <a:lnTo>
                  <a:pt x="1428198" y="619202"/>
                </a:lnTo>
                <a:lnTo>
                  <a:pt x="1427521" y="610662"/>
                </a:lnTo>
                <a:lnTo>
                  <a:pt x="1427441" y="609660"/>
                </a:lnTo>
                <a:lnTo>
                  <a:pt x="1427315" y="608070"/>
                </a:lnTo>
                <a:lnTo>
                  <a:pt x="1426785" y="597056"/>
                </a:lnTo>
                <a:lnTo>
                  <a:pt x="1426608" y="586160"/>
                </a:lnTo>
                <a:lnTo>
                  <a:pt x="1426608" y="376009"/>
                </a:lnTo>
                <a:close/>
              </a:path>
              <a:path w="3660775" h="688339">
                <a:moveTo>
                  <a:pt x="1330486" y="514774"/>
                </a:moveTo>
                <a:lnTo>
                  <a:pt x="1329500" y="522844"/>
                </a:lnTo>
                <a:lnTo>
                  <a:pt x="1328130" y="534388"/>
                </a:lnTo>
                <a:lnTo>
                  <a:pt x="1321062" y="552470"/>
                </a:lnTo>
                <a:lnTo>
                  <a:pt x="1292790" y="583333"/>
                </a:lnTo>
                <a:lnTo>
                  <a:pt x="1251090" y="603829"/>
                </a:lnTo>
                <a:lnTo>
                  <a:pt x="1226247" y="609012"/>
                </a:lnTo>
                <a:lnTo>
                  <a:pt x="1225596" y="609012"/>
                </a:lnTo>
                <a:lnTo>
                  <a:pt x="1199495" y="610662"/>
                </a:lnTo>
                <a:lnTo>
                  <a:pt x="1330775" y="610662"/>
                </a:lnTo>
                <a:lnTo>
                  <a:pt x="1332606" y="607834"/>
                </a:lnTo>
                <a:lnTo>
                  <a:pt x="1335263" y="601655"/>
                </a:lnTo>
                <a:lnTo>
                  <a:pt x="1335197" y="586160"/>
                </a:lnTo>
                <a:lnTo>
                  <a:pt x="1330486" y="586160"/>
                </a:lnTo>
                <a:lnTo>
                  <a:pt x="1330486" y="514774"/>
                </a:lnTo>
                <a:close/>
              </a:path>
              <a:path w="3660775" h="688339">
                <a:moveTo>
                  <a:pt x="1330527" y="514774"/>
                </a:moveTo>
                <a:lnTo>
                  <a:pt x="1330486" y="586160"/>
                </a:lnTo>
                <a:lnTo>
                  <a:pt x="1335197" y="586160"/>
                </a:lnTo>
                <a:lnTo>
                  <a:pt x="1335263" y="601655"/>
                </a:lnTo>
                <a:lnTo>
                  <a:pt x="1342737" y="584275"/>
                </a:lnTo>
                <a:lnTo>
                  <a:pt x="1330527" y="514774"/>
                </a:lnTo>
                <a:close/>
              </a:path>
              <a:path w="3660775" h="688339">
                <a:moveTo>
                  <a:pt x="1352160" y="376009"/>
                </a:moveTo>
                <a:lnTo>
                  <a:pt x="1330486" y="379492"/>
                </a:lnTo>
                <a:lnTo>
                  <a:pt x="1330486" y="448225"/>
                </a:lnTo>
                <a:lnTo>
                  <a:pt x="1352160" y="444803"/>
                </a:lnTo>
                <a:lnTo>
                  <a:pt x="1352160" y="376009"/>
                </a:lnTo>
                <a:close/>
              </a:path>
              <a:path w="3660775" h="688339">
                <a:moveTo>
                  <a:pt x="1403991" y="264808"/>
                </a:moveTo>
                <a:lnTo>
                  <a:pt x="1234362" y="264808"/>
                </a:lnTo>
                <a:lnTo>
                  <a:pt x="1257628" y="266281"/>
                </a:lnTo>
                <a:lnTo>
                  <a:pt x="1277477" y="270698"/>
                </a:lnTo>
                <a:lnTo>
                  <a:pt x="1317234" y="301149"/>
                </a:lnTo>
                <a:lnTo>
                  <a:pt x="1330486" y="357161"/>
                </a:lnTo>
                <a:lnTo>
                  <a:pt x="1330486" y="379492"/>
                </a:lnTo>
                <a:lnTo>
                  <a:pt x="1352160" y="376009"/>
                </a:lnTo>
                <a:lnTo>
                  <a:pt x="1426608" y="376009"/>
                </a:lnTo>
                <a:lnTo>
                  <a:pt x="1426608" y="360931"/>
                </a:lnTo>
                <a:lnTo>
                  <a:pt x="1423663" y="321115"/>
                </a:lnTo>
                <a:lnTo>
                  <a:pt x="1414829" y="286483"/>
                </a:lnTo>
                <a:lnTo>
                  <a:pt x="1403991" y="264808"/>
                </a:lnTo>
                <a:close/>
              </a:path>
              <a:path w="3660775" h="688339">
                <a:moveTo>
                  <a:pt x="1238132" y="188475"/>
                </a:moveTo>
                <a:lnTo>
                  <a:pt x="1194724" y="191008"/>
                </a:lnTo>
                <a:lnTo>
                  <a:pt x="1155910" y="198606"/>
                </a:lnTo>
                <a:lnTo>
                  <a:pt x="1092064" y="228998"/>
                </a:lnTo>
                <a:lnTo>
                  <a:pt x="1049420" y="276352"/>
                </a:lnTo>
                <a:lnTo>
                  <a:pt x="1030808" y="337371"/>
                </a:lnTo>
                <a:lnTo>
                  <a:pt x="1124104" y="337371"/>
                </a:lnTo>
                <a:lnTo>
                  <a:pt x="1127892" y="321115"/>
                </a:lnTo>
                <a:lnTo>
                  <a:pt x="1127933" y="320939"/>
                </a:lnTo>
                <a:lnTo>
                  <a:pt x="1157088" y="283656"/>
                </a:lnTo>
                <a:lnTo>
                  <a:pt x="1211510" y="265986"/>
                </a:lnTo>
                <a:lnTo>
                  <a:pt x="1234362" y="264808"/>
                </a:lnTo>
                <a:lnTo>
                  <a:pt x="1403991" y="264808"/>
                </a:lnTo>
                <a:lnTo>
                  <a:pt x="1400104" y="257034"/>
                </a:lnTo>
                <a:lnTo>
                  <a:pt x="1379489" y="232767"/>
                </a:lnTo>
                <a:lnTo>
                  <a:pt x="1352985" y="213390"/>
                </a:lnTo>
                <a:lnTo>
                  <a:pt x="1320591" y="199548"/>
                </a:lnTo>
                <a:lnTo>
                  <a:pt x="1282307" y="191244"/>
                </a:lnTo>
                <a:lnTo>
                  <a:pt x="1238132" y="188475"/>
                </a:lnTo>
                <a:close/>
              </a:path>
              <a:path w="3660775" h="688339">
                <a:moveTo>
                  <a:pt x="1669168" y="50888"/>
                </a:moveTo>
                <a:lnTo>
                  <a:pt x="1572103" y="87641"/>
                </a:lnTo>
                <a:lnTo>
                  <a:pt x="1572166" y="534329"/>
                </a:lnTo>
                <a:lnTo>
                  <a:pt x="1574518" y="569256"/>
                </a:lnTo>
                <a:lnTo>
                  <a:pt x="1593836" y="627212"/>
                </a:lnTo>
                <a:lnTo>
                  <a:pt x="1633299" y="666203"/>
                </a:lnTo>
                <a:lnTo>
                  <a:pt x="1695025" y="685522"/>
                </a:lnTo>
                <a:lnTo>
                  <a:pt x="1734192" y="687937"/>
                </a:lnTo>
                <a:lnTo>
                  <a:pt x="1745677" y="687760"/>
                </a:lnTo>
                <a:lnTo>
                  <a:pt x="1785493" y="683578"/>
                </a:lnTo>
                <a:lnTo>
                  <a:pt x="1805813" y="677571"/>
                </a:lnTo>
                <a:lnTo>
                  <a:pt x="1805813" y="607834"/>
                </a:lnTo>
                <a:lnTo>
                  <a:pt x="1753040" y="607834"/>
                </a:lnTo>
                <a:lnTo>
                  <a:pt x="1732425" y="606715"/>
                </a:lnTo>
                <a:lnTo>
                  <a:pt x="1688958" y="589929"/>
                </a:lnTo>
                <a:lnTo>
                  <a:pt x="1670405" y="551940"/>
                </a:lnTo>
                <a:lnTo>
                  <a:pt x="1669168" y="534329"/>
                </a:lnTo>
                <a:lnTo>
                  <a:pt x="1669168" y="50888"/>
                </a:lnTo>
                <a:close/>
              </a:path>
              <a:path w="3660775" h="688339">
                <a:moveTo>
                  <a:pt x="1805813" y="598411"/>
                </a:moveTo>
                <a:lnTo>
                  <a:pt x="1761286" y="607658"/>
                </a:lnTo>
                <a:lnTo>
                  <a:pt x="1753040" y="607834"/>
                </a:lnTo>
                <a:lnTo>
                  <a:pt x="1805813" y="607834"/>
                </a:lnTo>
                <a:lnTo>
                  <a:pt x="1805813" y="598411"/>
                </a:lnTo>
                <a:close/>
              </a:path>
              <a:path w="3660775" h="688339">
                <a:moveTo>
                  <a:pt x="1572103" y="197899"/>
                </a:moveTo>
                <a:lnTo>
                  <a:pt x="1475980" y="197899"/>
                </a:lnTo>
                <a:lnTo>
                  <a:pt x="1475980" y="276117"/>
                </a:lnTo>
                <a:lnTo>
                  <a:pt x="1572103" y="276117"/>
                </a:lnTo>
                <a:lnTo>
                  <a:pt x="1572103" y="197899"/>
                </a:lnTo>
                <a:close/>
              </a:path>
              <a:path w="3660775" h="688339">
                <a:moveTo>
                  <a:pt x="1805813" y="197899"/>
                </a:moveTo>
                <a:lnTo>
                  <a:pt x="1669168" y="197899"/>
                </a:lnTo>
                <a:lnTo>
                  <a:pt x="1669168" y="276117"/>
                </a:lnTo>
                <a:lnTo>
                  <a:pt x="1805813" y="276117"/>
                </a:lnTo>
                <a:lnTo>
                  <a:pt x="1805813" y="197899"/>
                </a:lnTo>
                <a:close/>
              </a:path>
              <a:path w="3660775" h="688339">
                <a:moveTo>
                  <a:pt x="1974278" y="197899"/>
                </a:moveTo>
                <a:lnTo>
                  <a:pt x="1876270" y="197899"/>
                </a:lnTo>
                <a:lnTo>
                  <a:pt x="1876313" y="530383"/>
                </a:lnTo>
                <a:lnTo>
                  <a:pt x="1877426" y="550585"/>
                </a:lnTo>
                <a:lnTo>
                  <a:pt x="1877507" y="552057"/>
                </a:lnTo>
                <a:lnTo>
                  <a:pt x="1887402" y="593051"/>
                </a:lnTo>
                <a:lnTo>
                  <a:pt x="1907427" y="628567"/>
                </a:lnTo>
                <a:lnTo>
                  <a:pt x="1936170" y="656838"/>
                </a:lnTo>
                <a:lnTo>
                  <a:pt x="1972628" y="676805"/>
                </a:lnTo>
                <a:lnTo>
                  <a:pt x="2015036" y="686700"/>
                </a:lnTo>
                <a:lnTo>
                  <a:pt x="2038360" y="687937"/>
                </a:lnTo>
                <a:lnTo>
                  <a:pt x="2068575" y="685993"/>
                </a:lnTo>
                <a:lnTo>
                  <a:pt x="2123704" y="670444"/>
                </a:lnTo>
                <a:lnTo>
                  <a:pt x="2171530" y="639522"/>
                </a:lnTo>
                <a:lnTo>
                  <a:pt x="2201313" y="605950"/>
                </a:lnTo>
                <a:lnTo>
                  <a:pt x="2068516" y="605950"/>
                </a:lnTo>
                <a:lnTo>
                  <a:pt x="2047194" y="604418"/>
                </a:lnTo>
                <a:lnTo>
                  <a:pt x="1998779" y="581448"/>
                </a:lnTo>
                <a:lnTo>
                  <a:pt x="1975809" y="530383"/>
                </a:lnTo>
                <a:lnTo>
                  <a:pt x="1974278" y="507000"/>
                </a:lnTo>
                <a:lnTo>
                  <a:pt x="1974278" y="197899"/>
                </a:lnTo>
                <a:close/>
              </a:path>
              <a:path w="3660775" h="688339">
                <a:moveTo>
                  <a:pt x="2305995" y="197899"/>
                </a:moveTo>
                <a:lnTo>
                  <a:pt x="2208930" y="197899"/>
                </a:lnTo>
                <a:lnTo>
                  <a:pt x="2208930" y="457054"/>
                </a:lnTo>
                <a:lnTo>
                  <a:pt x="2221181" y="572024"/>
                </a:lnTo>
                <a:lnTo>
                  <a:pt x="2212699" y="587942"/>
                </a:lnTo>
                <a:lnTo>
                  <a:pt x="2212699" y="678513"/>
                </a:lnTo>
                <a:lnTo>
                  <a:pt x="2305995" y="678513"/>
                </a:lnTo>
                <a:lnTo>
                  <a:pt x="2305995" y="197899"/>
                </a:lnTo>
                <a:close/>
              </a:path>
              <a:path w="3660775" h="688339">
                <a:moveTo>
                  <a:pt x="2208930" y="457054"/>
                </a:moveTo>
                <a:lnTo>
                  <a:pt x="2204218" y="498754"/>
                </a:lnTo>
                <a:lnTo>
                  <a:pt x="2190083" y="535271"/>
                </a:lnTo>
                <a:lnTo>
                  <a:pt x="2155273" y="576795"/>
                </a:lnTo>
                <a:lnTo>
                  <a:pt x="2106682" y="601238"/>
                </a:lnTo>
                <a:lnTo>
                  <a:pt x="2068516" y="605950"/>
                </a:lnTo>
                <a:lnTo>
                  <a:pt x="2201313" y="605950"/>
                </a:lnTo>
                <a:lnTo>
                  <a:pt x="2207811" y="597115"/>
                </a:lnTo>
                <a:lnTo>
                  <a:pt x="2212699" y="587942"/>
                </a:lnTo>
                <a:lnTo>
                  <a:pt x="2212699" y="565427"/>
                </a:lnTo>
                <a:lnTo>
                  <a:pt x="2208930" y="565427"/>
                </a:lnTo>
                <a:lnTo>
                  <a:pt x="2208930" y="457054"/>
                </a:lnTo>
                <a:close/>
              </a:path>
              <a:path w="3660775" h="688339">
                <a:moveTo>
                  <a:pt x="2208930" y="457054"/>
                </a:moveTo>
                <a:lnTo>
                  <a:pt x="2208930" y="565427"/>
                </a:lnTo>
                <a:lnTo>
                  <a:pt x="2212699" y="565427"/>
                </a:lnTo>
                <a:lnTo>
                  <a:pt x="2212699" y="587942"/>
                </a:lnTo>
                <a:lnTo>
                  <a:pt x="2221181" y="572024"/>
                </a:lnTo>
                <a:lnTo>
                  <a:pt x="2208930" y="457054"/>
                </a:lnTo>
                <a:close/>
              </a:path>
              <a:path w="3660775" h="688339">
                <a:moveTo>
                  <a:pt x="2526232" y="197899"/>
                </a:moveTo>
                <a:lnTo>
                  <a:pt x="2432937" y="197899"/>
                </a:lnTo>
                <a:lnTo>
                  <a:pt x="2432937" y="678513"/>
                </a:lnTo>
                <a:lnTo>
                  <a:pt x="2530944" y="678513"/>
                </a:lnTo>
                <a:lnTo>
                  <a:pt x="2530944" y="427840"/>
                </a:lnTo>
                <a:lnTo>
                  <a:pt x="2518694" y="313812"/>
                </a:lnTo>
                <a:lnTo>
                  <a:pt x="2526232" y="292127"/>
                </a:lnTo>
                <a:lnTo>
                  <a:pt x="2526232" y="197899"/>
                </a:lnTo>
                <a:close/>
              </a:path>
              <a:path w="3660775" h="688339">
                <a:moveTo>
                  <a:pt x="2526232" y="292127"/>
                </a:moveTo>
                <a:lnTo>
                  <a:pt x="2518694" y="313812"/>
                </a:lnTo>
                <a:lnTo>
                  <a:pt x="2530944" y="427840"/>
                </a:lnTo>
                <a:lnTo>
                  <a:pt x="2530944" y="317581"/>
                </a:lnTo>
                <a:lnTo>
                  <a:pt x="2526232" y="317581"/>
                </a:lnTo>
                <a:lnTo>
                  <a:pt x="2526232" y="292127"/>
                </a:lnTo>
                <a:close/>
              </a:path>
              <a:path w="3660775" h="688339">
                <a:moveTo>
                  <a:pt x="2676071" y="188475"/>
                </a:moveTo>
                <a:lnTo>
                  <a:pt x="2646698" y="190596"/>
                </a:lnTo>
                <a:lnTo>
                  <a:pt x="2647825" y="190596"/>
                </a:lnTo>
                <a:lnTo>
                  <a:pt x="2622591" y="196486"/>
                </a:lnTo>
                <a:lnTo>
                  <a:pt x="2577121" y="220516"/>
                </a:lnTo>
                <a:lnTo>
                  <a:pt x="2541782" y="259861"/>
                </a:lnTo>
                <a:lnTo>
                  <a:pt x="2526232" y="292127"/>
                </a:lnTo>
                <a:lnTo>
                  <a:pt x="2526232" y="317581"/>
                </a:lnTo>
                <a:lnTo>
                  <a:pt x="2530944" y="317581"/>
                </a:lnTo>
                <a:lnTo>
                  <a:pt x="2530944" y="427840"/>
                </a:lnTo>
                <a:lnTo>
                  <a:pt x="2539661" y="364229"/>
                </a:lnTo>
                <a:lnTo>
                  <a:pt x="2565813" y="318524"/>
                </a:lnTo>
                <a:lnTo>
                  <a:pt x="2610340" y="290959"/>
                </a:lnTo>
                <a:lnTo>
                  <a:pt x="2672301" y="281771"/>
                </a:lnTo>
                <a:lnTo>
                  <a:pt x="2706227" y="281771"/>
                </a:lnTo>
                <a:lnTo>
                  <a:pt x="2706227" y="192245"/>
                </a:lnTo>
                <a:lnTo>
                  <a:pt x="2701162" y="190596"/>
                </a:lnTo>
                <a:lnTo>
                  <a:pt x="2694447" y="189418"/>
                </a:lnTo>
                <a:lnTo>
                  <a:pt x="2686083" y="188711"/>
                </a:lnTo>
                <a:lnTo>
                  <a:pt x="2676071" y="188475"/>
                </a:lnTo>
                <a:close/>
              </a:path>
              <a:path w="3660775" h="688339">
                <a:moveTo>
                  <a:pt x="2706227" y="281771"/>
                </a:moveTo>
                <a:lnTo>
                  <a:pt x="2680468" y="281771"/>
                </a:lnTo>
                <a:lnTo>
                  <a:pt x="2687379" y="282085"/>
                </a:lnTo>
                <a:lnTo>
                  <a:pt x="2693033" y="282713"/>
                </a:lnTo>
                <a:lnTo>
                  <a:pt x="2698687" y="282713"/>
                </a:lnTo>
                <a:lnTo>
                  <a:pt x="2703086" y="283342"/>
                </a:lnTo>
                <a:lnTo>
                  <a:pt x="2706227" y="284598"/>
                </a:lnTo>
                <a:lnTo>
                  <a:pt x="2706227" y="281771"/>
                </a:lnTo>
                <a:close/>
              </a:path>
              <a:path w="3660775" h="688339">
                <a:moveTo>
                  <a:pt x="2975903" y="188475"/>
                </a:moveTo>
                <a:lnTo>
                  <a:pt x="2908287" y="196250"/>
                </a:lnTo>
                <a:lnTo>
                  <a:pt x="2848681" y="219574"/>
                </a:lnTo>
                <a:lnTo>
                  <a:pt x="2799206" y="257034"/>
                </a:lnTo>
                <a:lnTo>
                  <a:pt x="2761982" y="307215"/>
                </a:lnTo>
                <a:lnTo>
                  <a:pt x="2739365" y="367528"/>
                </a:lnTo>
                <a:lnTo>
                  <a:pt x="2731826" y="437264"/>
                </a:lnTo>
                <a:lnTo>
                  <a:pt x="2733769" y="472956"/>
                </a:lnTo>
                <a:lnTo>
                  <a:pt x="2749319" y="537981"/>
                </a:lnTo>
                <a:lnTo>
                  <a:pt x="2779946" y="594052"/>
                </a:lnTo>
                <a:lnTo>
                  <a:pt x="2822824" y="638344"/>
                </a:lnTo>
                <a:lnTo>
                  <a:pt x="2877541" y="669914"/>
                </a:lnTo>
                <a:lnTo>
                  <a:pt x="2941623" y="685934"/>
                </a:lnTo>
                <a:lnTo>
                  <a:pt x="2976845" y="687937"/>
                </a:lnTo>
                <a:lnTo>
                  <a:pt x="3014540" y="685522"/>
                </a:lnTo>
                <a:lnTo>
                  <a:pt x="3081449" y="666203"/>
                </a:lnTo>
                <a:lnTo>
                  <a:pt x="3136873" y="628154"/>
                </a:lnTo>
                <a:lnTo>
                  <a:pt x="3151615" y="611604"/>
                </a:lnTo>
                <a:lnTo>
                  <a:pt x="2978729" y="611604"/>
                </a:lnTo>
                <a:lnTo>
                  <a:pt x="2945746" y="608718"/>
                </a:lnTo>
                <a:lnTo>
                  <a:pt x="2891088" y="585630"/>
                </a:lnTo>
                <a:lnTo>
                  <a:pt x="2852509" y="540101"/>
                </a:lnTo>
                <a:lnTo>
                  <a:pt x="2833190" y="476019"/>
                </a:lnTo>
                <a:lnTo>
                  <a:pt x="2832655" y="467420"/>
                </a:lnTo>
                <a:lnTo>
                  <a:pt x="2797793" y="467420"/>
                </a:lnTo>
                <a:lnTo>
                  <a:pt x="2797793" y="393914"/>
                </a:lnTo>
                <a:lnTo>
                  <a:pt x="2834276" y="393914"/>
                </a:lnTo>
                <a:lnTo>
                  <a:pt x="2840435" y="365172"/>
                </a:lnTo>
                <a:lnTo>
                  <a:pt x="2869413" y="310985"/>
                </a:lnTo>
                <a:lnTo>
                  <a:pt x="2915826" y="276352"/>
                </a:lnTo>
                <a:lnTo>
                  <a:pt x="2975903" y="264808"/>
                </a:lnTo>
                <a:lnTo>
                  <a:pt x="3151435" y="264808"/>
                </a:lnTo>
                <a:lnTo>
                  <a:pt x="3142232" y="253735"/>
                </a:lnTo>
                <a:lnTo>
                  <a:pt x="3096527" y="218632"/>
                </a:lnTo>
                <a:lnTo>
                  <a:pt x="3040927" y="196014"/>
                </a:lnTo>
                <a:lnTo>
                  <a:pt x="3009919" y="190419"/>
                </a:lnTo>
                <a:lnTo>
                  <a:pt x="3010646" y="190419"/>
                </a:lnTo>
                <a:lnTo>
                  <a:pt x="2975903" y="188475"/>
                </a:lnTo>
                <a:close/>
              </a:path>
              <a:path w="3660775" h="688339">
                <a:moveTo>
                  <a:pt x="3190765" y="542810"/>
                </a:moveTo>
                <a:lnTo>
                  <a:pt x="3098411" y="542810"/>
                </a:lnTo>
                <a:lnTo>
                  <a:pt x="3089871" y="558772"/>
                </a:lnTo>
                <a:lnTo>
                  <a:pt x="3079328" y="572731"/>
                </a:lnTo>
                <a:lnTo>
                  <a:pt x="3035979" y="602062"/>
                </a:lnTo>
                <a:lnTo>
                  <a:pt x="2978729" y="611604"/>
                </a:lnTo>
                <a:lnTo>
                  <a:pt x="3151615" y="611604"/>
                </a:lnTo>
                <a:lnTo>
                  <a:pt x="3158959" y="603358"/>
                </a:lnTo>
                <a:lnTo>
                  <a:pt x="3176924" y="574910"/>
                </a:lnTo>
                <a:lnTo>
                  <a:pt x="3190765" y="542810"/>
                </a:lnTo>
                <a:close/>
              </a:path>
              <a:path w="3660775" h="688339">
                <a:moveTo>
                  <a:pt x="2834276" y="393914"/>
                </a:moveTo>
                <a:lnTo>
                  <a:pt x="2797793" y="393914"/>
                </a:lnTo>
                <a:lnTo>
                  <a:pt x="2797793" y="467420"/>
                </a:lnTo>
                <a:lnTo>
                  <a:pt x="2832655" y="467420"/>
                </a:lnTo>
                <a:lnTo>
                  <a:pt x="2830776" y="437264"/>
                </a:lnTo>
                <a:lnTo>
                  <a:pt x="2833190" y="398980"/>
                </a:lnTo>
                <a:lnTo>
                  <a:pt x="2834276" y="393914"/>
                </a:lnTo>
                <a:close/>
              </a:path>
              <a:path w="3660775" h="688339">
                <a:moveTo>
                  <a:pt x="3106084" y="393914"/>
                </a:moveTo>
                <a:lnTo>
                  <a:pt x="2834276" y="393914"/>
                </a:lnTo>
                <a:lnTo>
                  <a:pt x="2833190" y="398980"/>
                </a:lnTo>
                <a:lnTo>
                  <a:pt x="2830776" y="437264"/>
                </a:lnTo>
                <a:lnTo>
                  <a:pt x="2832655" y="467420"/>
                </a:lnTo>
                <a:lnTo>
                  <a:pt x="3201131" y="467420"/>
                </a:lnTo>
                <a:lnTo>
                  <a:pt x="3202388" y="460509"/>
                </a:lnTo>
                <a:lnTo>
                  <a:pt x="3203016" y="453912"/>
                </a:lnTo>
                <a:lnTo>
                  <a:pt x="3203016" y="447630"/>
                </a:lnTo>
                <a:lnTo>
                  <a:pt x="3203644" y="440719"/>
                </a:lnTo>
                <a:lnTo>
                  <a:pt x="3203958" y="433494"/>
                </a:lnTo>
                <a:lnTo>
                  <a:pt x="3203958" y="425955"/>
                </a:lnTo>
                <a:lnTo>
                  <a:pt x="3203816" y="423128"/>
                </a:lnTo>
                <a:lnTo>
                  <a:pt x="3107835" y="423128"/>
                </a:lnTo>
                <a:lnTo>
                  <a:pt x="3106084" y="393914"/>
                </a:lnTo>
                <a:close/>
              </a:path>
              <a:path w="3660775" h="688339">
                <a:moveTo>
                  <a:pt x="3151435" y="264808"/>
                </a:moveTo>
                <a:lnTo>
                  <a:pt x="2975903" y="264808"/>
                </a:lnTo>
                <a:lnTo>
                  <a:pt x="3005293" y="267341"/>
                </a:lnTo>
                <a:lnTo>
                  <a:pt x="3031267" y="274939"/>
                </a:lnTo>
                <a:lnTo>
                  <a:pt x="3072967" y="305331"/>
                </a:lnTo>
                <a:lnTo>
                  <a:pt x="3099119" y="355041"/>
                </a:lnTo>
                <a:lnTo>
                  <a:pt x="3107835" y="423128"/>
                </a:lnTo>
                <a:lnTo>
                  <a:pt x="3132338" y="393914"/>
                </a:lnTo>
                <a:lnTo>
                  <a:pt x="3202343" y="393914"/>
                </a:lnTo>
                <a:lnTo>
                  <a:pt x="3202191" y="390910"/>
                </a:lnTo>
                <a:lnTo>
                  <a:pt x="3196890" y="358339"/>
                </a:lnTo>
                <a:lnTo>
                  <a:pt x="3188055" y="328242"/>
                </a:lnTo>
                <a:lnTo>
                  <a:pt x="3175687" y="300619"/>
                </a:lnTo>
                <a:lnTo>
                  <a:pt x="3160491" y="275704"/>
                </a:lnTo>
                <a:lnTo>
                  <a:pt x="3151435" y="264808"/>
                </a:lnTo>
                <a:close/>
              </a:path>
              <a:path w="3660775" h="688339">
                <a:moveTo>
                  <a:pt x="3202343" y="393914"/>
                </a:moveTo>
                <a:lnTo>
                  <a:pt x="3132338" y="393914"/>
                </a:lnTo>
                <a:lnTo>
                  <a:pt x="3107835" y="423128"/>
                </a:lnTo>
                <a:lnTo>
                  <a:pt x="3203816" y="423128"/>
                </a:lnTo>
                <a:lnTo>
                  <a:pt x="3202343" y="393914"/>
                </a:lnTo>
                <a:close/>
              </a:path>
              <a:path w="3660775" h="688339">
                <a:moveTo>
                  <a:pt x="3346574" y="529617"/>
                </a:moveTo>
                <a:lnTo>
                  <a:pt x="3256105" y="529617"/>
                </a:lnTo>
                <a:lnTo>
                  <a:pt x="3262845" y="565015"/>
                </a:lnTo>
                <a:lnTo>
                  <a:pt x="3262879" y="565192"/>
                </a:lnTo>
                <a:lnTo>
                  <a:pt x="3294449" y="623619"/>
                </a:lnTo>
                <a:lnTo>
                  <a:pt x="3349460" y="664613"/>
                </a:lnTo>
                <a:lnTo>
                  <a:pt x="3424379" y="685345"/>
                </a:lnTo>
                <a:lnTo>
                  <a:pt x="3469084" y="687937"/>
                </a:lnTo>
                <a:lnTo>
                  <a:pt x="3511785" y="685640"/>
                </a:lnTo>
                <a:lnTo>
                  <a:pt x="3549421" y="678749"/>
                </a:lnTo>
                <a:lnTo>
                  <a:pt x="3609498" y="651184"/>
                </a:lnTo>
                <a:lnTo>
                  <a:pt x="3642285" y="615373"/>
                </a:lnTo>
                <a:lnTo>
                  <a:pt x="3470968" y="615373"/>
                </a:lnTo>
                <a:lnTo>
                  <a:pt x="3445053" y="614019"/>
                </a:lnTo>
                <a:lnTo>
                  <a:pt x="3401704" y="603181"/>
                </a:lnTo>
                <a:lnTo>
                  <a:pt x="3370252" y="581212"/>
                </a:lnTo>
                <a:lnTo>
                  <a:pt x="3351404" y="549171"/>
                </a:lnTo>
                <a:lnTo>
                  <a:pt x="3346574" y="529617"/>
                </a:lnTo>
                <a:close/>
              </a:path>
              <a:path w="3660775" h="688339">
                <a:moveTo>
                  <a:pt x="3459660" y="188475"/>
                </a:moveTo>
                <a:lnTo>
                  <a:pt x="3419491" y="190831"/>
                </a:lnTo>
                <a:lnTo>
                  <a:pt x="3352582" y="209679"/>
                </a:lnTo>
                <a:lnTo>
                  <a:pt x="3304815" y="246314"/>
                </a:lnTo>
                <a:lnTo>
                  <a:pt x="3280784" y="297203"/>
                </a:lnTo>
                <a:lnTo>
                  <a:pt x="3277780" y="327948"/>
                </a:lnTo>
                <a:lnTo>
                  <a:pt x="3279960" y="352862"/>
                </a:lnTo>
                <a:lnTo>
                  <a:pt x="3297394" y="396682"/>
                </a:lnTo>
                <a:lnTo>
                  <a:pt x="3332851" y="431963"/>
                </a:lnTo>
                <a:lnTo>
                  <a:pt x="3387037" y="458349"/>
                </a:lnTo>
                <a:lnTo>
                  <a:pt x="3498297" y="486267"/>
                </a:lnTo>
                <a:lnTo>
                  <a:pt x="3517734" y="491804"/>
                </a:lnTo>
                <a:lnTo>
                  <a:pt x="3554840" y="512654"/>
                </a:lnTo>
                <a:lnTo>
                  <a:pt x="3569816" y="549171"/>
                </a:lnTo>
                <a:lnTo>
                  <a:pt x="3569918" y="550349"/>
                </a:lnTo>
                <a:lnTo>
                  <a:pt x="3555606" y="589046"/>
                </a:lnTo>
                <a:lnTo>
                  <a:pt x="3513375" y="611133"/>
                </a:lnTo>
                <a:lnTo>
                  <a:pt x="3470968" y="615373"/>
                </a:lnTo>
                <a:lnTo>
                  <a:pt x="3642285" y="615373"/>
                </a:lnTo>
                <a:lnTo>
                  <a:pt x="3647665" y="607363"/>
                </a:lnTo>
                <a:lnTo>
                  <a:pt x="3657206" y="580152"/>
                </a:lnTo>
                <a:lnTo>
                  <a:pt x="3660289" y="550349"/>
                </a:lnTo>
                <a:lnTo>
                  <a:pt x="3660367" y="549171"/>
                </a:lnTo>
                <a:lnTo>
                  <a:pt x="3658208" y="523550"/>
                </a:lnTo>
                <a:lnTo>
                  <a:pt x="3640774" y="477845"/>
                </a:lnTo>
                <a:lnTo>
                  <a:pt x="3605964" y="440032"/>
                </a:lnTo>
                <a:lnTo>
                  <a:pt x="3554133" y="412232"/>
                </a:lnTo>
                <a:lnTo>
                  <a:pt x="3442697" y="382606"/>
                </a:lnTo>
                <a:lnTo>
                  <a:pt x="3423849" y="377128"/>
                </a:lnTo>
                <a:lnTo>
                  <a:pt x="3384270" y="357161"/>
                </a:lnTo>
                <a:lnTo>
                  <a:pt x="3367306" y="319466"/>
                </a:lnTo>
                <a:lnTo>
                  <a:pt x="3368720" y="306567"/>
                </a:lnTo>
                <a:lnTo>
                  <a:pt x="3402940" y="270050"/>
                </a:lnTo>
                <a:lnTo>
                  <a:pt x="3456833" y="261039"/>
                </a:lnTo>
                <a:lnTo>
                  <a:pt x="3627566" y="261039"/>
                </a:lnTo>
                <a:lnTo>
                  <a:pt x="3617508" y="246903"/>
                </a:lnTo>
                <a:lnTo>
                  <a:pt x="3594420" y="226171"/>
                </a:lnTo>
                <a:lnTo>
                  <a:pt x="3566914" y="209679"/>
                </a:lnTo>
                <a:lnTo>
                  <a:pt x="3535286" y="197899"/>
                </a:lnTo>
                <a:lnTo>
                  <a:pt x="3499534" y="190831"/>
                </a:lnTo>
                <a:lnTo>
                  <a:pt x="3459660" y="188475"/>
                </a:lnTo>
                <a:close/>
              </a:path>
              <a:path w="3660775" h="688339">
                <a:moveTo>
                  <a:pt x="3627566" y="261039"/>
                </a:moveTo>
                <a:lnTo>
                  <a:pt x="3456833" y="261039"/>
                </a:lnTo>
                <a:lnTo>
                  <a:pt x="3478684" y="262217"/>
                </a:lnTo>
                <a:lnTo>
                  <a:pt x="3498062" y="265751"/>
                </a:lnTo>
                <a:lnTo>
                  <a:pt x="3541706" y="289840"/>
                </a:lnTo>
                <a:lnTo>
                  <a:pt x="3562379" y="331717"/>
                </a:lnTo>
                <a:lnTo>
                  <a:pt x="3652847" y="331717"/>
                </a:lnTo>
                <a:lnTo>
                  <a:pt x="3646722" y="299676"/>
                </a:lnTo>
                <a:lnTo>
                  <a:pt x="3635040" y="271640"/>
                </a:lnTo>
                <a:lnTo>
                  <a:pt x="3634942" y="271405"/>
                </a:lnTo>
                <a:lnTo>
                  <a:pt x="3627566" y="26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3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70632" y="4188354"/>
            <a:ext cx="17047210" cy="3089275"/>
          </a:xfrm>
          <a:custGeom>
            <a:avLst/>
            <a:gdLst/>
            <a:ahLst/>
            <a:cxnLst/>
            <a:rect l="l" t="t" r="r" b="b"/>
            <a:pathLst>
              <a:path w="17047210" h="3089275">
                <a:moveTo>
                  <a:pt x="17046601" y="0"/>
                </a:moveTo>
                <a:lnTo>
                  <a:pt x="0" y="0"/>
                </a:lnTo>
                <a:lnTo>
                  <a:pt x="0" y="3088911"/>
                </a:lnTo>
                <a:lnTo>
                  <a:pt x="17046601" y="3088911"/>
                </a:lnTo>
                <a:lnTo>
                  <a:pt x="17046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52407" y="1544994"/>
            <a:ext cx="4228465" cy="1584325"/>
          </a:xfrm>
          <a:custGeom>
            <a:avLst/>
            <a:gdLst/>
            <a:ahLst/>
            <a:cxnLst/>
            <a:rect l="l" t="t" r="r" b="b"/>
            <a:pathLst>
              <a:path w="4228465" h="1584325">
                <a:moveTo>
                  <a:pt x="220493" y="1072495"/>
                </a:moveTo>
                <a:lnTo>
                  <a:pt x="0" y="1072495"/>
                </a:lnTo>
                <a:lnTo>
                  <a:pt x="7902" y="1125801"/>
                </a:lnTo>
                <a:lnTo>
                  <a:pt x="19239" y="1176306"/>
                </a:lnTo>
                <a:lnTo>
                  <a:pt x="34013" y="1224010"/>
                </a:lnTo>
                <a:lnTo>
                  <a:pt x="52222" y="1268912"/>
                </a:lnTo>
                <a:lnTo>
                  <a:pt x="73867" y="1311012"/>
                </a:lnTo>
                <a:lnTo>
                  <a:pt x="98948" y="1350311"/>
                </a:lnTo>
                <a:lnTo>
                  <a:pt x="127464" y="1386809"/>
                </a:lnTo>
                <a:lnTo>
                  <a:pt x="159416" y="1420506"/>
                </a:lnTo>
                <a:lnTo>
                  <a:pt x="194804" y="1451401"/>
                </a:lnTo>
                <a:lnTo>
                  <a:pt x="229312" y="1476618"/>
                </a:lnTo>
                <a:lnTo>
                  <a:pt x="266047" y="1499181"/>
                </a:lnTo>
                <a:lnTo>
                  <a:pt x="305008" y="1519090"/>
                </a:lnTo>
                <a:lnTo>
                  <a:pt x="346195" y="1536344"/>
                </a:lnTo>
                <a:lnTo>
                  <a:pt x="389609" y="1550944"/>
                </a:lnTo>
                <a:lnTo>
                  <a:pt x="435249" y="1562889"/>
                </a:lnTo>
                <a:lnTo>
                  <a:pt x="483115" y="1572179"/>
                </a:lnTo>
                <a:lnTo>
                  <a:pt x="533207" y="1578816"/>
                </a:lnTo>
                <a:lnTo>
                  <a:pt x="585526" y="1582797"/>
                </a:lnTo>
                <a:lnTo>
                  <a:pt x="640072" y="1584125"/>
                </a:lnTo>
                <a:lnTo>
                  <a:pt x="702487" y="1582385"/>
                </a:lnTo>
                <a:lnTo>
                  <a:pt x="761289" y="1577167"/>
                </a:lnTo>
                <a:lnTo>
                  <a:pt x="816480" y="1568471"/>
                </a:lnTo>
                <a:lnTo>
                  <a:pt x="868057" y="1556295"/>
                </a:lnTo>
                <a:lnTo>
                  <a:pt x="916023" y="1540641"/>
                </a:lnTo>
                <a:lnTo>
                  <a:pt x="960375" y="1521509"/>
                </a:lnTo>
                <a:lnTo>
                  <a:pt x="1001116" y="1498898"/>
                </a:lnTo>
                <a:lnTo>
                  <a:pt x="1038244" y="1472808"/>
                </a:lnTo>
                <a:lnTo>
                  <a:pt x="1075728" y="1438513"/>
                </a:lnTo>
                <a:lnTo>
                  <a:pt x="1107445" y="1400460"/>
                </a:lnTo>
                <a:lnTo>
                  <a:pt x="1107717" y="1400024"/>
                </a:lnTo>
                <a:lnTo>
                  <a:pt x="644353" y="1400024"/>
                </a:lnTo>
                <a:lnTo>
                  <a:pt x="584598" y="1397712"/>
                </a:lnTo>
                <a:lnTo>
                  <a:pt x="584470" y="1397712"/>
                </a:lnTo>
                <a:lnTo>
                  <a:pt x="528983" y="1390776"/>
                </a:lnTo>
                <a:lnTo>
                  <a:pt x="477662" y="1379216"/>
                </a:lnTo>
                <a:lnTo>
                  <a:pt x="430613" y="1363032"/>
                </a:lnTo>
                <a:lnTo>
                  <a:pt x="387468" y="1342046"/>
                </a:lnTo>
                <a:lnTo>
                  <a:pt x="348935" y="1316536"/>
                </a:lnTo>
                <a:lnTo>
                  <a:pt x="315041" y="1286566"/>
                </a:lnTo>
                <a:lnTo>
                  <a:pt x="286141" y="1252315"/>
                </a:lnTo>
                <a:lnTo>
                  <a:pt x="262236" y="1213782"/>
                </a:lnTo>
                <a:lnTo>
                  <a:pt x="243327" y="1170968"/>
                </a:lnTo>
                <a:lnTo>
                  <a:pt x="229412" y="1123872"/>
                </a:lnTo>
                <a:lnTo>
                  <a:pt x="220493" y="1072495"/>
                </a:lnTo>
                <a:close/>
              </a:path>
              <a:path w="4228465" h="1584325">
                <a:moveTo>
                  <a:pt x="599398" y="0"/>
                </a:moveTo>
                <a:lnTo>
                  <a:pt x="547664" y="1486"/>
                </a:lnTo>
                <a:lnTo>
                  <a:pt x="498071" y="5946"/>
                </a:lnTo>
                <a:lnTo>
                  <a:pt x="450619" y="13379"/>
                </a:lnTo>
                <a:lnTo>
                  <a:pt x="405307" y="23785"/>
                </a:lnTo>
                <a:lnTo>
                  <a:pt x="362136" y="37165"/>
                </a:lnTo>
                <a:lnTo>
                  <a:pt x="321106" y="53517"/>
                </a:lnTo>
                <a:lnTo>
                  <a:pt x="276065" y="75781"/>
                </a:lnTo>
                <a:lnTo>
                  <a:pt x="235135" y="101469"/>
                </a:lnTo>
                <a:lnTo>
                  <a:pt x="198315" y="130583"/>
                </a:lnTo>
                <a:lnTo>
                  <a:pt x="165605" y="163122"/>
                </a:lnTo>
                <a:lnTo>
                  <a:pt x="137005" y="199085"/>
                </a:lnTo>
                <a:lnTo>
                  <a:pt x="113885" y="238218"/>
                </a:lnTo>
                <a:lnTo>
                  <a:pt x="95903" y="280261"/>
                </a:lnTo>
                <a:lnTo>
                  <a:pt x="83059" y="325216"/>
                </a:lnTo>
                <a:lnTo>
                  <a:pt x="75352" y="373082"/>
                </a:lnTo>
                <a:lnTo>
                  <a:pt x="72784" y="423860"/>
                </a:lnTo>
                <a:lnTo>
                  <a:pt x="75460" y="473750"/>
                </a:lnTo>
                <a:lnTo>
                  <a:pt x="83487" y="520668"/>
                </a:lnTo>
                <a:lnTo>
                  <a:pt x="96867" y="564612"/>
                </a:lnTo>
                <a:lnTo>
                  <a:pt x="115598" y="605582"/>
                </a:lnTo>
                <a:lnTo>
                  <a:pt x="139681" y="643580"/>
                </a:lnTo>
                <a:lnTo>
                  <a:pt x="169116" y="678604"/>
                </a:lnTo>
                <a:lnTo>
                  <a:pt x="198867" y="706652"/>
                </a:lnTo>
                <a:lnTo>
                  <a:pt x="233075" y="733302"/>
                </a:lnTo>
                <a:lnTo>
                  <a:pt x="271739" y="758553"/>
                </a:lnTo>
                <a:lnTo>
                  <a:pt x="314859" y="782407"/>
                </a:lnTo>
                <a:lnTo>
                  <a:pt x="362435" y="804863"/>
                </a:lnTo>
                <a:lnTo>
                  <a:pt x="414467" y="825920"/>
                </a:lnTo>
                <a:lnTo>
                  <a:pt x="470956" y="845580"/>
                </a:lnTo>
                <a:lnTo>
                  <a:pt x="738544" y="931208"/>
                </a:lnTo>
                <a:lnTo>
                  <a:pt x="792463" y="950742"/>
                </a:lnTo>
                <a:lnTo>
                  <a:pt x="838623" y="972952"/>
                </a:lnTo>
                <a:lnTo>
                  <a:pt x="877021" y="997838"/>
                </a:lnTo>
                <a:lnTo>
                  <a:pt x="907660" y="1025399"/>
                </a:lnTo>
                <a:lnTo>
                  <a:pt x="931074" y="1055771"/>
                </a:lnTo>
                <a:lnTo>
                  <a:pt x="947799" y="1091226"/>
                </a:lnTo>
                <a:lnTo>
                  <a:pt x="957833" y="1131766"/>
                </a:lnTo>
                <a:lnTo>
                  <a:pt x="961099" y="1176306"/>
                </a:lnTo>
                <a:lnTo>
                  <a:pt x="961178" y="1177390"/>
                </a:lnTo>
                <a:lnTo>
                  <a:pt x="956094" y="1227830"/>
                </a:lnTo>
                <a:lnTo>
                  <a:pt x="940841" y="1272116"/>
                </a:lnTo>
                <a:lnTo>
                  <a:pt x="915420" y="1310248"/>
                </a:lnTo>
                <a:lnTo>
                  <a:pt x="879831" y="1342224"/>
                </a:lnTo>
                <a:lnTo>
                  <a:pt x="845066" y="1363032"/>
                </a:lnTo>
                <a:lnTo>
                  <a:pt x="804136" y="1379216"/>
                </a:lnTo>
                <a:lnTo>
                  <a:pt x="757040" y="1390776"/>
                </a:lnTo>
                <a:lnTo>
                  <a:pt x="703779" y="1397712"/>
                </a:lnTo>
                <a:lnTo>
                  <a:pt x="644353" y="1400024"/>
                </a:lnTo>
                <a:lnTo>
                  <a:pt x="1107717" y="1400024"/>
                </a:lnTo>
                <a:lnTo>
                  <a:pt x="1133396" y="1358651"/>
                </a:lnTo>
                <a:lnTo>
                  <a:pt x="1153580" y="1313085"/>
                </a:lnTo>
                <a:lnTo>
                  <a:pt x="1167997" y="1263761"/>
                </a:lnTo>
                <a:lnTo>
                  <a:pt x="1176647" y="1210680"/>
                </a:lnTo>
                <a:lnTo>
                  <a:pt x="1179530" y="1153842"/>
                </a:lnTo>
                <a:lnTo>
                  <a:pt x="1176914" y="1101157"/>
                </a:lnTo>
                <a:lnTo>
                  <a:pt x="1169065" y="1051564"/>
                </a:lnTo>
                <a:lnTo>
                  <a:pt x="1155983" y="1005063"/>
                </a:lnTo>
                <a:lnTo>
                  <a:pt x="1137668" y="961654"/>
                </a:lnTo>
                <a:lnTo>
                  <a:pt x="1114120" y="921337"/>
                </a:lnTo>
                <a:lnTo>
                  <a:pt x="1085339" y="884113"/>
                </a:lnTo>
                <a:lnTo>
                  <a:pt x="1056942" y="854448"/>
                </a:lnTo>
                <a:lnTo>
                  <a:pt x="1024351" y="826619"/>
                </a:lnTo>
                <a:lnTo>
                  <a:pt x="987566" y="800625"/>
                </a:lnTo>
                <a:lnTo>
                  <a:pt x="946586" y="776465"/>
                </a:lnTo>
                <a:lnTo>
                  <a:pt x="901413" y="754141"/>
                </a:lnTo>
                <a:lnTo>
                  <a:pt x="852046" y="733651"/>
                </a:lnTo>
                <a:lnTo>
                  <a:pt x="798484" y="714997"/>
                </a:lnTo>
                <a:lnTo>
                  <a:pt x="518051" y="625087"/>
                </a:lnTo>
                <a:lnTo>
                  <a:pt x="461322" y="604884"/>
                </a:lnTo>
                <a:lnTo>
                  <a:pt x="413156" y="582808"/>
                </a:lnTo>
                <a:lnTo>
                  <a:pt x="373553" y="558858"/>
                </a:lnTo>
                <a:lnTo>
                  <a:pt x="342513" y="533036"/>
                </a:lnTo>
                <a:lnTo>
                  <a:pt x="303980" y="470956"/>
                </a:lnTo>
                <a:lnTo>
                  <a:pt x="291136" y="396031"/>
                </a:lnTo>
                <a:lnTo>
                  <a:pt x="296086" y="348534"/>
                </a:lnTo>
                <a:lnTo>
                  <a:pt x="310938" y="306656"/>
                </a:lnTo>
                <a:lnTo>
                  <a:pt x="335690" y="270398"/>
                </a:lnTo>
                <a:lnTo>
                  <a:pt x="370342" y="239759"/>
                </a:lnTo>
                <a:lnTo>
                  <a:pt x="404508" y="219722"/>
                </a:lnTo>
                <a:lnTo>
                  <a:pt x="443640" y="204138"/>
                </a:lnTo>
                <a:lnTo>
                  <a:pt x="487739" y="193006"/>
                </a:lnTo>
                <a:lnTo>
                  <a:pt x="536804" y="186327"/>
                </a:lnTo>
                <a:lnTo>
                  <a:pt x="590835" y="184100"/>
                </a:lnTo>
                <a:lnTo>
                  <a:pt x="1048690" y="184100"/>
                </a:lnTo>
                <a:lnTo>
                  <a:pt x="1023961" y="156171"/>
                </a:lnTo>
                <a:lnTo>
                  <a:pt x="989007" y="124161"/>
                </a:lnTo>
                <a:lnTo>
                  <a:pt x="951077" y="95060"/>
                </a:lnTo>
                <a:lnTo>
                  <a:pt x="910069" y="69840"/>
                </a:lnTo>
                <a:lnTo>
                  <a:pt x="865983" y="48500"/>
                </a:lnTo>
                <a:lnTo>
                  <a:pt x="818821" y="31040"/>
                </a:lnTo>
                <a:lnTo>
                  <a:pt x="768581" y="17460"/>
                </a:lnTo>
                <a:lnTo>
                  <a:pt x="715264" y="7760"/>
                </a:lnTo>
                <a:lnTo>
                  <a:pt x="658870" y="1940"/>
                </a:lnTo>
                <a:lnTo>
                  <a:pt x="599398" y="0"/>
                </a:lnTo>
                <a:close/>
              </a:path>
              <a:path w="4228465" h="1584325">
                <a:moveTo>
                  <a:pt x="1048690" y="184100"/>
                </a:moveTo>
                <a:lnTo>
                  <a:pt x="590835" y="184100"/>
                </a:lnTo>
                <a:lnTo>
                  <a:pt x="648206" y="186841"/>
                </a:lnTo>
                <a:lnTo>
                  <a:pt x="700440" y="195061"/>
                </a:lnTo>
                <a:lnTo>
                  <a:pt x="747535" y="208761"/>
                </a:lnTo>
                <a:lnTo>
                  <a:pt x="789493" y="227942"/>
                </a:lnTo>
                <a:lnTo>
                  <a:pt x="826313" y="252603"/>
                </a:lnTo>
                <a:lnTo>
                  <a:pt x="858167" y="282316"/>
                </a:lnTo>
                <a:lnTo>
                  <a:pt x="885226" y="318366"/>
                </a:lnTo>
                <a:lnTo>
                  <a:pt x="907489" y="360752"/>
                </a:lnTo>
                <a:lnTo>
                  <a:pt x="924957" y="409474"/>
                </a:lnTo>
                <a:lnTo>
                  <a:pt x="937630" y="464534"/>
                </a:lnTo>
                <a:lnTo>
                  <a:pt x="1158123" y="464534"/>
                </a:lnTo>
                <a:lnTo>
                  <a:pt x="1150798" y="411451"/>
                </a:lnTo>
                <a:lnTo>
                  <a:pt x="1139526" y="361378"/>
                </a:lnTo>
                <a:lnTo>
                  <a:pt x="1124307" y="314316"/>
                </a:lnTo>
                <a:lnTo>
                  <a:pt x="1105199" y="270398"/>
                </a:lnTo>
                <a:lnTo>
                  <a:pt x="1082028" y="229223"/>
                </a:lnTo>
                <a:lnTo>
                  <a:pt x="1054968" y="191192"/>
                </a:lnTo>
                <a:lnTo>
                  <a:pt x="1048690" y="184100"/>
                </a:lnTo>
                <a:close/>
              </a:path>
              <a:path w="4228465" h="1584325">
                <a:moveTo>
                  <a:pt x="1530707" y="23547"/>
                </a:moveTo>
                <a:lnTo>
                  <a:pt x="1391561" y="23547"/>
                </a:lnTo>
                <a:lnTo>
                  <a:pt x="1391561" y="1564858"/>
                </a:lnTo>
                <a:lnTo>
                  <a:pt x="1528566" y="1564858"/>
                </a:lnTo>
                <a:lnTo>
                  <a:pt x="1528566" y="1376476"/>
                </a:lnTo>
                <a:lnTo>
                  <a:pt x="1618476" y="1376476"/>
                </a:lnTo>
                <a:lnTo>
                  <a:pt x="1618476" y="211930"/>
                </a:lnTo>
                <a:lnTo>
                  <a:pt x="1530707" y="211930"/>
                </a:lnTo>
                <a:lnTo>
                  <a:pt x="1530707" y="23547"/>
                </a:lnTo>
                <a:close/>
              </a:path>
              <a:path w="4228465" h="1584325">
                <a:moveTo>
                  <a:pt x="1618476" y="1376476"/>
                </a:moveTo>
                <a:lnTo>
                  <a:pt x="1528566" y="1376476"/>
                </a:lnTo>
                <a:lnTo>
                  <a:pt x="1528566" y="1564858"/>
                </a:lnTo>
                <a:lnTo>
                  <a:pt x="1618476" y="1564858"/>
                </a:lnTo>
                <a:lnTo>
                  <a:pt x="1618476" y="1376476"/>
                </a:lnTo>
                <a:close/>
              </a:path>
              <a:path w="4228465" h="1584325">
                <a:moveTo>
                  <a:pt x="1933161" y="23547"/>
                </a:moveTo>
                <a:lnTo>
                  <a:pt x="1618476" y="23547"/>
                </a:lnTo>
                <a:lnTo>
                  <a:pt x="1618476" y="211930"/>
                </a:lnTo>
                <a:lnTo>
                  <a:pt x="1933161" y="211930"/>
                </a:lnTo>
                <a:lnTo>
                  <a:pt x="1985237" y="213415"/>
                </a:lnTo>
                <a:lnTo>
                  <a:pt x="2035041" y="217871"/>
                </a:lnTo>
                <a:lnTo>
                  <a:pt x="2082573" y="225298"/>
                </a:lnTo>
                <a:lnTo>
                  <a:pt x="2127834" y="235696"/>
                </a:lnTo>
                <a:lnTo>
                  <a:pt x="2170823" y="249064"/>
                </a:lnTo>
                <a:lnTo>
                  <a:pt x="2211540" y="265404"/>
                </a:lnTo>
                <a:lnTo>
                  <a:pt x="2249986" y="284714"/>
                </a:lnTo>
                <a:lnTo>
                  <a:pt x="2292443" y="309867"/>
                </a:lnTo>
                <a:lnTo>
                  <a:pt x="2331333" y="338232"/>
                </a:lnTo>
                <a:lnTo>
                  <a:pt x="2366654" y="369807"/>
                </a:lnTo>
                <a:lnTo>
                  <a:pt x="2398408" y="404594"/>
                </a:lnTo>
                <a:lnTo>
                  <a:pt x="2426594" y="442591"/>
                </a:lnTo>
                <a:lnTo>
                  <a:pt x="2451212" y="483800"/>
                </a:lnTo>
                <a:lnTo>
                  <a:pt x="2472798" y="527863"/>
                </a:lnTo>
                <a:lnTo>
                  <a:pt x="2490459" y="574423"/>
                </a:lnTo>
                <a:lnTo>
                  <a:pt x="2504195" y="623481"/>
                </a:lnTo>
                <a:lnTo>
                  <a:pt x="2514006" y="675036"/>
                </a:lnTo>
                <a:lnTo>
                  <a:pt x="2519893" y="729089"/>
                </a:lnTo>
                <a:lnTo>
                  <a:pt x="2521856" y="785640"/>
                </a:lnTo>
                <a:lnTo>
                  <a:pt x="2519893" y="842963"/>
                </a:lnTo>
                <a:lnTo>
                  <a:pt x="2514006" y="897908"/>
                </a:lnTo>
                <a:lnTo>
                  <a:pt x="2504195" y="950475"/>
                </a:lnTo>
                <a:lnTo>
                  <a:pt x="2490459" y="1000662"/>
                </a:lnTo>
                <a:lnTo>
                  <a:pt x="2472798" y="1048471"/>
                </a:lnTo>
                <a:lnTo>
                  <a:pt x="2451212" y="1093902"/>
                </a:lnTo>
                <a:lnTo>
                  <a:pt x="2425940" y="1136538"/>
                </a:lnTo>
                <a:lnTo>
                  <a:pt x="2397219" y="1175963"/>
                </a:lnTo>
                <a:lnTo>
                  <a:pt x="2365049" y="1212176"/>
                </a:lnTo>
                <a:lnTo>
                  <a:pt x="2329430" y="1245179"/>
                </a:lnTo>
                <a:lnTo>
                  <a:pt x="2290362" y="1274970"/>
                </a:lnTo>
                <a:lnTo>
                  <a:pt x="2247845" y="1301551"/>
                </a:lnTo>
                <a:lnTo>
                  <a:pt x="2209443" y="1321429"/>
                </a:lnTo>
                <a:lnTo>
                  <a:pt x="2168857" y="1338249"/>
                </a:lnTo>
                <a:lnTo>
                  <a:pt x="2126087" y="1352010"/>
                </a:lnTo>
                <a:lnTo>
                  <a:pt x="2081132" y="1362714"/>
                </a:lnTo>
                <a:lnTo>
                  <a:pt x="2033992" y="1370359"/>
                </a:lnTo>
                <a:lnTo>
                  <a:pt x="1984669" y="1374947"/>
                </a:lnTo>
                <a:lnTo>
                  <a:pt x="1933161" y="1376476"/>
                </a:lnTo>
                <a:lnTo>
                  <a:pt x="1618476" y="1376476"/>
                </a:lnTo>
                <a:lnTo>
                  <a:pt x="1618476" y="1564858"/>
                </a:lnTo>
                <a:lnTo>
                  <a:pt x="1935301" y="1564858"/>
                </a:lnTo>
                <a:lnTo>
                  <a:pt x="1989215" y="1563669"/>
                </a:lnTo>
                <a:lnTo>
                  <a:pt x="2041544" y="1560101"/>
                </a:lnTo>
                <a:lnTo>
                  <a:pt x="2092287" y="1554155"/>
                </a:lnTo>
                <a:lnTo>
                  <a:pt x="2141444" y="1545830"/>
                </a:lnTo>
                <a:lnTo>
                  <a:pt x="2189015" y="1535126"/>
                </a:lnTo>
                <a:lnTo>
                  <a:pt x="2235001" y="1522044"/>
                </a:lnTo>
                <a:lnTo>
                  <a:pt x="2279401" y="1506583"/>
                </a:lnTo>
                <a:lnTo>
                  <a:pt x="2322215" y="1488744"/>
                </a:lnTo>
                <a:lnTo>
                  <a:pt x="2363443" y="1468526"/>
                </a:lnTo>
                <a:lnTo>
                  <a:pt x="2408197" y="1443239"/>
                </a:lnTo>
                <a:lnTo>
                  <a:pt x="2450409" y="1415544"/>
                </a:lnTo>
                <a:lnTo>
                  <a:pt x="2490080" y="1385440"/>
                </a:lnTo>
                <a:lnTo>
                  <a:pt x="2527207" y="1352928"/>
                </a:lnTo>
                <a:lnTo>
                  <a:pt x="2561793" y="1318008"/>
                </a:lnTo>
                <a:lnTo>
                  <a:pt x="2593837" y="1280679"/>
                </a:lnTo>
                <a:lnTo>
                  <a:pt x="2623339" y="1240942"/>
                </a:lnTo>
                <a:lnTo>
                  <a:pt x="2650298" y="1198797"/>
                </a:lnTo>
                <a:lnTo>
                  <a:pt x="2674381" y="1154009"/>
                </a:lnTo>
                <a:lnTo>
                  <a:pt x="2695253" y="1107415"/>
                </a:lnTo>
                <a:lnTo>
                  <a:pt x="2712914" y="1059015"/>
                </a:lnTo>
                <a:lnTo>
                  <a:pt x="2727364" y="1008809"/>
                </a:lnTo>
                <a:lnTo>
                  <a:pt x="2738603" y="956796"/>
                </a:lnTo>
                <a:lnTo>
                  <a:pt x="2746630" y="902977"/>
                </a:lnTo>
                <a:lnTo>
                  <a:pt x="2751447" y="847353"/>
                </a:lnTo>
                <a:lnTo>
                  <a:pt x="2753052" y="789921"/>
                </a:lnTo>
                <a:lnTo>
                  <a:pt x="2751447" y="732557"/>
                </a:lnTo>
                <a:lnTo>
                  <a:pt x="2746630" y="677133"/>
                </a:lnTo>
                <a:lnTo>
                  <a:pt x="2738603" y="623648"/>
                </a:lnTo>
                <a:lnTo>
                  <a:pt x="2727364" y="572104"/>
                </a:lnTo>
                <a:lnTo>
                  <a:pt x="2712914" y="522500"/>
                </a:lnTo>
                <a:lnTo>
                  <a:pt x="2695253" y="474836"/>
                </a:lnTo>
                <a:lnTo>
                  <a:pt x="2674381" y="429111"/>
                </a:lnTo>
                <a:lnTo>
                  <a:pt x="2650298" y="385327"/>
                </a:lnTo>
                <a:lnTo>
                  <a:pt x="2623840" y="343215"/>
                </a:lnTo>
                <a:lnTo>
                  <a:pt x="2594774" y="303579"/>
                </a:lnTo>
                <a:lnTo>
                  <a:pt x="2563098" y="266417"/>
                </a:lnTo>
                <a:lnTo>
                  <a:pt x="2528813" y="231731"/>
                </a:lnTo>
                <a:lnTo>
                  <a:pt x="2491919" y="199520"/>
                </a:lnTo>
                <a:lnTo>
                  <a:pt x="2452416" y="169784"/>
                </a:lnTo>
                <a:lnTo>
                  <a:pt x="2410305" y="142524"/>
                </a:lnTo>
                <a:lnTo>
                  <a:pt x="2365584" y="117738"/>
                </a:lnTo>
                <a:lnTo>
                  <a:pt x="2323880" y="97970"/>
                </a:lnTo>
                <a:lnTo>
                  <a:pt x="2280590" y="80527"/>
                </a:lnTo>
                <a:lnTo>
                  <a:pt x="2235714" y="65410"/>
                </a:lnTo>
                <a:lnTo>
                  <a:pt x="2189253" y="52619"/>
                </a:lnTo>
                <a:lnTo>
                  <a:pt x="2141206" y="42153"/>
                </a:lnTo>
                <a:lnTo>
                  <a:pt x="2091573" y="34013"/>
                </a:lnTo>
                <a:lnTo>
                  <a:pt x="2040355" y="28199"/>
                </a:lnTo>
                <a:lnTo>
                  <a:pt x="1987551" y="24710"/>
                </a:lnTo>
                <a:lnTo>
                  <a:pt x="1933161" y="23547"/>
                </a:lnTo>
                <a:close/>
              </a:path>
              <a:path w="4228465" h="1584325">
                <a:moveTo>
                  <a:pt x="1618476" y="23547"/>
                </a:moveTo>
                <a:lnTo>
                  <a:pt x="1530707" y="23547"/>
                </a:lnTo>
                <a:lnTo>
                  <a:pt x="1530707" y="211930"/>
                </a:lnTo>
                <a:lnTo>
                  <a:pt x="1618476" y="211930"/>
                </a:lnTo>
                <a:lnTo>
                  <a:pt x="1618476" y="23547"/>
                </a:lnTo>
                <a:close/>
              </a:path>
              <a:path w="4228465" h="1584325">
                <a:moveTo>
                  <a:pt x="3243125" y="23547"/>
                </a:moveTo>
                <a:lnTo>
                  <a:pt x="2979817" y="23547"/>
                </a:lnTo>
                <a:lnTo>
                  <a:pt x="2979817" y="1564858"/>
                </a:lnTo>
                <a:lnTo>
                  <a:pt x="3198170" y="1564858"/>
                </a:lnTo>
                <a:lnTo>
                  <a:pt x="3198170" y="329030"/>
                </a:lnTo>
                <a:lnTo>
                  <a:pt x="3146793" y="246181"/>
                </a:lnTo>
                <a:lnTo>
                  <a:pt x="3198170" y="235477"/>
                </a:lnTo>
                <a:lnTo>
                  <a:pt x="3374549" y="235477"/>
                </a:lnTo>
                <a:lnTo>
                  <a:pt x="3243125" y="23547"/>
                </a:lnTo>
                <a:close/>
              </a:path>
              <a:path w="4228465" h="1584325">
                <a:moveTo>
                  <a:pt x="3374549" y="235477"/>
                </a:moveTo>
                <a:lnTo>
                  <a:pt x="3198170" y="235477"/>
                </a:lnTo>
                <a:lnTo>
                  <a:pt x="3198170" y="329030"/>
                </a:lnTo>
                <a:lnTo>
                  <a:pt x="3964544" y="1564858"/>
                </a:lnTo>
                <a:lnTo>
                  <a:pt x="4227851" y="1564858"/>
                </a:lnTo>
                <a:lnTo>
                  <a:pt x="4227851" y="1352928"/>
                </a:lnTo>
                <a:lnTo>
                  <a:pt x="4009498" y="1352928"/>
                </a:lnTo>
                <a:lnTo>
                  <a:pt x="4009498" y="1259375"/>
                </a:lnTo>
                <a:lnTo>
                  <a:pt x="3374549" y="235477"/>
                </a:lnTo>
                <a:close/>
              </a:path>
              <a:path w="4228465" h="1584325">
                <a:moveTo>
                  <a:pt x="4009498" y="1259375"/>
                </a:moveTo>
                <a:lnTo>
                  <a:pt x="4009498" y="1352928"/>
                </a:lnTo>
                <a:lnTo>
                  <a:pt x="4060876" y="1342224"/>
                </a:lnTo>
                <a:lnTo>
                  <a:pt x="4009498" y="1259375"/>
                </a:lnTo>
                <a:close/>
              </a:path>
              <a:path w="4228465" h="1584325">
                <a:moveTo>
                  <a:pt x="4227851" y="23547"/>
                </a:moveTo>
                <a:lnTo>
                  <a:pt x="4009498" y="23547"/>
                </a:lnTo>
                <a:lnTo>
                  <a:pt x="4009498" y="1259375"/>
                </a:lnTo>
                <a:lnTo>
                  <a:pt x="4060876" y="1342224"/>
                </a:lnTo>
                <a:lnTo>
                  <a:pt x="4009498" y="1352928"/>
                </a:lnTo>
                <a:lnTo>
                  <a:pt x="4227851" y="1352928"/>
                </a:lnTo>
                <a:lnTo>
                  <a:pt x="4227851" y="23547"/>
                </a:lnTo>
                <a:close/>
              </a:path>
              <a:path w="4228465" h="1584325">
                <a:moveTo>
                  <a:pt x="3198170" y="235477"/>
                </a:moveTo>
                <a:lnTo>
                  <a:pt x="3146793" y="246181"/>
                </a:lnTo>
                <a:lnTo>
                  <a:pt x="3198170" y="329030"/>
                </a:lnTo>
                <a:lnTo>
                  <a:pt x="3198170" y="235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0213" y="4819748"/>
            <a:ext cx="13080710" cy="18282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7098" y="1691522"/>
            <a:ext cx="2794528" cy="120943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90009" y="8231823"/>
            <a:ext cx="1702751" cy="75273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0440582" y="7904890"/>
            <a:ext cx="5647690" cy="1720214"/>
          </a:xfrm>
          <a:custGeom>
            <a:avLst/>
            <a:gdLst/>
            <a:ahLst/>
            <a:cxnLst/>
            <a:rect l="l" t="t" r="r" b="b"/>
            <a:pathLst>
              <a:path w="5647690" h="1720215">
                <a:moveTo>
                  <a:pt x="678764" y="253374"/>
                </a:moveTo>
                <a:lnTo>
                  <a:pt x="439337" y="253374"/>
                </a:lnTo>
                <a:lnTo>
                  <a:pt x="483503" y="271970"/>
                </a:lnTo>
                <a:lnTo>
                  <a:pt x="465633" y="304368"/>
                </a:lnTo>
                <a:lnTo>
                  <a:pt x="442243" y="336476"/>
                </a:lnTo>
                <a:lnTo>
                  <a:pt x="439337" y="339674"/>
                </a:lnTo>
                <a:lnTo>
                  <a:pt x="439337" y="1696911"/>
                </a:lnTo>
                <a:lnTo>
                  <a:pt x="678764" y="1696911"/>
                </a:lnTo>
                <a:lnTo>
                  <a:pt x="678764" y="253374"/>
                </a:lnTo>
                <a:close/>
              </a:path>
              <a:path w="5647690" h="1720215">
                <a:moveTo>
                  <a:pt x="678764" y="23245"/>
                </a:moveTo>
                <a:lnTo>
                  <a:pt x="488152" y="23245"/>
                </a:lnTo>
                <a:lnTo>
                  <a:pt x="467086" y="58985"/>
                </a:lnTo>
                <a:lnTo>
                  <a:pt x="441080" y="94143"/>
                </a:lnTo>
                <a:lnTo>
                  <a:pt x="410135" y="128721"/>
                </a:lnTo>
                <a:lnTo>
                  <a:pt x="374250" y="162717"/>
                </a:lnTo>
                <a:lnTo>
                  <a:pt x="334588" y="194098"/>
                </a:lnTo>
                <a:lnTo>
                  <a:pt x="292310" y="223155"/>
                </a:lnTo>
                <a:lnTo>
                  <a:pt x="247417" y="249887"/>
                </a:lnTo>
                <a:lnTo>
                  <a:pt x="199910" y="274295"/>
                </a:lnTo>
                <a:lnTo>
                  <a:pt x="150804" y="294634"/>
                </a:lnTo>
                <a:lnTo>
                  <a:pt x="101117" y="311487"/>
                </a:lnTo>
                <a:lnTo>
                  <a:pt x="50849" y="324853"/>
                </a:lnTo>
                <a:lnTo>
                  <a:pt x="0" y="334733"/>
                </a:lnTo>
                <a:lnTo>
                  <a:pt x="0" y="571835"/>
                </a:lnTo>
                <a:lnTo>
                  <a:pt x="53900" y="560939"/>
                </a:lnTo>
                <a:lnTo>
                  <a:pt x="106347" y="546847"/>
                </a:lnTo>
                <a:lnTo>
                  <a:pt x="157342" y="529558"/>
                </a:lnTo>
                <a:lnTo>
                  <a:pt x="206883" y="509073"/>
                </a:lnTo>
                <a:lnTo>
                  <a:pt x="254246" y="484811"/>
                </a:lnTo>
                <a:lnTo>
                  <a:pt x="298702" y="458514"/>
                </a:lnTo>
                <a:lnTo>
                  <a:pt x="340254" y="430184"/>
                </a:lnTo>
                <a:lnTo>
                  <a:pt x="378899" y="399820"/>
                </a:lnTo>
                <a:lnTo>
                  <a:pt x="413331" y="368293"/>
                </a:lnTo>
                <a:lnTo>
                  <a:pt x="439337" y="339674"/>
                </a:lnTo>
                <a:lnTo>
                  <a:pt x="439337" y="253374"/>
                </a:lnTo>
                <a:lnTo>
                  <a:pt x="678764" y="253374"/>
                </a:lnTo>
                <a:lnTo>
                  <a:pt x="678764" y="23245"/>
                </a:lnTo>
                <a:close/>
              </a:path>
              <a:path w="5647690" h="1720215">
                <a:moveTo>
                  <a:pt x="439337" y="253374"/>
                </a:moveTo>
                <a:lnTo>
                  <a:pt x="439337" y="339674"/>
                </a:lnTo>
                <a:lnTo>
                  <a:pt x="442243" y="336476"/>
                </a:lnTo>
                <a:lnTo>
                  <a:pt x="465633" y="304368"/>
                </a:lnTo>
                <a:lnTo>
                  <a:pt x="483503" y="271970"/>
                </a:lnTo>
                <a:lnTo>
                  <a:pt x="439337" y="253374"/>
                </a:lnTo>
                <a:close/>
              </a:path>
              <a:path w="5647690" h="1720215">
                <a:moveTo>
                  <a:pt x="1605492" y="0"/>
                </a:moveTo>
                <a:lnTo>
                  <a:pt x="1555696" y="1707"/>
                </a:lnTo>
                <a:lnTo>
                  <a:pt x="1507425" y="6828"/>
                </a:lnTo>
                <a:lnTo>
                  <a:pt x="1460680" y="15363"/>
                </a:lnTo>
                <a:lnTo>
                  <a:pt x="1415461" y="27313"/>
                </a:lnTo>
                <a:lnTo>
                  <a:pt x="1371767" y="42677"/>
                </a:lnTo>
                <a:lnTo>
                  <a:pt x="1329598" y="61454"/>
                </a:lnTo>
                <a:lnTo>
                  <a:pt x="1288955" y="83646"/>
                </a:lnTo>
                <a:lnTo>
                  <a:pt x="1249837" y="109253"/>
                </a:lnTo>
                <a:lnTo>
                  <a:pt x="1212536" y="137329"/>
                </a:lnTo>
                <a:lnTo>
                  <a:pt x="1177341" y="168093"/>
                </a:lnTo>
                <a:lnTo>
                  <a:pt x="1144253" y="201544"/>
                </a:lnTo>
                <a:lnTo>
                  <a:pt x="1113271" y="237683"/>
                </a:lnTo>
                <a:lnTo>
                  <a:pt x="1084396" y="276510"/>
                </a:lnTo>
                <a:lnTo>
                  <a:pt x="1057627" y="318025"/>
                </a:lnTo>
                <a:lnTo>
                  <a:pt x="1032965" y="362228"/>
                </a:lnTo>
                <a:lnTo>
                  <a:pt x="1010410" y="409118"/>
                </a:lnTo>
                <a:lnTo>
                  <a:pt x="992359" y="452251"/>
                </a:lnTo>
                <a:lnTo>
                  <a:pt x="976432" y="496934"/>
                </a:lnTo>
                <a:lnTo>
                  <a:pt x="962628" y="543166"/>
                </a:lnTo>
                <a:lnTo>
                  <a:pt x="950948" y="590948"/>
                </a:lnTo>
                <a:lnTo>
                  <a:pt x="941391" y="640280"/>
                </a:lnTo>
                <a:lnTo>
                  <a:pt x="933959" y="691162"/>
                </a:lnTo>
                <a:lnTo>
                  <a:pt x="928671" y="743377"/>
                </a:lnTo>
                <a:lnTo>
                  <a:pt x="925552" y="796082"/>
                </a:lnTo>
                <a:lnTo>
                  <a:pt x="924447" y="850780"/>
                </a:lnTo>
                <a:lnTo>
                  <a:pt x="924402" y="853104"/>
                </a:lnTo>
                <a:lnTo>
                  <a:pt x="925417" y="906237"/>
                </a:lnTo>
                <a:lnTo>
                  <a:pt x="928650" y="962960"/>
                </a:lnTo>
                <a:lnTo>
                  <a:pt x="933959" y="1015822"/>
                </a:lnTo>
                <a:lnTo>
                  <a:pt x="941391" y="1067306"/>
                </a:lnTo>
                <a:lnTo>
                  <a:pt x="950948" y="1117413"/>
                </a:lnTo>
                <a:lnTo>
                  <a:pt x="962628" y="1166142"/>
                </a:lnTo>
                <a:lnTo>
                  <a:pt x="976432" y="1213494"/>
                </a:lnTo>
                <a:lnTo>
                  <a:pt x="992359" y="1259468"/>
                </a:lnTo>
                <a:lnTo>
                  <a:pt x="1010410" y="1304064"/>
                </a:lnTo>
                <a:lnTo>
                  <a:pt x="1032880" y="1351392"/>
                </a:lnTo>
                <a:lnTo>
                  <a:pt x="1057627" y="1396465"/>
                </a:lnTo>
                <a:lnTo>
                  <a:pt x="1084396" y="1438742"/>
                </a:lnTo>
                <a:lnTo>
                  <a:pt x="1113271" y="1478405"/>
                </a:lnTo>
                <a:lnTo>
                  <a:pt x="1144253" y="1515452"/>
                </a:lnTo>
                <a:lnTo>
                  <a:pt x="1177341" y="1549884"/>
                </a:lnTo>
                <a:lnTo>
                  <a:pt x="1212536" y="1581701"/>
                </a:lnTo>
                <a:lnTo>
                  <a:pt x="1249837" y="1610903"/>
                </a:lnTo>
                <a:lnTo>
                  <a:pt x="1288955" y="1636510"/>
                </a:lnTo>
                <a:lnTo>
                  <a:pt x="1329598" y="1658702"/>
                </a:lnTo>
                <a:lnTo>
                  <a:pt x="1371767" y="1677480"/>
                </a:lnTo>
                <a:lnTo>
                  <a:pt x="1415461" y="1692843"/>
                </a:lnTo>
                <a:lnTo>
                  <a:pt x="1460680" y="1704793"/>
                </a:lnTo>
                <a:lnTo>
                  <a:pt x="1507425" y="1713328"/>
                </a:lnTo>
                <a:lnTo>
                  <a:pt x="1555696" y="1718450"/>
                </a:lnTo>
                <a:lnTo>
                  <a:pt x="1605492" y="1720157"/>
                </a:lnTo>
                <a:lnTo>
                  <a:pt x="1654743" y="1718450"/>
                </a:lnTo>
                <a:lnTo>
                  <a:pt x="1702541" y="1713328"/>
                </a:lnTo>
                <a:lnTo>
                  <a:pt x="1748886" y="1704793"/>
                </a:lnTo>
                <a:lnTo>
                  <a:pt x="1793779" y="1692843"/>
                </a:lnTo>
                <a:lnTo>
                  <a:pt x="1837219" y="1677480"/>
                </a:lnTo>
                <a:lnTo>
                  <a:pt x="1879206" y="1658702"/>
                </a:lnTo>
                <a:lnTo>
                  <a:pt x="1919740" y="1636510"/>
                </a:lnTo>
                <a:lnTo>
                  <a:pt x="1958821" y="1610903"/>
                </a:lnTo>
                <a:lnTo>
                  <a:pt x="1996123" y="1581701"/>
                </a:lnTo>
                <a:lnTo>
                  <a:pt x="2031318" y="1549884"/>
                </a:lnTo>
                <a:lnTo>
                  <a:pt x="2064406" y="1515452"/>
                </a:lnTo>
                <a:lnTo>
                  <a:pt x="2070116" y="1508624"/>
                </a:lnTo>
                <a:lnTo>
                  <a:pt x="1605492" y="1508624"/>
                </a:lnTo>
                <a:lnTo>
                  <a:pt x="1553236" y="1505369"/>
                </a:lnTo>
                <a:lnTo>
                  <a:pt x="1504328" y="1495606"/>
                </a:lnTo>
                <a:lnTo>
                  <a:pt x="1458767" y="1479335"/>
                </a:lnTo>
                <a:lnTo>
                  <a:pt x="1416553" y="1456554"/>
                </a:lnTo>
                <a:lnTo>
                  <a:pt x="1377687" y="1427265"/>
                </a:lnTo>
                <a:lnTo>
                  <a:pt x="1343098" y="1392025"/>
                </a:lnTo>
                <a:lnTo>
                  <a:pt x="1311856" y="1351392"/>
                </a:lnTo>
                <a:lnTo>
                  <a:pt x="1283962" y="1305366"/>
                </a:lnTo>
                <a:lnTo>
                  <a:pt x="1259415" y="1253948"/>
                </a:lnTo>
                <a:lnTo>
                  <a:pt x="1238215" y="1197136"/>
                </a:lnTo>
                <a:lnTo>
                  <a:pt x="1225264" y="1153634"/>
                </a:lnTo>
                <a:lnTo>
                  <a:pt x="1214305" y="1108139"/>
                </a:lnTo>
                <a:lnTo>
                  <a:pt x="1205339" y="1060652"/>
                </a:lnTo>
                <a:lnTo>
                  <a:pt x="1198366" y="1011173"/>
                </a:lnTo>
                <a:lnTo>
                  <a:pt x="1193384" y="959701"/>
                </a:lnTo>
                <a:lnTo>
                  <a:pt x="1190396" y="906237"/>
                </a:lnTo>
                <a:lnTo>
                  <a:pt x="1189441" y="853104"/>
                </a:lnTo>
                <a:lnTo>
                  <a:pt x="1189400" y="850780"/>
                </a:lnTo>
                <a:lnTo>
                  <a:pt x="1190322" y="797574"/>
                </a:lnTo>
                <a:lnTo>
                  <a:pt x="1190348" y="796082"/>
                </a:lnTo>
                <a:lnTo>
                  <a:pt x="1193193" y="743593"/>
                </a:lnTo>
                <a:lnTo>
                  <a:pt x="1197939" y="693233"/>
                </a:lnTo>
                <a:lnTo>
                  <a:pt x="1204580" y="645082"/>
                </a:lnTo>
                <a:lnTo>
                  <a:pt x="1213119" y="599113"/>
                </a:lnTo>
                <a:lnTo>
                  <a:pt x="1223556" y="555327"/>
                </a:lnTo>
                <a:lnTo>
                  <a:pt x="1235890" y="513722"/>
                </a:lnTo>
                <a:lnTo>
                  <a:pt x="1257090" y="458677"/>
                </a:lnTo>
                <a:lnTo>
                  <a:pt x="1281637" y="408839"/>
                </a:lnTo>
                <a:lnTo>
                  <a:pt x="1309531" y="364208"/>
                </a:lnTo>
                <a:lnTo>
                  <a:pt x="1340773" y="324784"/>
                </a:lnTo>
                <a:lnTo>
                  <a:pt x="1375362" y="290567"/>
                </a:lnTo>
                <a:lnTo>
                  <a:pt x="1414322" y="262114"/>
                </a:lnTo>
                <a:lnTo>
                  <a:pt x="1456814" y="239985"/>
                </a:lnTo>
                <a:lnTo>
                  <a:pt x="1502840" y="224178"/>
                </a:lnTo>
                <a:lnTo>
                  <a:pt x="1552399" y="214694"/>
                </a:lnTo>
                <a:lnTo>
                  <a:pt x="1605492" y="211532"/>
                </a:lnTo>
                <a:lnTo>
                  <a:pt x="2072969" y="211532"/>
                </a:lnTo>
                <a:lnTo>
                  <a:pt x="2064406" y="201544"/>
                </a:lnTo>
                <a:lnTo>
                  <a:pt x="2031318" y="168093"/>
                </a:lnTo>
                <a:lnTo>
                  <a:pt x="1996123" y="137329"/>
                </a:lnTo>
                <a:lnTo>
                  <a:pt x="1958821" y="109253"/>
                </a:lnTo>
                <a:lnTo>
                  <a:pt x="1920248" y="83646"/>
                </a:lnTo>
                <a:lnTo>
                  <a:pt x="1880077" y="61454"/>
                </a:lnTo>
                <a:lnTo>
                  <a:pt x="1838308" y="42677"/>
                </a:lnTo>
                <a:lnTo>
                  <a:pt x="1794941" y="27313"/>
                </a:lnTo>
                <a:lnTo>
                  <a:pt x="1749976" y="15363"/>
                </a:lnTo>
                <a:lnTo>
                  <a:pt x="1703413" y="6828"/>
                </a:lnTo>
                <a:lnTo>
                  <a:pt x="1655251" y="1707"/>
                </a:lnTo>
                <a:lnTo>
                  <a:pt x="1605492" y="0"/>
                </a:lnTo>
                <a:close/>
              </a:path>
              <a:path w="5647690" h="1720215">
                <a:moveTo>
                  <a:pt x="2072969" y="211532"/>
                </a:moveTo>
                <a:lnTo>
                  <a:pt x="1605492" y="211532"/>
                </a:lnTo>
                <a:lnTo>
                  <a:pt x="1657654" y="214694"/>
                </a:lnTo>
                <a:lnTo>
                  <a:pt x="1706283" y="224178"/>
                </a:lnTo>
                <a:lnTo>
                  <a:pt x="1751379" y="239985"/>
                </a:lnTo>
                <a:lnTo>
                  <a:pt x="1792942" y="262114"/>
                </a:lnTo>
                <a:lnTo>
                  <a:pt x="1830972" y="290567"/>
                </a:lnTo>
                <a:lnTo>
                  <a:pt x="1866305" y="323947"/>
                </a:lnTo>
                <a:lnTo>
                  <a:pt x="1897918" y="362720"/>
                </a:lnTo>
                <a:lnTo>
                  <a:pt x="1925813" y="406886"/>
                </a:lnTo>
                <a:lnTo>
                  <a:pt x="1949988" y="456445"/>
                </a:lnTo>
                <a:lnTo>
                  <a:pt x="1970444" y="511397"/>
                </a:lnTo>
                <a:lnTo>
                  <a:pt x="1983395" y="553619"/>
                </a:lnTo>
                <a:lnTo>
                  <a:pt x="1994353" y="597927"/>
                </a:lnTo>
                <a:lnTo>
                  <a:pt x="2003319" y="644323"/>
                </a:lnTo>
                <a:lnTo>
                  <a:pt x="2010293" y="692806"/>
                </a:lnTo>
                <a:lnTo>
                  <a:pt x="2015274" y="743377"/>
                </a:lnTo>
                <a:lnTo>
                  <a:pt x="2018264" y="796082"/>
                </a:lnTo>
                <a:lnTo>
                  <a:pt x="2019259" y="850780"/>
                </a:lnTo>
                <a:lnTo>
                  <a:pt x="2018263" y="906237"/>
                </a:lnTo>
                <a:lnTo>
                  <a:pt x="2015274" y="959701"/>
                </a:lnTo>
                <a:lnTo>
                  <a:pt x="2010293" y="1011173"/>
                </a:lnTo>
                <a:lnTo>
                  <a:pt x="2003319" y="1060652"/>
                </a:lnTo>
                <a:lnTo>
                  <a:pt x="1994353" y="1108139"/>
                </a:lnTo>
                <a:lnTo>
                  <a:pt x="1983395" y="1153634"/>
                </a:lnTo>
                <a:lnTo>
                  <a:pt x="1970444" y="1197136"/>
                </a:lnTo>
                <a:lnTo>
                  <a:pt x="1949988" y="1253204"/>
                </a:lnTo>
                <a:lnTo>
                  <a:pt x="1925901" y="1304064"/>
                </a:lnTo>
                <a:lnTo>
                  <a:pt x="1897918" y="1350276"/>
                </a:lnTo>
                <a:lnTo>
                  <a:pt x="1866305" y="1391281"/>
                </a:lnTo>
                <a:lnTo>
                  <a:pt x="1830972" y="1427265"/>
                </a:lnTo>
                <a:lnTo>
                  <a:pt x="1792198" y="1456554"/>
                </a:lnTo>
                <a:lnTo>
                  <a:pt x="1750264" y="1479335"/>
                </a:lnTo>
                <a:lnTo>
                  <a:pt x="1705168" y="1495606"/>
                </a:lnTo>
                <a:lnTo>
                  <a:pt x="1656910" y="1505369"/>
                </a:lnTo>
                <a:lnTo>
                  <a:pt x="1605492" y="1508624"/>
                </a:lnTo>
                <a:lnTo>
                  <a:pt x="2070116" y="1508624"/>
                </a:lnTo>
                <a:lnTo>
                  <a:pt x="2095388" y="1478405"/>
                </a:lnTo>
                <a:lnTo>
                  <a:pt x="2124263" y="1438742"/>
                </a:lnTo>
                <a:lnTo>
                  <a:pt x="2151031" y="1396465"/>
                </a:lnTo>
                <a:lnTo>
                  <a:pt x="2175693" y="1351572"/>
                </a:lnTo>
                <a:lnTo>
                  <a:pt x="2198160" y="1304250"/>
                </a:lnTo>
                <a:lnTo>
                  <a:pt x="2216299" y="1259927"/>
                </a:lnTo>
                <a:lnTo>
                  <a:pt x="2232227" y="1214297"/>
                </a:lnTo>
                <a:lnTo>
                  <a:pt x="2246031" y="1167175"/>
                </a:lnTo>
                <a:lnTo>
                  <a:pt x="2257711" y="1118561"/>
                </a:lnTo>
                <a:lnTo>
                  <a:pt x="2267267" y="1068454"/>
                </a:lnTo>
                <a:lnTo>
                  <a:pt x="2274700" y="1016855"/>
                </a:lnTo>
                <a:lnTo>
                  <a:pt x="2280009" y="963764"/>
                </a:lnTo>
                <a:lnTo>
                  <a:pt x="2283194" y="909180"/>
                </a:lnTo>
                <a:lnTo>
                  <a:pt x="2284256" y="853104"/>
                </a:lnTo>
                <a:lnTo>
                  <a:pt x="2283194" y="797574"/>
                </a:lnTo>
                <a:lnTo>
                  <a:pt x="2280009" y="743593"/>
                </a:lnTo>
                <a:lnTo>
                  <a:pt x="2274700" y="691162"/>
                </a:lnTo>
                <a:lnTo>
                  <a:pt x="2267267" y="640280"/>
                </a:lnTo>
                <a:lnTo>
                  <a:pt x="2257711" y="590948"/>
                </a:lnTo>
                <a:lnTo>
                  <a:pt x="2246031" y="543166"/>
                </a:lnTo>
                <a:lnTo>
                  <a:pt x="2232227" y="496934"/>
                </a:lnTo>
                <a:lnTo>
                  <a:pt x="2216299" y="452251"/>
                </a:lnTo>
                <a:lnTo>
                  <a:pt x="2198248" y="409118"/>
                </a:lnTo>
                <a:lnTo>
                  <a:pt x="2175693" y="362228"/>
                </a:lnTo>
                <a:lnTo>
                  <a:pt x="2151031" y="318025"/>
                </a:lnTo>
                <a:lnTo>
                  <a:pt x="2124263" y="276510"/>
                </a:lnTo>
                <a:lnTo>
                  <a:pt x="2095388" y="237683"/>
                </a:lnTo>
                <a:lnTo>
                  <a:pt x="2072969" y="211532"/>
                </a:lnTo>
                <a:close/>
              </a:path>
              <a:path w="5647690" h="1720215">
                <a:moveTo>
                  <a:pt x="3171230" y="0"/>
                </a:moveTo>
                <a:lnTo>
                  <a:pt x="3121434" y="1707"/>
                </a:lnTo>
                <a:lnTo>
                  <a:pt x="3073164" y="6828"/>
                </a:lnTo>
                <a:lnTo>
                  <a:pt x="3026419" y="15363"/>
                </a:lnTo>
                <a:lnTo>
                  <a:pt x="2981200" y="27313"/>
                </a:lnTo>
                <a:lnTo>
                  <a:pt x="2937506" y="42677"/>
                </a:lnTo>
                <a:lnTo>
                  <a:pt x="2895337" y="61454"/>
                </a:lnTo>
                <a:lnTo>
                  <a:pt x="2854694" y="83646"/>
                </a:lnTo>
                <a:lnTo>
                  <a:pt x="2815576" y="109253"/>
                </a:lnTo>
                <a:lnTo>
                  <a:pt x="2778275" y="137329"/>
                </a:lnTo>
                <a:lnTo>
                  <a:pt x="2743080" y="168093"/>
                </a:lnTo>
                <a:lnTo>
                  <a:pt x="2709991" y="201544"/>
                </a:lnTo>
                <a:lnTo>
                  <a:pt x="2679010" y="237683"/>
                </a:lnTo>
                <a:lnTo>
                  <a:pt x="2650135" y="276510"/>
                </a:lnTo>
                <a:lnTo>
                  <a:pt x="2623366" y="318025"/>
                </a:lnTo>
                <a:lnTo>
                  <a:pt x="2598704" y="362228"/>
                </a:lnTo>
                <a:lnTo>
                  <a:pt x="2576149" y="409118"/>
                </a:lnTo>
                <a:lnTo>
                  <a:pt x="2558098" y="452251"/>
                </a:lnTo>
                <a:lnTo>
                  <a:pt x="2542170" y="496934"/>
                </a:lnTo>
                <a:lnTo>
                  <a:pt x="2528367" y="543166"/>
                </a:lnTo>
                <a:lnTo>
                  <a:pt x="2516687" y="590948"/>
                </a:lnTo>
                <a:lnTo>
                  <a:pt x="2507130" y="640280"/>
                </a:lnTo>
                <a:lnTo>
                  <a:pt x="2499698" y="691162"/>
                </a:lnTo>
                <a:lnTo>
                  <a:pt x="2494410" y="743377"/>
                </a:lnTo>
                <a:lnTo>
                  <a:pt x="2491291" y="796082"/>
                </a:lnTo>
                <a:lnTo>
                  <a:pt x="2490186" y="850780"/>
                </a:lnTo>
                <a:lnTo>
                  <a:pt x="2490141" y="853104"/>
                </a:lnTo>
                <a:lnTo>
                  <a:pt x="2491156" y="906237"/>
                </a:lnTo>
                <a:lnTo>
                  <a:pt x="2494388" y="962960"/>
                </a:lnTo>
                <a:lnTo>
                  <a:pt x="2499698" y="1015822"/>
                </a:lnTo>
                <a:lnTo>
                  <a:pt x="2507130" y="1067306"/>
                </a:lnTo>
                <a:lnTo>
                  <a:pt x="2516687" y="1117413"/>
                </a:lnTo>
                <a:lnTo>
                  <a:pt x="2528367" y="1166142"/>
                </a:lnTo>
                <a:lnTo>
                  <a:pt x="2542170" y="1213494"/>
                </a:lnTo>
                <a:lnTo>
                  <a:pt x="2558098" y="1259468"/>
                </a:lnTo>
                <a:lnTo>
                  <a:pt x="2576149" y="1304064"/>
                </a:lnTo>
                <a:lnTo>
                  <a:pt x="2598619" y="1351392"/>
                </a:lnTo>
                <a:lnTo>
                  <a:pt x="2623366" y="1396465"/>
                </a:lnTo>
                <a:lnTo>
                  <a:pt x="2650135" y="1438742"/>
                </a:lnTo>
                <a:lnTo>
                  <a:pt x="2679010" y="1478405"/>
                </a:lnTo>
                <a:lnTo>
                  <a:pt x="2709991" y="1515452"/>
                </a:lnTo>
                <a:lnTo>
                  <a:pt x="2743080" y="1549884"/>
                </a:lnTo>
                <a:lnTo>
                  <a:pt x="2778275" y="1581701"/>
                </a:lnTo>
                <a:lnTo>
                  <a:pt x="2815576" y="1610903"/>
                </a:lnTo>
                <a:lnTo>
                  <a:pt x="2854694" y="1636510"/>
                </a:lnTo>
                <a:lnTo>
                  <a:pt x="2895337" y="1658702"/>
                </a:lnTo>
                <a:lnTo>
                  <a:pt x="2937506" y="1677480"/>
                </a:lnTo>
                <a:lnTo>
                  <a:pt x="2981200" y="1692843"/>
                </a:lnTo>
                <a:lnTo>
                  <a:pt x="3026419" y="1704793"/>
                </a:lnTo>
                <a:lnTo>
                  <a:pt x="3073164" y="1713328"/>
                </a:lnTo>
                <a:lnTo>
                  <a:pt x="3121434" y="1718450"/>
                </a:lnTo>
                <a:lnTo>
                  <a:pt x="3171230" y="1720157"/>
                </a:lnTo>
                <a:lnTo>
                  <a:pt x="3220482" y="1718450"/>
                </a:lnTo>
                <a:lnTo>
                  <a:pt x="3268280" y="1713328"/>
                </a:lnTo>
                <a:lnTo>
                  <a:pt x="3314625" y="1704793"/>
                </a:lnTo>
                <a:lnTo>
                  <a:pt x="3359518" y="1692843"/>
                </a:lnTo>
                <a:lnTo>
                  <a:pt x="3402958" y="1677480"/>
                </a:lnTo>
                <a:lnTo>
                  <a:pt x="3444944" y="1658702"/>
                </a:lnTo>
                <a:lnTo>
                  <a:pt x="3485479" y="1636510"/>
                </a:lnTo>
                <a:lnTo>
                  <a:pt x="3524560" y="1610903"/>
                </a:lnTo>
                <a:lnTo>
                  <a:pt x="3561861" y="1581701"/>
                </a:lnTo>
                <a:lnTo>
                  <a:pt x="3597056" y="1549884"/>
                </a:lnTo>
                <a:lnTo>
                  <a:pt x="3630145" y="1515452"/>
                </a:lnTo>
                <a:lnTo>
                  <a:pt x="3635855" y="1508624"/>
                </a:lnTo>
                <a:lnTo>
                  <a:pt x="3171230" y="1508624"/>
                </a:lnTo>
                <a:lnTo>
                  <a:pt x="3118975" y="1505369"/>
                </a:lnTo>
                <a:lnTo>
                  <a:pt x="3070067" y="1495606"/>
                </a:lnTo>
                <a:lnTo>
                  <a:pt x="3024506" y="1479335"/>
                </a:lnTo>
                <a:lnTo>
                  <a:pt x="2982292" y="1456554"/>
                </a:lnTo>
                <a:lnTo>
                  <a:pt x="2943426" y="1427265"/>
                </a:lnTo>
                <a:lnTo>
                  <a:pt x="2908837" y="1392025"/>
                </a:lnTo>
                <a:lnTo>
                  <a:pt x="2877595" y="1351392"/>
                </a:lnTo>
                <a:lnTo>
                  <a:pt x="2849700" y="1305366"/>
                </a:lnTo>
                <a:lnTo>
                  <a:pt x="2825153" y="1253948"/>
                </a:lnTo>
                <a:lnTo>
                  <a:pt x="2803953" y="1197136"/>
                </a:lnTo>
                <a:lnTo>
                  <a:pt x="2791002" y="1153634"/>
                </a:lnTo>
                <a:lnTo>
                  <a:pt x="2780044" y="1108139"/>
                </a:lnTo>
                <a:lnTo>
                  <a:pt x="2771078" y="1060652"/>
                </a:lnTo>
                <a:lnTo>
                  <a:pt x="2764104" y="1011173"/>
                </a:lnTo>
                <a:lnTo>
                  <a:pt x="2759123" y="959701"/>
                </a:lnTo>
                <a:lnTo>
                  <a:pt x="2756135" y="906237"/>
                </a:lnTo>
                <a:lnTo>
                  <a:pt x="2755180" y="853104"/>
                </a:lnTo>
                <a:lnTo>
                  <a:pt x="2755138" y="850780"/>
                </a:lnTo>
                <a:lnTo>
                  <a:pt x="2756061" y="797574"/>
                </a:lnTo>
                <a:lnTo>
                  <a:pt x="2758932" y="743593"/>
                </a:lnTo>
                <a:lnTo>
                  <a:pt x="2763677" y="693233"/>
                </a:lnTo>
                <a:lnTo>
                  <a:pt x="2770319" y="645082"/>
                </a:lnTo>
                <a:lnTo>
                  <a:pt x="2778858" y="599113"/>
                </a:lnTo>
                <a:lnTo>
                  <a:pt x="2789295" y="555327"/>
                </a:lnTo>
                <a:lnTo>
                  <a:pt x="2801629" y="513722"/>
                </a:lnTo>
                <a:lnTo>
                  <a:pt x="2822829" y="458677"/>
                </a:lnTo>
                <a:lnTo>
                  <a:pt x="2847376" y="408839"/>
                </a:lnTo>
                <a:lnTo>
                  <a:pt x="2875270" y="364208"/>
                </a:lnTo>
                <a:lnTo>
                  <a:pt x="2906512" y="324784"/>
                </a:lnTo>
                <a:lnTo>
                  <a:pt x="2941101" y="290567"/>
                </a:lnTo>
                <a:lnTo>
                  <a:pt x="2980060" y="262114"/>
                </a:lnTo>
                <a:lnTo>
                  <a:pt x="3022553" y="239985"/>
                </a:lnTo>
                <a:lnTo>
                  <a:pt x="3068579" y="224178"/>
                </a:lnTo>
                <a:lnTo>
                  <a:pt x="3118138" y="214694"/>
                </a:lnTo>
                <a:lnTo>
                  <a:pt x="3171230" y="211532"/>
                </a:lnTo>
                <a:lnTo>
                  <a:pt x="3638707" y="211532"/>
                </a:lnTo>
                <a:lnTo>
                  <a:pt x="3630145" y="201544"/>
                </a:lnTo>
                <a:lnTo>
                  <a:pt x="3597056" y="168093"/>
                </a:lnTo>
                <a:lnTo>
                  <a:pt x="3561861" y="137329"/>
                </a:lnTo>
                <a:lnTo>
                  <a:pt x="3524560" y="109253"/>
                </a:lnTo>
                <a:lnTo>
                  <a:pt x="3485987" y="83646"/>
                </a:lnTo>
                <a:lnTo>
                  <a:pt x="3445816" y="61454"/>
                </a:lnTo>
                <a:lnTo>
                  <a:pt x="3404047" y="42677"/>
                </a:lnTo>
                <a:lnTo>
                  <a:pt x="3360680" y="27313"/>
                </a:lnTo>
                <a:lnTo>
                  <a:pt x="3315715" y="15363"/>
                </a:lnTo>
                <a:lnTo>
                  <a:pt x="3269152" y="6828"/>
                </a:lnTo>
                <a:lnTo>
                  <a:pt x="3220990" y="1707"/>
                </a:lnTo>
                <a:lnTo>
                  <a:pt x="3171230" y="0"/>
                </a:lnTo>
                <a:close/>
              </a:path>
              <a:path w="5647690" h="1720215">
                <a:moveTo>
                  <a:pt x="3638707" y="211532"/>
                </a:moveTo>
                <a:lnTo>
                  <a:pt x="3171230" y="211532"/>
                </a:lnTo>
                <a:lnTo>
                  <a:pt x="3223393" y="214694"/>
                </a:lnTo>
                <a:lnTo>
                  <a:pt x="3272022" y="224178"/>
                </a:lnTo>
                <a:lnTo>
                  <a:pt x="3317118" y="239985"/>
                </a:lnTo>
                <a:lnTo>
                  <a:pt x="3358681" y="262114"/>
                </a:lnTo>
                <a:lnTo>
                  <a:pt x="3396710" y="290567"/>
                </a:lnTo>
                <a:lnTo>
                  <a:pt x="3432043" y="323947"/>
                </a:lnTo>
                <a:lnTo>
                  <a:pt x="3463657" y="362720"/>
                </a:lnTo>
                <a:lnTo>
                  <a:pt x="3491552" y="406886"/>
                </a:lnTo>
                <a:lnTo>
                  <a:pt x="3515727" y="456445"/>
                </a:lnTo>
                <a:lnTo>
                  <a:pt x="3536183" y="511397"/>
                </a:lnTo>
                <a:lnTo>
                  <a:pt x="3549134" y="553619"/>
                </a:lnTo>
                <a:lnTo>
                  <a:pt x="3560092" y="597927"/>
                </a:lnTo>
                <a:lnTo>
                  <a:pt x="3569058" y="644323"/>
                </a:lnTo>
                <a:lnTo>
                  <a:pt x="3576032" y="692806"/>
                </a:lnTo>
                <a:lnTo>
                  <a:pt x="3581013" y="743377"/>
                </a:lnTo>
                <a:lnTo>
                  <a:pt x="3584002" y="796082"/>
                </a:lnTo>
                <a:lnTo>
                  <a:pt x="3584998" y="850780"/>
                </a:lnTo>
                <a:lnTo>
                  <a:pt x="3584002" y="906237"/>
                </a:lnTo>
                <a:lnTo>
                  <a:pt x="3581013" y="959701"/>
                </a:lnTo>
                <a:lnTo>
                  <a:pt x="3576032" y="1011173"/>
                </a:lnTo>
                <a:lnTo>
                  <a:pt x="3569058" y="1060652"/>
                </a:lnTo>
                <a:lnTo>
                  <a:pt x="3560092" y="1108139"/>
                </a:lnTo>
                <a:lnTo>
                  <a:pt x="3549134" y="1153634"/>
                </a:lnTo>
                <a:lnTo>
                  <a:pt x="3536183" y="1197136"/>
                </a:lnTo>
                <a:lnTo>
                  <a:pt x="3515727" y="1253204"/>
                </a:lnTo>
                <a:lnTo>
                  <a:pt x="3491640" y="1304064"/>
                </a:lnTo>
                <a:lnTo>
                  <a:pt x="3491552" y="1304250"/>
                </a:lnTo>
                <a:lnTo>
                  <a:pt x="3463657" y="1350276"/>
                </a:lnTo>
                <a:lnTo>
                  <a:pt x="3432043" y="1391281"/>
                </a:lnTo>
                <a:lnTo>
                  <a:pt x="3396710" y="1427265"/>
                </a:lnTo>
                <a:lnTo>
                  <a:pt x="3357937" y="1456554"/>
                </a:lnTo>
                <a:lnTo>
                  <a:pt x="3316002" y="1479335"/>
                </a:lnTo>
                <a:lnTo>
                  <a:pt x="3270907" y="1495606"/>
                </a:lnTo>
                <a:lnTo>
                  <a:pt x="3222649" y="1505369"/>
                </a:lnTo>
                <a:lnTo>
                  <a:pt x="3171230" y="1508624"/>
                </a:lnTo>
                <a:lnTo>
                  <a:pt x="3635855" y="1508624"/>
                </a:lnTo>
                <a:lnTo>
                  <a:pt x="3661126" y="1478405"/>
                </a:lnTo>
                <a:lnTo>
                  <a:pt x="3690002" y="1438742"/>
                </a:lnTo>
                <a:lnTo>
                  <a:pt x="3716770" y="1396465"/>
                </a:lnTo>
                <a:lnTo>
                  <a:pt x="3741432" y="1351572"/>
                </a:lnTo>
                <a:lnTo>
                  <a:pt x="3763899" y="1304250"/>
                </a:lnTo>
                <a:lnTo>
                  <a:pt x="3782038" y="1259927"/>
                </a:lnTo>
                <a:lnTo>
                  <a:pt x="3797966" y="1214297"/>
                </a:lnTo>
                <a:lnTo>
                  <a:pt x="3811769" y="1167175"/>
                </a:lnTo>
                <a:lnTo>
                  <a:pt x="3823449" y="1118561"/>
                </a:lnTo>
                <a:lnTo>
                  <a:pt x="3833006" y="1068454"/>
                </a:lnTo>
                <a:lnTo>
                  <a:pt x="3840439" y="1016855"/>
                </a:lnTo>
                <a:lnTo>
                  <a:pt x="3845748" y="963764"/>
                </a:lnTo>
                <a:lnTo>
                  <a:pt x="3848933" y="909180"/>
                </a:lnTo>
                <a:lnTo>
                  <a:pt x="3849995" y="853104"/>
                </a:lnTo>
                <a:lnTo>
                  <a:pt x="3848933" y="797574"/>
                </a:lnTo>
                <a:lnTo>
                  <a:pt x="3845748" y="743593"/>
                </a:lnTo>
                <a:lnTo>
                  <a:pt x="3840439" y="691162"/>
                </a:lnTo>
                <a:lnTo>
                  <a:pt x="3833006" y="640280"/>
                </a:lnTo>
                <a:lnTo>
                  <a:pt x="3823449" y="590948"/>
                </a:lnTo>
                <a:lnTo>
                  <a:pt x="3811769" y="543166"/>
                </a:lnTo>
                <a:lnTo>
                  <a:pt x="3797966" y="496934"/>
                </a:lnTo>
                <a:lnTo>
                  <a:pt x="3782038" y="452251"/>
                </a:lnTo>
                <a:lnTo>
                  <a:pt x="3763987" y="409118"/>
                </a:lnTo>
                <a:lnTo>
                  <a:pt x="3741432" y="362228"/>
                </a:lnTo>
                <a:lnTo>
                  <a:pt x="3716770" y="318025"/>
                </a:lnTo>
                <a:lnTo>
                  <a:pt x="3690002" y="276510"/>
                </a:lnTo>
                <a:lnTo>
                  <a:pt x="3661126" y="237683"/>
                </a:lnTo>
                <a:lnTo>
                  <a:pt x="3638707" y="211532"/>
                </a:lnTo>
                <a:close/>
              </a:path>
              <a:path w="5647690" h="1720215">
                <a:moveTo>
                  <a:pt x="5265947" y="862402"/>
                </a:moveTo>
                <a:lnTo>
                  <a:pt x="5216841" y="865308"/>
                </a:lnTo>
                <a:lnTo>
                  <a:pt x="5169478" y="874025"/>
                </a:lnTo>
                <a:lnTo>
                  <a:pt x="5123859" y="888553"/>
                </a:lnTo>
                <a:lnTo>
                  <a:pt x="5079984" y="908893"/>
                </a:lnTo>
                <a:lnTo>
                  <a:pt x="5039014" y="935190"/>
                </a:lnTo>
                <a:lnTo>
                  <a:pt x="5002112" y="967588"/>
                </a:lnTo>
                <a:lnTo>
                  <a:pt x="4969278" y="1006088"/>
                </a:lnTo>
                <a:lnTo>
                  <a:pt x="4940512" y="1050690"/>
                </a:lnTo>
                <a:lnTo>
                  <a:pt x="4922101" y="1090021"/>
                </a:lnTo>
                <a:lnTo>
                  <a:pt x="4907782" y="1133630"/>
                </a:lnTo>
                <a:lnTo>
                  <a:pt x="4897554" y="1181515"/>
                </a:lnTo>
                <a:lnTo>
                  <a:pt x="4891417" y="1233678"/>
                </a:lnTo>
                <a:lnTo>
                  <a:pt x="4889456" y="1287793"/>
                </a:lnTo>
                <a:lnTo>
                  <a:pt x="4889372" y="1290117"/>
                </a:lnTo>
                <a:lnTo>
                  <a:pt x="4891510" y="1346650"/>
                </a:lnTo>
                <a:lnTo>
                  <a:pt x="4897926" y="1399092"/>
                </a:lnTo>
                <a:lnTo>
                  <a:pt x="4908619" y="1447442"/>
                </a:lnTo>
                <a:lnTo>
                  <a:pt x="4923589" y="1491701"/>
                </a:lnTo>
                <a:lnTo>
                  <a:pt x="4942836" y="1531869"/>
                </a:lnTo>
                <a:lnTo>
                  <a:pt x="4971602" y="1576471"/>
                </a:lnTo>
                <a:lnTo>
                  <a:pt x="5004436" y="1614971"/>
                </a:lnTo>
                <a:lnTo>
                  <a:pt x="5041338" y="1647370"/>
                </a:lnTo>
                <a:lnTo>
                  <a:pt x="5082308" y="1673666"/>
                </a:lnTo>
                <a:lnTo>
                  <a:pt x="5126038" y="1694006"/>
                </a:lnTo>
                <a:lnTo>
                  <a:pt x="5171222" y="1708534"/>
                </a:lnTo>
                <a:lnTo>
                  <a:pt x="5217858" y="1717251"/>
                </a:lnTo>
                <a:lnTo>
                  <a:pt x="5265947" y="1720157"/>
                </a:lnTo>
                <a:lnTo>
                  <a:pt x="5315052" y="1717251"/>
                </a:lnTo>
                <a:lnTo>
                  <a:pt x="5362415" y="1708534"/>
                </a:lnTo>
                <a:lnTo>
                  <a:pt x="5408034" y="1694006"/>
                </a:lnTo>
                <a:lnTo>
                  <a:pt x="5451910" y="1673666"/>
                </a:lnTo>
                <a:lnTo>
                  <a:pt x="5493897" y="1647370"/>
                </a:lnTo>
                <a:lnTo>
                  <a:pt x="5531525" y="1614971"/>
                </a:lnTo>
                <a:lnTo>
                  <a:pt x="5564795" y="1576471"/>
                </a:lnTo>
                <a:lnTo>
                  <a:pt x="5569598" y="1569062"/>
                </a:lnTo>
                <a:lnTo>
                  <a:pt x="5265947" y="1569062"/>
                </a:lnTo>
                <a:lnTo>
                  <a:pt x="5223960" y="1564558"/>
                </a:lnTo>
                <a:lnTo>
                  <a:pt x="5186331" y="1551047"/>
                </a:lnTo>
                <a:lnTo>
                  <a:pt x="5153061" y="1528528"/>
                </a:lnTo>
                <a:lnTo>
                  <a:pt x="5124150" y="1497001"/>
                </a:lnTo>
                <a:lnTo>
                  <a:pt x="5100759" y="1456903"/>
                </a:lnTo>
                <a:lnTo>
                  <a:pt x="5084052" y="1408669"/>
                </a:lnTo>
                <a:lnTo>
                  <a:pt x="5074027" y="1352299"/>
                </a:lnTo>
                <a:lnTo>
                  <a:pt x="5070806" y="1290117"/>
                </a:lnTo>
                <a:lnTo>
                  <a:pt x="5070686" y="1287793"/>
                </a:lnTo>
                <a:lnTo>
                  <a:pt x="5073974" y="1225466"/>
                </a:lnTo>
                <a:lnTo>
                  <a:pt x="5074027" y="1224449"/>
                </a:lnTo>
                <a:lnTo>
                  <a:pt x="5084052" y="1169241"/>
                </a:lnTo>
                <a:lnTo>
                  <a:pt x="5100759" y="1122170"/>
                </a:lnTo>
                <a:lnTo>
                  <a:pt x="5124150" y="1083234"/>
                </a:lnTo>
                <a:lnTo>
                  <a:pt x="5153061" y="1052724"/>
                </a:lnTo>
                <a:lnTo>
                  <a:pt x="5186331" y="1030931"/>
                </a:lnTo>
                <a:lnTo>
                  <a:pt x="5223960" y="1017856"/>
                </a:lnTo>
                <a:lnTo>
                  <a:pt x="5265947" y="1013497"/>
                </a:lnTo>
                <a:lnTo>
                  <a:pt x="5572770" y="1013497"/>
                </a:lnTo>
                <a:lnTo>
                  <a:pt x="5568136" y="1006088"/>
                </a:lnTo>
                <a:lnTo>
                  <a:pt x="5535593" y="967588"/>
                </a:lnTo>
                <a:lnTo>
                  <a:pt x="5498400" y="935190"/>
                </a:lnTo>
                <a:lnTo>
                  <a:pt x="5456559" y="908893"/>
                </a:lnTo>
                <a:lnTo>
                  <a:pt x="5412392" y="888553"/>
                </a:lnTo>
                <a:lnTo>
                  <a:pt x="5365902" y="874025"/>
                </a:lnTo>
                <a:lnTo>
                  <a:pt x="5317086" y="865308"/>
                </a:lnTo>
                <a:lnTo>
                  <a:pt x="5265947" y="862402"/>
                </a:lnTo>
                <a:close/>
              </a:path>
              <a:path w="5647690" h="1720215">
                <a:moveTo>
                  <a:pt x="5549540" y="23245"/>
                </a:moveTo>
                <a:lnTo>
                  <a:pt x="5333358" y="23245"/>
                </a:lnTo>
                <a:lnTo>
                  <a:pt x="4092056" y="1696911"/>
                </a:lnTo>
                <a:lnTo>
                  <a:pt x="4310562" y="1696911"/>
                </a:lnTo>
                <a:lnTo>
                  <a:pt x="5549540" y="23245"/>
                </a:lnTo>
                <a:close/>
              </a:path>
              <a:path w="5647690" h="1720215">
                <a:moveTo>
                  <a:pt x="5572770" y="1013497"/>
                </a:moveTo>
                <a:lnTo>
                  <a:pt x="5265947" y="1013497"/>
                </a:lnTo>
                <a:lnTo>
                  <a:pt x="5308079" y="1018001"/>
                </a:lnTo>
                <a:lnTo>
                  <a:pt x="5346143" y="1031513"/>
                </a:lnTo>
                <a:lnTo>
                  <a:pt x="5380139" y="1054032"/>
                </a:lnTo>
                <a:lnTo>
                  <a:pt x="5410068" y="1085558"/>
                </a:lnTo>
                <a:lnTo>
                  <a:pt x="5435493" y="1124349"/>
                </a:lnTo>
                <a:lnTo>
                  <a:pt x="5453653" y="1170985"/>
                </a:lnTo>
                <a:lnTo>
                  <a:pt x="5464549" y="1225466"/>
                </a:lnTo>
                <a:lnTo>
                  <a:pt x="5468181" y="1287793"/>
                </a:lnTo>
                <a:lnTo>
                  <a:pt x="5464549" y="1351427"/>
                </a:lnTo>
                <a:lnTo>
                  <a:pt x="5453653" y="1407506"/>
                </a:lnTo>
                <a:lnTo>
                  <a:pt x="5435493" y="1456031"/>
                </a:lnTo>
                <a:lnTo>
                  <a:pt x="5410068" y="1497001"/>
                </a:lnTo>
                <a:lnTo>
                  <a:pt x="5380139" y="1528528"/>
                </a:lnTo>
                <a:lnTo>
                  <a:pt x="5346143" y="1551047"/>
                </a:lnTo>
                <a:lnTo>
                  <a:pt x="5308079" y="1564558"/>
                </a:lnTo>
                <a:lnTo>
                  <a:pt x="5265947" y="1569062"/>
                </a:lnTo>
                <a:lnTo>
                  <a:pt x="5569598" y="1569062"/>
                </a:lnTo>
                <a:lnTo>
                  <a:pt x="5593707" y="1531869"/>
                </a:lnTo>
                <a:lnTo>
                  <a:pt x="5612954" y="1491701"/>
                </a:lnTo>
                <a:lnTo>
                  <a:pt x="5627924" y="1447442"/>
                </a:lnTo>
                <a:lnTo>
                  <a:pt x="5638616" y="1399092"/>
                </a:lnTo>
                <a:lnTo>
                  <a:pt x="5645032" y="1346650"/>
                </a:lnTo>
                <a:lnTo>
                  <a:pt x="5647170" y="1290117"/>
                </a:lnTo>
                <a:lnTo>
                  <a:pt x="5645125" y="1233678"/>
                </a:lnTo>
                <a:lnTo>
                  <a:pt x="5638988" y="1181515"/>
                </a:lnTo>
                <a:lnTo>
                  <a:pt x="5628760" y="1133630"/>
                </a:lnTo>
                <a:lnTo>
                  <a:pt x="5614441" y="1090021"/>
                </a:lnTo>
                <a:lnTo>
                  <a:pt x="5596031" y="1050690"/>
                </a:lnTo>
                <a:lnTo>
                  <a:pt x="5572770" y="1013497"/>
                </a:lnTo>
                <a:close/>
              </a:path>
              <a:path w="5647690" h="1720215">
                <a:moveTo>
                  <a:pt x="4359377" y="0"/>
                </a:moveTo>
                <a:lnTo>
                  <a:pt x="4310272" y="2905"/>
                </a:lnTo>
                <a:lnTo>
                  <a:pt x="4262909" y="11622"/>
                </a:lnTo>
                <a:lnTo>
                  <a:pt x="4217290" y="26150"/>
                </a:lnTo>
                <a:lnTo>
                  <a:pt x="4173414" y="46490"/>
                </a:lnTo>
                <a:lnTo>
                  <a:pt x="4132445" y="72786"/>
                </a:lnTo>
                <a:lnTo>
                  <a:pt x="4095543" y="105185"/>
                </a:lnTo>
                <a:lnTo>
                  <a:pt x="4062708" y="143685"/>
                </a:lnTo>
                <a:lnTo>
                  <a:pt x="4033942" y="188287"/>
                </a:lnTo>
                <a:lnTo>
                  <a:pt x="4015532" y="227618"/>
                </a:lnTo>
                <a:lnTo>
                  <a:pt x="4001213" y="271226"/>
                </a:lnTo>
                <a:lnTo>
                  <a:pt x="3990985" y="319112"/>
                </a:lnTo>
                <a:lnTo>
                  <a:pt x="3984848" y="371275"/>
                </a:lnTo>
                <a:lnTo>
                  <a:pt x="3982887" y="425390"/>
                </a:lnTo>
                <a:lnTo>
                  <a:pt x="3982802" y="427714"/>
                </a:lnTo>
                <a:lnTo>
                  <a:pt x="3984848" y="484247"/>
                </a:lnTo>
                <a:lnTo>
                  <a:pt x="3990985" y="536689"/>
                </a:lnTo>
                <a:lnTo>
                  <a:pt x="4001213" y="585039"/>
                </a:lnTo>
                <a:lnTo>
                  <a:pt x="4015532" y="629298"/>
                </a:lnTo>
                <a:lnTo>
                  <a:pt x="4033942" y="669466"/>
                </a:lnTo>
                <a:lnTo>
                  <a:pt x="4062708" y="714068"/>
                </a:lnTo>
                <a:lnTo>
                  <a:pt x="4095543" y="752568"/>
                </a:lnTo>
                <a:lnTo>
                  <a:pt x="4132445" y="784966"/>
                </a:lnTo>
                <a:lnTo>
                  <a:pt x="4173414" y="811263"/>
                </a:lnTo>
                <a:lnTo>
                  <a:pt x="4217290" y="831602"/>
                </a:lnTo>
                <a:lnTo>
                  <a:pt x="4262909" y="846131"/>
                </a:lnTo>
                <a:lnTo>
                  <a:pt x="4310272" y="854848"/>
                </a:lnTo>
                <a:lnTo>
                  <a:pt x="4359377" y="857753"/>
                </a:lnTo>
                <a:lnTo>
                  <a:pt x="4408483" y="854848"/>
                </a:lnTo>
                <a:lnTo>
                  <a:pt x="4455846" y="846131"/>
                </a:lnTo>
                <a:lnTo>
                  <a:pt x="4501465" y="831602"/>
                </a:lnTo>
                <a:lnTo>
                  <a:pt x="4545340" y="811263"/>
                </a:lnTo>
                <a:lnTo>
                  <a:pt x="4586310" y="784966"/>
                </a:lnTo>
                <a:lnTo>
                  <a:pt x="4623212" y="752568"/>
                </a:lnTo>
                <a:lnTo>
                  <a:pt x="4656046" y="714068"/>
                </a:lnTo>
                <a:lnTo>
                  <a:pt x="4660825" y="706659"/>
                </a:lnTo>
                <a:lnTo>
                  <a:pt x="4359377" y="706659"/>
                </a:lnTo>
                <a:lnTo>
                  <a:pt x="4317245" y="702155"/>
                </a:lnTo>
                <a:lnTo>
                  <a:pt x="4279181" y="688643"/>
                </a:lnTo>
                <a:lnTo>
                  <a:pt x="4245185" y="666124"/>
                </a:lnTo>
                <a:lnTo>
                  <a:pt x="4215256" y="634598"/>
                </a:lnTo>
                <a:lnTo>
                  <a:pt x="4191866" y="594500"/>
                </a:lnTo>
                <a:lnTo>
                  <a:pt x="4175158" y="546266"/>
                </a:lnTo>
                <a:lnTo>
                  <a:pt x="4165133" y="489896"/>
                </a:lnTo>
                <a:lnTo>
                  <a:pt x="4161912" y="427714"/>
                </a:lnTo>
                <a:lnTo>
                  <a:pt x="4161792" y="425390"/>
                </a:lnTo>
                <a:lnTo>
                  <a:pt x="4165080" y="363063"/>
                </a:lnTo>
                <a:lnTo>
                  <a:pt x="4175158" y="306838"/>
                </a:lnTo>
                <a:lnTo>
                  <a:pt x="4191866" y="259766"/>
                </a:lnTo>
                <a:lnTo>
                  <a:pt x="4215256" y="220830"/>
                </a:lnTo>
                <a:lnTo>
                  <a:pt x="4245185" y="190321"/>
                </a:lnTo>
                <a:lnTo>
                  <a:pt x="4279181" y="168528"/>
                </a:lnTo>
                <a:lnTo>
                  <a:pt x="4317245" y="155453"/>
                </a:lnTo>
                <a:lnTo>
                  <a:pt x="4359377" y="151094"/>
                </a:lnTo>
                <a:lnTo>
                  <a:pt x="4663998" y="151094"/>
                </a:lnTo>
                <a:lnTo>
                  <a:pt x="4659388" y="143685"/>
                </a:lnTo>
                <a:lnTo>
                  <a:pt x="4627280" y="105185"/>
                </a:lnTo>
                <a:lnTo>
                  <a:pt x="4590814" y="72786"/>
                </a:lnTo>
                <a:lnTo>
                  <a:pt x="4549989" y="46490"/>
                </a:lnTo>
                <a:lnTo>
                  <a:pt x="4505823" y="26150"/>
                </a:lnTo>
                <a:lnTo>
                  <a:pt x="4459332" y="11622"/>
                </a:lnTo>
                <a:lnTo>
                  <a:pt x="4410517" y="2905"/>
                </a:lnTo>
                <a:lnTo>
                  <a:pt x="4359377" y="0"/>
                </a:lnTo>
                <a:close/>
              </a:path>
              <a:path w="5647690" h="1720215">
                <a:moveTo>
                  <a:pt x="4663998" y="151094"/>
                </a:moveTo>
                <a:lnTo>
                  <a:pt x="4359377" y="151094"/>
                </a:lnTo>
                <a:lnTo>
                  <a:pt x="4401510" y="155598"/>
                </a:lnTo>
                <a:lnTo>
                  <a:pt x="4439574" y="169110"/>
                </a:lnTo>
                <a:lnTo>
                  <a:pt x="4473570" y="191628"/>
                </a:lnTo>
                <a:lnTo>
                  <a:pt x="4503498" y="223155"/>
                </a:lnTo>
                <a:lnTo>
                  <a:pt x="4527906" y="261946"/>
                </a:lnTo>
                <a:lnTo>
                  <a:pt x="4545340" y="308582"/>
                </a:lnTo>
                <a:lnTo>
                  <a:pt x="4555801" y="363063"/>
                </a:lnTo>
                <a:lnTo>
                  <a:pt x="4559288" y="425390"/>
                </a:lnTo>
                <a:lnTo>
                  <a:pt x="4555656" y="489896"/>
                </a:lnTo>
                <a:lnTo>
                  <a:pt x="4544759" y="546266"/>
                </a:lnTo>
                <a:lnTo>
                  <a:pt x="4526599" y="594500"/>
                </a:lnTo>
                <a:lnTo>
                  <a:pt x="4501174" y="634598"/>
                </a:lnTo>
                <a:lnTo>
                  <a:pt x="4471391" y="666124"/>
                </a:lnTo>
                <a:lnTo>
                  <a:pt x="4437830" y="688643"/>
                </a:lnTo>
                <a:lnTo>
                  <a:pt x="4400493" y="702155"/>
                </a:lnTo>
                <a:lnTo>
                  <a:pt x="4359377" y="706659"/>
                </a:lnTo>
                <a:lnTo>
                  <a:pt x="4660825" y="706659"/>
                </a:lnTo>
                <a:lnTo>
                  <a:pt x="4684812" y="669466"/>
                </a:lnTo>
                <a:lnTo>
                  <a:pt x="4704060" y="629298"/>
                </a:lnTo>
                <a:lnTo>
                  <a:pt x="4719030" y="585039"/>
                </a:lnTo>
                <a:lnTo>
                  <a:pt x="4729723" y="536689"/>
                </a:lnTo>
                <a:lnTo>
                  <a:pt x="4736138" y="484247"/>
                </a:lnTo>
                <a:lnTo>
                  <a:pt x="4738277" y="427714"/>
                </a:lnTo>
                <a:lnTo>
                  <a:pt x="4736231" y="371275"/>
                </a:lnTo>
                <a:lnTo>
                  <a:pt x="4730095" y="319112"/>
                </a:lnTo>
                <a:lnTo>
                  <a:pt x="4719867" y="271226"/>
                </a:lnTo>
                <a:lnTo>
                  <a:pt x="4705548" y="227618"/>
                </a:lnTo>
                <a:lnTo>
                  <a:pt x="4687137" y="188287"/>
                </a:lnTo>
                <a:lnTo>
                  <a:pt x="4663998" y="151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75341" y="7737984"/>
            <a:ext cx="7905750" cy="2565400"/>
          </a:xfrm>
          <a:custGeom>
            <a:avLst/>
            <a:gdLst/>
            <a:ahLst/>
            <a:cxnLst/>
            <a:rect l="l" t="t" r="r" b="b"/>
            <a:pathLst>
              <a:path w="7905750" h="2565400">
                <a:moveTo>
                  <a:pt x="7905518" y="0"/>
                </a:moveTo>
                <a:lnTo>
                  <a:pt x="0" y="0"/>
                </a:lnTo>
                <a:lnTo>
                  <a:pt x="0" y="2565366"/>
                </a:lnTo>
                <a:lnTo>
                  <a:pt x="7905518" y="2565366"/>
                </a:lnTo>
                <a:lnTo>
                  <a:pt x="7905518" y="0"/>
                </a:lnTo>
                <a:close/>
              </a:path>
            </a:pathLst>
          </a:custGeom>
          <a:solidFill>
            <a:srgbClr val="FFCD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711715" y="1183210"/>
            <a:ext cx="7905750" cy="2565400"/>
          </a:xfrm>
          <a:custGeom>
            <a:avLst/>
            <a:gdLst/>
            <a:ahLst/>
            <a:cxnLst/>
            <a:rect l="l" t="t" r="r" b="b"/>
            <a:pathLst>
              <a:path w="7905750" h="2565400">
                <a:moveTo>
                  <a:pt x="7905518" y="0"/>
                </a:moveTo>
                <a:lnTo>
                  <a:pt x="0" y="0"/>
                </a:lnTo>
                <a:lnTo>
                  <a:pt x="0" y="2565366"/>
                </a:lnTo>
                <a:lnTo>
                  <a:pt x="7905518" y="2565366"/>
                </a:lnTo>
                <a:lnTo>
                  <a:pt x="7905518" y="0"/>
                </a:lnTo>
                <a:close/>
              </a:path>
            </a:pathLst>
          </a:custGeom>
          <a:solidFill>
            <a:srgbClr val="A39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108347" y="8151941"/>
            <a:ext cx="1807210" cy="761365"/>
          </a:xfrm>
          <a:custGeom>
            <a:avLst/>
            <a:gdLst/>
            <a:ahLst/>
            <a:cxnLst/>
            <a:rect l="l" t="t" r="r" b="b"/>
            <a:pathLst>
              <a:path w="1807210" h="761365">
                <a:moveTo>
                  <a:pt x="304533" y="103249"/>
                </a:moveTo>
                <a:lnTo>
                  <a:pt x="197112" y="103249"/>
                </a:lnTo>
                <a:lnTo>
                  <a:pt x="216927" y="111592"/>
                </a:lnTo>
                <a:lnTo>
                  <a:pt x="208910" y="126128"/>
                </a:lnTo>
                <a:lnTo>
                  <a:pt x="198415" y="140533"/>
                </a:lnTo>
                <a:lnTo>
                  <a:pt x="197112" y="141968"/>
                </a:lnTo>
                <a:lnTo>
                  <a:pt x="197112" y="750903"/>
                </a:lnTo>
                <a:lnTo>
                  <a:pt x="304533" y="750903"/>
                </a:lnTo>
                <a:lnTo>
                  <a:pt x="304533" y="103249"/>
                </a:lnTo>
                <a:close/>
              </a:path>
              <a:path w="1807210" h="761365">
                <a:moveTo>
                  <a:pt x="304533" y="0"/>
                </a:moveTo>
                <a:lnTo>
                  <a:pt x="219013" y="0"/>
                </a:lnTo>
                <a:lnTo>
                  <a:pt x="209562" y="16034"/>
                </a:lnTo>
                <a:lnTo>
                  <a:pt x="197894" y="31809"/>
                </a:lnTo>
                <a:lnTo>
                  <a:pt x="167910" y="62575"/>
                </a:lnTo>
                <a:lnTo>
                  <a:pt x="131147" y="89691"/>
                </a:lnTo>
                <a:lnTo>
                  <a:pt x="89691" y="112635"/>
                </a:lnTo>
                <a:lnTo>
                  <a:pt x="45367" y="129322"/>
                </a:lnTo>
                <a:lnTo>
                  <a:pt x="0" y="139751"/>
                </a:lnTo>
                <a:lnTo>
                  <a:pt x="0" y="246129"/>
                </a:lnTo>
                <a:lnTo>
                  <a:pt x="47713" y="234918"/>
                </a:lnTo>
                <a:lnTo>
                  <a:pt x="92820" y="217970"/>
                </a:lnTo>
                <a:lnTo>
                  <a:pt x="134015" y="195287"/>
                </a:lnTo>
                <a:lnTo>
                  <a:pt x="169996" y="168953"/>
                </a:lnTo>
                <a:lnTo>
                  <a:pt x="197112" y="141968"/>
                </a:lnTo>
                <a:lnTo>
                  <a:pt x="197112" y="103249"/>
                </a:lnTo>
                <a:lnTo>
                  <a:pt x="304533" y="103249"/>
                </a:lnTo>
                <a:lnTo>
                  <a:pt x="304533" y="0"/>
                </a:lnTo>
                <a:close/>
              </a:path>
              <a:path w="1807210" h="761365">
                <a:moveTo>
                  <a:pt x="197112" y="103249"/>
                </a:moveTo>
                <a:lnTo>
                  <a:pt x="197112" y="141968"/>
                </a:lnTo>
                <a:lnTo>
                  <a:pt x="198415" y="140533"/>
                </a:lnTo>
                <a:lnTo>
                  <a:pt x="208910" y="126128"/>
                </a:lnTo>
                <a:lnTo>
                  <a:pt x="216927" y="111592"/>
                </a:lnTo>
                <a:lnTo>
                  <a:pt x="197112" y="103249"/>
                </a:lnTo>
                <a:close/>
              </a:path>
              <a:path w="1807210" h="761365">
                <a:moveTo>
                  <a:pt x="549277" y="219013"/>
                </a:moveTo>
                <a:lnTo>
                  <a:pt x="446028" y="219013"/>
                </a:lnTo>
                <a:lnTo>
                  <a:pt x="446028" y="750903"/>
                </a:lnTo>
                <a:lnTo>
                  <a:pt x="554492" y="750903"/>
                </a:lnTo>
                <a:lnTo>
                  <a:pt x="554492" y="460971"/>
                </a:lnTo>
                <a:lnTo>
                  <a:pt x="540934" y="336863"/>
                </a:lnTo>
                <a:lnTo>
                  <a:pt x="549277" y="320844"/>
                </a:lnTo>
                <a:lnTo>
                  <a:pt x="549277" y="219013"/>
                </a:lnTo>
                <a:close/>
              </a:path>
              <a:path w="1807210" h="761365">
                <a:moveTo>
                  <a:pt x="895819" y="299318"/>
                </a:moveTo>
                <a:lnTo>
                  <a:pt x="707801" y="299318"/>
                </a:lnTo>
                <a:lnTo>
                  <a:pt x="729898" y="300883"/>
                </a:lnTo>
                <a:lnTo>
                  <a:pt x="749257" y="305576"/>
                </a:lnTo>
                <a:lnTo>
                  <a:pt x="790714" y="338688"/>
                </a:lnTo>
                <a:lnTo>
                  <a:pt x="803229" y="378319"/>
                </a:lnTo>
                <a:lnTo>
                  <a:pt x="804793" y="403610"/>
                </a:lnTo>
                <a:lnTo>
                  <a:pt x="804793" y="750903"/>
                </a:lnTo>
                <a:lnTo>
                  <a:pt x="912214" y="750903"/>
                </a:lnTo>
                <a:lnTo>
                  <a:pt x="912214" y="460971"/>
                </a:lnTo>
                <a:lnTo>
                  <a:pt x="890313" y="336863"/>
                </a:lnTo>
                <a:lnTo>
                  <a:pt x="902237" y="314850"/>
                </a:lnTo>
                <a:lnTo>
                  <a:pt x="900220" y="307662"/>
                </a:lnTo>
                <a:lnTo>
                  <a:pt x="895819" y="299318"/>
                </a:lnTo>
                <a:close/>
              </a:path>
              <a:path w="1807210" h="761365">
                <a:moveTo>
                  <a:pt x="1253830" y="299318"/>
                </a:moveTo>
                <a:lnTo>
                  <a:pt x="1065524" y="299318"/>
                </a:lnTo>
                <a:lnTo>
                  <a:pt x="1087620" y="300883"/>
                </a:lnTo>
                <a:lnTo>
                  <a:pt x="1106980" y="305576"/>
                </a:lnTo>
                <a:lnTo>
                  <a:pt x="1148892" y="338688"/>
                </a:lnTo>
                <a:lnTo>
                  <a:pt x="1161929" y="378319"/>
                </a:lnTo>
                <a:lnTo>
                  <a:pt x="1163558" y="403610"/>
                </a:lnTo>
                <a:lnTo>
                  <a:pt x="1163558" y="750903"/>
                </a:lnTo>
                <a:lnTo>
                  <a:pt x="1270979" y="750903"/>
                </a:lnTo>
                <a:lnTo>
                  <a:pt x="1270958" y="378319"/>
                </a:lnTo>
                <a:lnTo>
                  <a:pt x="1267981" y="341948"/>
                </a:lnTo>
                <a:lnTo>
                  <a:pt x="1258986" y="309226"/>
                </a:lnTo>
                <a:lnTo>
                  <a:pt x="1253830" y="299318"/>
                </a:lnTo>
                <a:close/>
              </a:path>
              <a:path w="1807210" h="761365">
                <a:moveTo>
                  <a:pt x="549277" y="320844"/>
                </a:moveTo>
                <a:lnTo>
                  <a:pt x="540934" y="336863"/>
                </a:lnTo>
                <a:lnTo>
                  <a:pt x="554492" y="460971"/>
                </a:lnTo>
                <a:lnTo>
                  <a:pt x="554492" y="344164"/>
                </a:lnTo>
                <a:lnTo>
                  <a:pt x="549277" y="344164"/>
                </a:lnTo>
                <a:lnTo>
                  <a:pt x="549277" y="320844"/>
                </a:lnTo>
                <a:close/>
              </a:path>
              <a:path w="1807210" h="761365">
                <a:moveTo>
                  <a:pt x="738046" y="208584"/>
                </a:moveTo>
                <a:lnTo>
                  <a:pt x="675471" y="217188"/>
                </a:lnTo>
                <a:lnTo>
                  <a:pt x="619153" y="243000"/>
                </a:lnTo>
                <a:lnTo>
                  <a:pt x="573525" y="283674"/>
                </a:lnTo>
                <a:lnTo>
                  <a:pt x="549277" y="320844"/>
                </a:lnTo>
                <a:lnTo>
                  <a:pt x="549277" y="344164"/>
                </a:lnTo>
                <a:lnTo>
                  <a:pt x="554492" y="344164"/>
                </a:lnTo>
                <a:lnTo>
                  <a:pt x="554492" y="460971"/>
                </a:lnTo>
                <a:lnTo>
                  <a:pt x="559446" y="415343"/>
                </a:lnTo>
                <a:lnTo>
                  <a:pt x="574307" y="376494"/>
                </a:lnTo>
                <a:lnTo>
                  <a:pt x="597773" y="344164"/>
                </a:lnTo>
                <a:lnTo>
                  <a:pt x="628539" y="320177"/>
                </a:lnTo>
                <a:lnTo>
                  <a:pt x="666084" y="304533"/>
                </a:lnTo>
                <a:lnTo>
                  <a:pt x="707801" y="299318"/>
                </a:lnTo>
                <a:lnTo>
                  <a:pt x="895819" y="299318"/>
                </a:lnTo>
                <a:lnTo>
                  <a:pt x="885228" y="279242"/>
                </a:lnTo>
                <a:lnTo>
                  <a:pt x="864240" y="254472"/>
                </a:lnTo>
                <a:lnTo>
                  <a:pt x="838753" y="234396"/>
                </a:lnTo>
                <a:lnTo>
                  <a:pt x="809225" y="220056"/>
                </a:lnTo>
                <a:lnTo>
                  <a:pt x="775911" y="211517"/>
                </a:lnTo>
                <a:lnTo>
                  <a:pt x="776511" y="211517"/>
                </a:lnTo>
                <a:lnTo>
                  <a:pt x="738046" y="208584"/>
                </a:lnTo>
                <a:close/>
              </a:path>
              <a:path w="1807210" h="761365">
                <a:moveTo>
                  <a:pt x="902237" y="314850"/>
                </a:moveTo>
                <a:lnTo>
                  <a:pt x="890313" y="336863"/>
                </a:lnTo>
                <a:lnTo>
                  <a:pt x="912214" y="460971"/>
                </a:lnTo>
                <a:lnTo>
                  <a:pt x="912214" y="375451"/>
                </a:lnTo>
                <a:lnTo>
                  <a:pt x="909216" y="339731"/>
                </a:lnTo>
                <a:lnTo>
                  <a:pt x="902237" y="314850"/>
                </a:lnTo>
                <a:close/>
              </a:path>
              <a:path w="1807210" h="761365">
                <a:moveTo>
                  <a:pt x="1094725" y="208584"/>
                </a:moveTo>
                <a:lnTo>
                  <a:pt x="1030064" y="217188"/>
                </a:lnTo>
                <a:lnTo>
                  <a:pt x="971661" y="243000"/>
                </a:lnTo>
                <a:lnTo>
                  <a:pt x="924208" y="283674"/>
                </a:lnTo>
                <a:lnTo>
                  <a:pt x="902237" y="314850"/>
                </a:lnTo>
                <a:lnTo>
                  <a:pt x="909216" y="339731"/>
                </a:lnTo>
                <a:lnTo>
                  <a:pt x="912214" y="375451"/>
                </a:lnTo>
                <a:lnTo>
                  <a:pt x="912214" y="460971"/>
                </a:lnTo>
                <a:lnTo>
                  <a:pt x="913452" y="437310"/>
                </a:lnTo>
                <a:lnTo>
                  <a:pt x="917168" y="415343"/>
                </a:lnTo>
                <a:lnTo>
                  <a:pt x="932030" y="376494"/>
                </a:lnTo>
                <a:lnTo>
                  <a:pt x="956277" y="344164"/>
                </a:lnTo>
                <a:lnTo>
                  <a:pt x="987304" y="320177"/>
                </a:lnTo>
                <a:lnTo>
                  <a:pt x="1024589" y="304533"/>
                </a:lnTo>
                <a:lnTo>
                  <a:pt x="1065524" y="299318"/>
                </a:lnTo>
                <a:lnTo>
                  <a:pt x="1253830" y="299318"/>
                </a:lnTo>
                <a:lnTo>
                  <a:pt x="1243994" y="280415"/>
                </a:lnTo>
                <a:lnTo>
                  <a:pt x="1223005" y="255515"/>
                </a:lnTo>
                <a:lnTo>
                  <a:pt x="1196997" y="234983"/>
                </a:lnTo>
                <a:lnTo>
                  <a:pt x="1166948" y="220317"/>
                </a:lnTo>
                <a:lnTo>
                  <a:pt x="1132857" y="211517"/>
                </a:lnTo>
                <a:lnTo>
                  <a:pt x="1094725" y="208584"/>
                </a:lnTo>
                <a:close/>
              </a:path>
              <a:path w="1807210" h="761365">
                <a:moveTo>
                  <a:pt x="1459447" y="586122"/>
                </a:moveTo>
                <a:lnTo>
                  <a:pt x="1359326" y="586122"/>
                </a:lnTo>
                <a:lnTo>
                  <a:pt x="1366785" y="625296"/>
                </a:lnTo>
                <a:lnTo>
                  <a:pt x="1366822" y="625492"/>
                </a:lnTo>
                <a:lnTo>
                  <a:pt x="1401760" y="690153"/>
                </a:lnTo>
                <a:lnTo>
                  <a:pt x="1462641" y="735520"/>
                </a:lnTo>
                <a:lnTo>
                  <a:pt x="1501424" y="749860"/>
                </a:lnTo>
                <a:lnTo>
                  <a:pt x="1545553" y="758465"/>
                </a:lnTo>
                <a:lnTo>
                  <a:pt x="1595026" y="761333"/>
                </a:lnTo>
                <a:lnTo>
                  <a:pt x="1642284" y="758790"/>
                </a:lnTo>
                <a:lnTo>
                  <a:pt x="1683936" y="751164"/>
                </a:lnTo>
                <a:lnTo>
                  <a:pt x="1719982" y="738453"/>
                </a:lnTo>
                <a:lnTo>
                  <a:pt x="1775061" y="698366"/>
                </a:lnTo>
                <a:lnTo>
                  <a:pt x="1786706" y="681028"/>
                </a:lnTo>
                <a:lnTo>
                  <a:pt x="1597112" y="681028"/>
                </a:lnTo>
                <a:lnTo>
                  <a:pt x="1568432" y="679528"/>
                </a:lnTo>
                <a:lnTo>
                  <a:pt x="1520458" y="667535"/>
                </a:lnTo>
                <a:lnTo>
                  <a:pt x="1485650" y="643222"/>
                </a:lnTo>
                <a:lnTo>
                  <a:pt x="1464911" y="608023"/>
                </a:lnTo>
                <a:lnTo>
                  <a:pt x="1464792" y="607762"/>
                </a:lnTo>
                <a:lnTo>
                  <a:pt x="1459447" y="586122"/>
                </a:lnTo>
                <a:close/>
              </a:path>
              <a:path w="1807210" h="761365">
                <a:moveTo>
                  <a:pt x="1584597" y="208584"/>
                </a:moveTo>
                <a:lnTo>
                  <a:pt x="1540143" y="211191"/>
                </a:lnTo>
                <a:lnTo>
                  <a:pt x="1500642" y="219013"/>
                </a:lnTo>
                <a:lnTo>
                  <a:pt x="1436502" y="250301"/>
                </a:lnTo>
                <a:lnTo>
                  <a:pt x="1399588" y="294103"/>
                </a:lnTo>
                <a:lnTo>
                  <a:pt x="1383313" y="362936"/>
                </a:lnTo>
                <a:lnTo>
                  <a:pt x="1385725" y="390509"/>
                </a:lnTo>
                <a:lnTo>
                  <a:pt x="1405019" y="439005"/>
                </a:lnTo>
                <a:lnTo>
                  <a:pt x="1444259" y="478049"/>
                </a:lnTo>
                <a:lnTo>
                  <a:pt x="1504227" y="507251"/>
                </a:lnTo>
                <a:lnTo>
                  <a:pt x="1541838" y="518332"/>
                </a:lnTo>
                <a:lnTo>
                  <a:pt x="1627357" y="538147"/>
                </a:lnTo>
                <a:lnTo>
                  <a:pt x="1648867" y="544274"/>
                </a:lnTo>
                <a:lnTo>
                  <a:pt x="1689932" y="567349"/>
                </a:lnTo>
                <a:lnTo>
                  <a:pt x="1706506" y="607762"/>
                </a:lnTo>
                <a:lnTo>
                  <a:pt x="1706619" y="609066"/>
                </a:lnTo>
                <a:lnTo>
                  <a:pt x="1690780" y="651891"/>
                </a:lnTo>
                <a:lnTo>
                  <a:pt x="1644044" y="676334"/>
                </a:lnTo>
                <a:lnTo>
                  <a:pt x="1597112" y="681028"/>
                </a:lnTo>
                <a:lnTo>
                  <a:pt x="1786706" y="681028"/>
                </a:lnTo>
                <a:lnTo>
                  <a:pt x="1792660" y="672163"/>
                </a:lnTo>
                <a:lnTo>
                  <a:pt x="1803220" y="642048"/>
                </a:lnTo>
                <a:lnTo>
                  <a:pt x="1806632" y="609066"/>
                </a:lnTo>
                <a:lnTo>
                  <a:pt x="1806718" y="607762"/>
                </a:lnTo>
                <a:lnTo>
                  <a:pt x="1804328" y="579408"/>
                </a:lnTo>
                <a:lnTo>
                  <a:pt x="1785034" y="528826"/>
                </a:lnTo>
                <a:lnTo>
                  <a:pt x="1746511" y="486979"/>
                </a:lnTo>
                <a:lnTo>
                  <a:pt x="1689150" y="456213"/>
                </a:lnTo>
                <a:lnTo>
                  <a:pt x="1565825" y="423426"/>
                </a:lnTo>
                <a:lnTo>
                  <a:pt x="1544966" y="417364"/>
                </a:lnTo>
                <a:lnTo>
                  <a:pt x="1501163" y="395267"/>
                </a:lnTo>
                <a:lnTo>
                  <a:pt x="1482391" y="353550"/>
                </a:lnTo>
                <a:lnTo>
                  <a:pt x="1483955" y="339275"/>
                </a:lnTo>
                <a:lnTo>
                  <a:pt x="1507421" y="306619"/>
                </a:lnTo>
                <a:lnTo>
                  <a:pt x="1558850" y="289997"/>
                </a:lnTo>
                <a:lnTo>
                  <a:pt x="1581468" y="288889"/>
                </a:lnTo>
                <a:lnTo>
                  <a:pt x="1770418" y="288889"/>
                </a:lnTo>
                <a:lnTo>
                  <a:pt x="1759287" y="273245"/>
                </a:lnTo>
                <a:lnTo>
                  <a:pt x="1733735" y="250301"/>
                </a:lnTo>
                <a:lnTo>
                  <a:pt x="1703295" y="232050"/>
                </a:lnTo>
                <a:lnTo>
                  <a:pt x="1668292" y="219013"/>
                </a:lnTo>
                <a:lnTo>
                  <a:pt x="1628726" y="211191"/>
                </a:lnTo>
                <a:lnTo>
                  <a:pt x="1584597" y="208584"/>
                </a:lnTo>
                <a:close/>
              </a:path>
              <a:path w="1807210" h="761365">
                <a:moveTo>
                  <a:pt x="1770418" y="288889"/>
                </a:moveTo>
                <a:lnTo>
                  <a:pt x="1581468" y="288889"/>
                </a:lnTo>
                <a:lnTo>
                  <a:pt x="1605651" y="290193"/>
                </a:lnTo>
                <a:lnTo>
                  <a:pt x="1627096" y="294103"/>
                </a:lnTo>
                <a:lnTo>
                  <a:pt x="1675397" y="320763"/>
                </a:lnTo>
                <a:lnTo>
                  <a:pt x="1698276" y="367108"/>
                </a:lnTo>
                <a:lnTo>
                  <a:pt x="1798396" y="367108"/>
                </a:lnTo>
                <a:lnTo>
                  <a:pt x="1791617" y="331649"/>
                </a:lnTo>
                <a:lnTo>
                  <a:pt x="1778689" y="300622"/>
                </a:lnTo>
                <a:lnTo>
                  <a:pt x="1778581" y="300361"/>
                </a:lnTo>
                <a:lnTo>
                  <a:pt x="1770418" y="28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1144067" y="1584144"/>
            <a:ext cx="3616325" cy="975360"/>
          </a:xfrm>
          <a:custGeom>
            <a:avLst/>
            <a:gdLst/>
            <a:ahLst/>
            <a:cxnLst/>
            <a:rect l="l" t="t" r="r" b="b"/>
            <a:pathLst>
              <a:path w="3616325" h="975360">
                <a:moveTo>
                  <a:pt x="304533" y="113678"/>
                </a:moveTo>
                <a:lnTo>
                  <a:pt x="197112" y="113678"/>
                </a:lnTo>
                <a:lnTo>
                  <a:pt x="216927" y="122021"/>
                </a:lnTo>
                <a:lnTo>
                  <a:pt x="208910" y="136557"/>
                </a:lnTo>
                <a:lnTo>
                  <a:pt x="198415" y="150962"/>
                </a:lnTo>
                <a:lnTo>
                  <a:pt x="197112" y="152397"/>
                </a:lnTo>
                <a:lnTo>
                  <a:pt x="197112" y="761333"/>
                </a:lnTo>
                <a:lnTo>
                  <a:pt x="304533" y="761333"/>
                </a:lnTo>
                <a:lnTo>
                  <a:pt x="304533" y="113678"/>
                </a:lnTo>
                <a:close/>
              </a:path>
              <a:path w="3616325" h="975360">
                <a:moveTo>
                  <a:pt x="304533" y="10429"/>
                </a:moveTo>
                <a:lnTo>
                  <a:pt x="219013" y="10429"/>
                </a:lnTo>
                <a:lnTo>
                  <a:pt x="209562" y="26464"/>
                </a:lnTo>
                <a:lnTo>
                  <a:pt x="197894" y="42238"/>
                </a:lnTo>
                <a:lnTo>
                  <a:pt x="167910" y="73004"/>
                </a:lnTo>
                <a:lnTo>
                  <a:pt x="131147" y="100120"/>
                </a:lnTo>
                <a:lnTo>
                  <a:pt x="89691" y="123064"/>
                </a:lnTo>
                <a:lnTo>
                  <a:pt x="45367" y="139751"/>
                </a:lnTo>
                <a:lnTo>
                  <a:pt x="0" y="150180"/>
                </a:lnTo>
                <a:lnTo>
                  <a:pt x="0" y="256558"/>
                </a:lnTo>
                <a:lnTo>
                  <a:pt x="47713" y="245347"/>
                </a:lnTo>
                <a:lnTo>
                  <a:pt x="92820" y="228399"/>
                </a:lnTo>
                <a:lnTo>
                  <a:pt x="134015" y="205716"/>
                </a:lnTo>
                <a:lnTo>
                  <a:pt x="169996" y="179382"/>
                </a:lnTo>
                <a:lnTo>
                  <a:pt x="197112" y="152397"/>
                </a:lnTo>
                <a:lnTo>
                  <a:pt x="197112" y="113678"/>
                </a:lnTo>
                <a:lnTo>
                  <a:pt x="304533" y="113678"/>
                </a:lnTo>
                <a:lnTo>
                  <a:pt x="304533" y="10429"/>
                </a:lnTo>
                <a:close/>
              </a:path>
              <a:path w="3616325" h="975360">
                <a:moveTo>
                  <a:pt x="197112" y="113678"/>
                </a:moveTo>
                <a:lnTo>
                  <a:pt x="197112" y="152397"/>
                </a:lnTo>
                <a:lnTo>
                  <a:pt x="198415" y="150962"/>
                </a:lnTo>
                <a:lnTo>
                  <a:pt x="208910" y="136557"/>
                </a:lnTo>
                <a:lnTo>
                  <a:pt x="216927" y="122021"/>
                </a:lnTo>
                <a:lnTo>
                  <a:pt x="197112" y="113678"/>
                </a:lnTo>
                <a:close/>
              </a:path>
              <a:path w="3616325" h="975360">
                <a:moveTo>
                  <a:pt x="720316" y="0"/>
                </a:moveTo>
                <a:lnTo>
                  <a:pt x="676318" y="3063"/>
                </a:lnTo>
                <a:lnTo>
                  <a:pt x="635058" y="12254"/>
                </a:lnTo>
                <a:lnTo>
                  <a:pt x="596535" y="27572"/>
                </a:lnTo>
                <a:lnTo>
                  <a:pt x="560749" y="49017"/>
                </a:lnTo>
                <a:lnTo>
                  <a:pt x="528223" y="75416"/>
                </a:lnTo>
                <a:lnTo>
                  <a:pt x="499478" y="106638"/>
                </a:lnTo>
                <a:lnTo>
                  <a:pt x="474513" y="142684"/>
                </a:lnTo>
                <a:lnTo>
                  <a:pt x="453328" y="183554"/>
                </a:lnTo>
                <a:lnTo>
                  <a:pt x="436446" y="228074"/>
                </a:lnTo>
                <a:lnTo>
                  <a:pt x="424387" y="276113"/>
                </a:lnTo>
                <a:lnTo>
                  <a:pt x="417152" y="327673"/>
                </a:lnTo>
                <a:lnTo>
                  <a:pt x="414786" y="381709"/>
                </a:lnTo>
                <a:lnTo>
                  <a:pt x="414740" y="382752"/>
                </a:lnTo>
                <a:lnTo>
                  <a:pt x="417152" y="438027"/>
                </a:lnTo>
                <a:lnTo>
                  <a:pt x="424387" y="490173"/>
                </a:lnTo>
                <a:lnTo>
                  <a:pt x="436446" y="539190"/>
                </a:lnTo>
                <a:lnTo>
                  <a:pt x="453328" y="585079"/>
                </a:lnTo>
                <a:lnTo>
                  <a:pt x="474513" y="626535"/>
                </a:lnTo>
                <a:lnTo>
                  <a:pt x="499478" y="663298"/>
                </a:lnTo>
                <a:lnTo>
                  <a:pt x="528223" y="695368"/>
                </a:lnTo>
                <a:lnTo>
                  <a:pt x="560749" y="722744"/>
                </a:lnTo>
                <a:lnTo>
                  <a:pt x="596535" y="744190"/>
                </a:lnTo>
                <a:lnTo>
                  <a:pt x="635058" y="759507"/>
                </a:lnTo>
                <a:lnTo>
                  <a:pt x="676318" y="768698"/>
                </a:lnTo>
                <a:lnTo>
                  <a:pt x="720316" y="771762"/>
                </a:lnTo>
                <a:lnTo>
                  <a:pt x="763858" y="768698"/>
                </a:lnTo>
                <a:lnTo>
                  <a:pt x="804793" y="759507"/>
                </a:lnTo>
                <a:lnTo>
                  <a:pt x="843120" y="744190"/>
                </a:lnTo>
                <a:lnTo>
                  <a:pt x="878841" y="722744"/>
                </a:lnTo>
                <a:lnTo>
                  <a:pt x="911367" y="695368"/>
                </a:lnTo>
                <a:lnTo>
                  <a:pt x="927960" y="676856"/>
                </a:lnTo>
                <a:lnTo>
                  <a:pt x="720316" y="676856"/>
                </a:lnTo>
                <a:lnTo>
                  <a:pt x="691245" y="674574"/>
                </a:lnTo>
                <a:lnTo>
                  <a:pt x="640142" y="656323"/>
                </a:lnTo>
                <a:lnTo>
                  <a:pt x="598946" y="620212"/>
                </a:lnTo>
                <a:lnTo>
                  <a:pt x="567659" y="568588"/>
                </a:lnTo>
                <a:lnTo>
                  <a:pt x="545953" y="502362"/>
                </a:lnTo>
                <a:lnTo>
                  <a:pt x="535002" y="424664"/>
                </a:lnTo>
                <a:lnTo>
                  <a:pt x="533667" y="382752"/>
                </a:lnTo>
                <a:lnTo>
                  <a:pt x="533633" y="381709"/>
                </a:lnTo>
                <a:lnTo>
                  <a:pt x="534937" y="339405"/>
                </a:lnTo>
                <a:lnTo>
                  <a:pt x="538848" y="300100"/>
                </a:lnTo>
                <a:lnTo>
                  <a:pt x="554492" y="230485"/>
                </a:lnTo>
                <a:lnTo>
                  <a:pt x="581086" y="173125"/>
                </a:lnTo>
                <a:lnTo>
                  <a:pt x="617067" y="130365"/>
                </a:lnTo>
                <a:lnTo>
                  <a:pt x="663738" y="103770"/>
                </a:lnTo>
                <a:lnTo>
                  <a:pt x="720316" y="94905"/>
                </a:lnTo>
                <a:lnTo>
                  <a:pt x="929310" y="94905"/>
                </a:lnTo>
                <a:lnTo>
                  <a:pt x="911367" y="75416"/>
                </a:lnTo>
                <a:lnTo>
                  <a:pt x="878841" y="49017"/>
                </a:lnTo>
                <a:lnTo>
                  <a:pt x="843512" y="27572"/>
                </a:lnTo>
                <a:lnTo>
                  <a:pt x="805315" y="12254"/>
                </a:lnTo>
                <a:lnTo>
                  <a:pt x="764249" y="3063"/>
                </a:lnTo>
                <a:lnTo>
                  <a:pt x="720316" y="0"/>
                </a:lnTo>
                <a:close/>
              </a:path>
              <a:path w="3616325" h="975360">
                <a:moveTo>
                  <a:pt x="929310" y="94905"/>
                </a:moveTo>
                <a:lnTo>
                  <a:pt x="720316" y="94905"/>
                </a:lnTo>
                <a:lnTo>
                  <a:pt x="749323" y="97122"/>
                </a:lnTo>
                <a:lnTo>
                  <a:pt x="775852" y="103770"/>
                </a:lnTo>
                <a:lnTo>
                  <a:pt x="821480" y="130365"/>
                </a:lnTo>
                <a:lnTo>
                  <a:pt x="857982" y="172342"/>
                </a:lnTo>
                <a:lnTo>
                  <a:pt x="884055" y="229442"/>
                </a:lnTo>
                <a:lnTo>
                  <a:pt x="900481" y="299840"/>
                </a:lnTo>
                <a:lnTo>
                  <a:pt x="904590" y="339405"/>
                </a:lnTo>
                <a:lnTo>
                  <a:pt x="905957" y="381709"/>
                </a:lnTo>
                <a:lnTo>
                  <a:pt x="904588" y="424664"/>
                </a:lnTo>
                <a:lnTo>
                  <a:pt x="900481" y="464882"/>
                </a:lnTo>
                <a:lnTo>
                  <a:pt x="884055" y="537104"/>
                </a:lnTo>
                <a:lnTo>
                  <a:pt x="857982" y="595769"/>
                </a:lnTo>
                <a:lnTo>
                  <a:pt x="821480" y="640354"/>
                </a:lnTo>
                <a:lnTo>
                  <a:pt x="775330" y="667730"/>
                </a:lnTo>
                <a:lnTo>
                  <a:pt x="720316" y="676856"/>
                </a:lnTo>
                <a:lnTo>
                  <a:pt x="927960" y="676856"/>
                </a:lnTo>
                <a:lnTo>
                  <a:pt x="965077" y="626535"/>
                </a:lnTo>
                <a:lnTo>
                  <a:pt x="986261" y="585079"/>
                </a:lnTo>
                <a:lnTo>
                  <a:pt x="1003144" y="539581"/>
                </a:lnTo>
                <a:lnTo>
                  <a:pt x="1015203" y="490694"/>
                </a:lnTo>
                <a:lnTo>
                  <a:pt x="1022438" y="438418"/>
                </a:lnTo>
                <a:lnTo>
                  <a:pt x="1024850" y="382752"/>
                </a:lnTo>
                <a:lnTo>
                  <a:pt x="1022438" y="327673"/>
                </a:lnTo>
                <a:lnTo>
                  <a:pt x="1015203" y="276113"/>
                </a:lnTo>
                <a:lnTo>
                  <a:pt x="1003144" y="228074"/>
                </a:lnTo>
                <a:lnTo>
                  <a:pt x="986261" y="183554"/>
                </a:lnTo>
                <a:lnTo>
                  <a:pt x="965077" y="142684"/>
                </a:lnTo>
                <a:lnTo>
                  <a:pt x="940112" y="106638"/>
                </a:lnTo>
                <a:lnTo>
                  <a:pt x="929310" y="94905"/>
                </a:lnTo>
                <a:close/>
              </a:path>
              <a:path w="3616325" h="975360">
                <a:moveTo>
                  <a:pt x="1479189" y="0"/>
                </a:moveTo>
                <a:lnTo>
                  <a:pt x="1427043" y="3128"/>
                </a:lnTo>
                <a:lnTo>
                  <a:pt x="1378025" y="12515"/>
                </a:lnTo>
                <a:lnTo>
                  <a:pt x="1332137" y="28158"/>
                </a:lnTo>
                <a:lnTo>
                  <a:pt x="1289377" y="50060"/>
                </a:lnTo>
                <a:lnTo>
                  <a:pt x="1250398" y="77045"/>
                </a:lnTo>
                <a:lnTo>
                  <a:pt x="1215851" y="108985"/>
                </a:lnTo>
                <a:lnTo>
                  <a:pt x="1185737" y="145878"/>
                </a:lnTo>
                <a:lnTo>
                  <a:pt x="1160055" y="187725"/>
                </a:lnTo>
                <a:lnTo>
                  <a:pt x="1139978" y="233223"/>
                </a:lnTo>
                <a:lnTo>
                  <a:pt x="1125638" y="282110"/>
                </a:lnTo>
                <a:lnTo>
                  <a:pt x="1117034" y="334386"/>
                </a:lnTo>
                <a:lnTo>
                  <a:pt x="1114274" y="387966"/>
                </a:lnTo>
                <a:lnTo>
                  <a:pt x="1114166" y="390052"/>
                </a:lnTo>
                <a:lnTo>
                  <a:pt x="1117034" y="446044"/>
                </a:lnTo>
                <a:lnTo>
                  <a:pt x="1125638" y="498255"/>
                </a:lnTo>
                <a:lnTo>
                  <a:pt x="1139978" y="546686"/>
                </a:lnTo>
                <a:lnTo>
                  <a:pt x="1160055" y="591336"/>
                </a:lnTo>
                <a:lnTo>
                  <a:pt x="1185932" y="631749"/>
                </a:lnTo>
                <a:lnTo>
                  <a:pt x="1216633" y="667470"/>
                </a:lnTo>
                <a:lnTo>
                  <a:pt x="1252158" y="698496"/>
                </a:lnTo>
                <a:lnTo>
                  <a:pt x="1292506" y="724830"/>
                </a:lnTo>
                <a:lnTo>
                  <a:pt x="1337286" y="745363"/>
                </a:lnTo>
                <a:lnTo>
                  <a:pt x="1386108" y="760029"/>
                </a:lnTo>
                <a:lnTo>
                  <a:pt x="1438971" y="768829"/>
                </a:lnTo>
                <a:lnTo>
                  <a:pt x="1495876" y="771762"/>
                </a:lnTo>
                <a:lnTo>
                  <a:pt x="1543524" y="769871"/>
                </a:lnTo>
                <a:lnTo>
                  <a:pt x="1588435" y="764201"/>
                </a:lnTo>
                <a:lnTo>
                  <a:pt x="1630608" y="754749"/>
                </a:lnTo>
                <a:lnTo>
                  <a:pt x="1670044" y="741517"/>
                </a:lnTo>
                <a:lnTo>
                  <a:pt x="1707002" y="724048"/>
                </a:lnTo>
                <a:lnTo>
                  <a:pt x="1741744" y="702929"/>
                </a:lnTo>
                <a:lnTo>
                  <a:pt x="1773243" y="678942"/>
                </a:lnTo>
                <a:lnTo>
                  <a:pt x="1503176" y="678942"/>
                </a:lnTo>
                <a:lnTo>
                  <a:pt x="1460938" y="676791"/>
                </a:lnTo>
                <a:lnTo>
                  <a:pt x="1421828" y="670338"/>
                </a:lnTo>
                <a:lnTo>
                  <a:pt x="1352995" y="644525"/>
                </a:lnTo>
                <a:lnTo>
                  <a:pt x="1298763" y="601765"/>
                </a:lnTo>
                <a:lnTo>
                  <a:pt x="1259132" y="544405"/>
                </a:lnTo>
                <a:lnTo>
                  <a:pt x="1234884" y="472443"/>
                </a:lnTo>
                <a:lnTo>
                  <a:pt x="1228822" y="431769"/>
                </a:lnTo>
                <a:lnTo>
                  <a:pt x="1226898" y="390052"/>
                </a:lnTo>
                <a:lnTo>
                  <a:pt x="1226802" y="387966"/>
                </a:lnTo>
                <a:lnTo>
                  <a:pt x="1228757" y="344620"/>
                </a:lnTo>
                <a:lnTo>
                  <a:pt x="1234624" y="304272"/>
                </a:lnTo>
                <a:lnTo>
                  <a:pt x="1244401" y="266922"/>
                </a:lnTo>
                <a:lnTo>
                  <a:pt x="1275819" y="201544"/>
                </a:lnTo>
                <a:lnTo>
                  <a:pt x="1320665" y="150441"/>
                </a:lnTo>
                <a:lnTo>
                  <a:pt x="1377699" y="114395"/>
                </a:lnTo>
                <a:lnTo>
                  <a:pt x="1444968" y="96144"/>
                </a:lnTo>
                <a:lnTo>
                  <a:pt x="1482318" y="93862"/>
                </a:lnTo>
                <a:lnTo>
                  <a:pt x="1724150" y="93862"/>
                </a:lnTo>
                <a:lnTo>
                  <a:pt x="1723689" y="93341"/>
                </a:lnTo>
                <a:lnTo>
                  <a:pt x="1666850" y="49538"/>
                </a:lnTo>
                <a:lnTo>
                  <a:pt x="1598082" y="18185"/>
                </a:lnTo>
                <a:lnTo>
                  <a:pt x="1560537" y="8082"/>
                </a:lnTo>
                <a:lnTo>
                  <a:pt x="1520906" y="2020"/>
                </a:lnTo>
                <a:lnTo>
                  <a:pt x="1479189" y="0"/>
                </a:lnTo>
                <a:close/>
              </a:path>
              <a:path w="3616325" h="975360">
                <a:moveTo>
                  <a:pt x="1694031" y="611798"/>
                </a:moveTo>
                <a:lnTo>
                  <a:pt x="1658571" y="639311"/>
                </a:lnTo>
                <a:lnTo>
                  <a:pt x="1613726" y="661212"/>
                </a:lnTo>
                <a:lnTo>
                  <a:pt x="1562101" y="674509"/>
                </a:lnTo>
                <a:lnTo>
                  <a:pt x="1503176" y="678942"/>
                </a:lnTo>
                <a:lnTo>
                  <a:pt x="1773243" y="678942"/>
                </a:lnTo>
                <a:lnTo>
                  <a:pt x="1774271" y="678160"/>
                </a:lnTo>
                <a:lnTo>
                  <a:pt x="1804580" y="649740"/>
                </a:lnTo>
                <a:lnTo>
                  <a:pt x="1694031" y="649740"/>
                </a:lnTo>
                <a:lnTo>
                  <a:pt x="1694031" y="611798"/>
                </a:lnTo>
                <a:close/>
              </a:path>
              <a:path w="3616325" h="975360">
                <a:moveTo>
                  <a:pt x="1697160" y="609066"/>
                </a:moveTo>
                <a:lnTo>
                  <a:pt x="1694031" y="611798"/>
                </a:lnTo>
                <a:lnTo>
                  <a:pt x="1694031" y="649740"/>
                </a:lnTo>
                <a:lnTo>
                  <a:pt x="1804580" y="649740"/>
                </a:lnTo>
                <a:lnTo>
                  <a:pt x="1697160" y="609066"/>
                </a:lnTo>
                <a:close/>
              </a:path>
              <a:path w="3616325" h="975360">
                <a:moveTo>
                  <a:pt x="1804580" y="609066"/>
                </a:moveTo>
                <a:lnTo>
                  <a:pt x="1697160" y="609066"/>
                </a:lnTo>
                <a:lnTo>
                  <a:pt x="1804580" y="649740"/>
                </a:lnTo>
                <a:lnTo>
                  <a:pt x="1804580" y="609066"/>
                </a:lnTo>
                <a:close/>
              </a:path>
              <a:path w="3616325" h="975360">
                <a:moveTo>
                  <a:pt x="1694031" y="419254"/>
                </a:moveTo>
                <a:lnTo>
                  <a:pt x="1694031" y="611798"/>
                </a:lnTo>
                <a:lnTo>
                  <a:pt x="1697160" y="609066"/>
                </a:lnTo>
                <a:lnTo>
                  <a:pt x="1804580" y="609066"/>
                </a:lnTo>
                <a:lnTo>
                  <a:pt x="1804580" y="451585"/>
                </a:lnTo>
                <a:lnTo>
                  <a:pt x="1726361" y="451585"/>
                </a:lnTo>
                <a:lnTo>
                  <a:pt x="1694031" y="419254"/>
                </a:lnTo>
                <a:close/>
              </a:path>
              <a:path w="3616325" h="975360">
                <a:moveTo>
                  <a:pt x="1804580" y="359808"/>
                </a:moveTo>
                <a:lnTo>
                  <a:pt x="1502133" y="359808"/>
                </a:lnTo>
                <a:lnTo>
                  <a:pt x="1502133" y="451585"/>
                </a:lnTo>
                <a:lnTo>
                  <a:pt x="1694031" y="451585"/>
                </a:lnTo>
                <a:lnTo>
                  <a:pt x="1694031" y="419254"/>
                </a:lnTo>
                <a:lnTo>
                  <a:pt x="1804580" y="419254"/>
                </a:lnTo>
                <a:lnTo>
                  <a:pt x="1804580" y="359808"/>
                </a:lnTo>
                <a:close/>
              </a:path>
              <a:path w="3616325" h="975360">
                <a:moveTo>
                  <a:pt x="1804580" y="419254"/>
                </a:moveTo>
                <a:lnTo>
                  <a:pt x="1694031" y="419254"/>
                </a:lnTo>
                <a:lnTo>
                  <a:pt x="1726361" y="451585"/>
                </a:lnTo>
                <a:lnTo>
                  <a:pt x="1804580" y="451585"/>
                </a:lnTo>
                <a:lnTo>
                  <a:pt x="1804580" y="419254"/>
                </a:lnTo>
                <a:close/>
              </a:path>
              <a:path w="3616325" h="975360">
                <a:moveTo>
                  <a:pt x="1724150" y="93862"/>
                </a:moveTo>
                <a:lnTo>
                  <a:pt x="1482318" y="93862"/>
                </a:lnTo>
                <a:lnTo>
                  <a:pt x="1522796" y="96535"/>
                </a:lnTo>
                <a:lnTo>
                  <a:pt x="1559754" y="104552"/>
                </a:lnTo>
                <a:lnTo>
                  <a:pt x="1623112" y="136622"/>
                </a:lnTo>
                <a:lnTo>
                  <a:pt x="1667958" y="185900"/>
                </a:lnTo>
                <a:lnTo>
                  <a:pt x="1689859" y="250301"/>
                </a:lnTo>
                <a:lnTo>
                  <a:pt x="1800409" y="250301"/>
                </a:lnTo>
                <a:lnTo>
                  <a:pt x="1793956" y="214385"/>
                </a:lnTo>
                <a:lnTo>
                  <a:pt x="1782940" y="180686"/>
                </a:lnTo>
                <a:lnTo>
                  <a:pt x="1767361" y="149203"/>
                </a:lnTo>
                <a:lnTo>
                  <a:pt x="1747220" y="119936"/>
                </a:lnTo>
                <a:lnTo>
                  <a:pt x="1724150" y="93862"/>
                </a:lnTo>
                <a:close/>
              </a:path>
              <a:path w="3616325" h="975360">
                <a:moveTo>
                  <a:pt x="2009767" y="10429"/>
                </a:moveTo>
                <a:lnTo>
                  <a:pt x="1928419" y="10429"/>
                </a:lnTo>
                <a:lnTo>
                  <a:pt x="1928419" y="761333"/>
                </a:lnTo>
                <a:lnTo>
                  <a:pt x="2009767" y="761333"/>
                </a:lnTo>
                <a:lnTo>
                  <a:pt x="2009767" y="675813"/>
                </a:lnTo>
                <a:lnTo>
                  <a:pt x="2038969" y="675813"/>
                </a:lnTo>
                <a:lnTo>
                  <a:pt x="2038969" y="409868"/>
                </a:lnTo>
                <a:lnTo>
                  <a:pt x="2009767" y="409868"/>
                </a:lnTo>
                <a:lnTo>
                  <a:pt x="2009767" y="326434"/>
                </a:lnTo>
                <a:lnTo>
                  <a:pt x="2038969" y="326434"/>
                </a:lnTo>
                <a:lnTo>
                  <a:pt x="2038969" y="95948"/>
                </a:lnTo>
                <a:lnTo>
                  <a:pt x="2009767" y="95948"/>
                </a:lnTo>
                <a:lnTo>
                  <a:pt x="2009767" y="10429"/>
                </a:lnTo>
                <a:close/>
              </a:path>
              <a:path w="3616325" h="975360">
                <a:moveTo>
                  <a:pt x="2038969" y="675813"/>
                </a:moveTo>
                <a:lnTo>
                  <a:pt x="2009767" y="675813"/>
                </a:lnTo>
                <a:lnTo>
                  <a:pt x="2009767" y="761333"/>
                </a:lnTo>
                <a:lnTo>
                  <a:pt x="2038969" y="761333"/>
                </a:lnTo>
                <a:lnTo>
                  <a:pt x="2038969" y="675813"/>
                </a:lnTo>
                <a:close/>
              </a:path>
              <a:path w="3616325" h="975360">
                <a:moveTo>
                  <a:pt x="2238167" y="10429"/>
                </a:moveTo>
                <a:lnTo>
                  <a:pt x="2038969" y="10429"/>
                </a:lnTo>
                <a:lnTo>
                  <a:pt x="2038969" y="95948"/>
                </a:lnTo>
                <a:lnTo>
                  <a:pt x="2221480" y="95948"/>
                </a:lnTo>
                <a:lnTo>
                  <a:pt x="2251334" y="97773"/>
                </a:lnTo>
                <a:lnTo>
                  <a:pt x="2299309" y="112374"/>
                </a:lnTo>
                <a:lnTo>
                  <a:pt x="2332030" y="140859"/>
                </a:lnTo>
                <a:lnTo>
                  <a:pt x="2348717" y="182055"/>
                </a:lnTo>
                <a:lnTo>
                  <a:pt x="2350803" y="207541"/>
                </a:lnTo>
                <a:lnTo>
                  <a:pt x="2348587" y="234592"/>
                </a:lnTo>
                <a:lnTo>
                  <a:pt x="2330857" y="278916"/>
                </a:lnTo>
                <a:lnTo>
                  <a:pt x="2296310" y="309421"/>
                </a:lnTo>
                <a:lnTo>
                  <a:pt x="2247293" y="324544"/>
                </a:lnTo>
                <a:lnTo>
                  <a:pt x="2217309" y="326434"/>
                </a:lnTo>
                <a:lnTo>
                  <a:pt x="2038969" y="326434"/>
                </a:lnTo>
                <a:lnTo>
                  <a:pt x="2038969" y="409868"/>
                </a:lnTo>
                <a:lnTo>
                  <a:pt x="2227738" y="409868"/>
                </a:lnTo>
                <a:lnTo>
                  <a:pt x="2258830" y="412214"/>
                </a:lnTo>
                <a:lnTo>
                  <a:pt x="2310455" y="430987"/>
                </a:lnTo>
                <a:lnTo>
                  <a:pt x="2347869" y="467750"/>
                </a:lnTo>
                <a:lnTo>
                  <a:pt x="2367164" y="517810"/>
                </a:lnTo>
                <a:lnTo>
                  <a:pt x="2369575" y="547534"/>
                </a:lnTo>
                <a:lnTo>
                  <a:pt x="2367294" y="575692"/>
                </a:lnTo>
                <a:lnTo>
                  <a:pt x="2349043" y="622624"/>
                </a:lnTo>
                <a:lnTo>
                  <a:pt x="2313583" y="656454"/>
                </a:lnTo>
                <a:lnTo>
                  <a:pt x="2264045" y="673662"/>
                </a:lnTo>
                <a:lnTo>
                  <a:pt x="2233996" y="675813"/>
                </a:lnTo>
                <a:lnTo>
                  <a:pt x="2038969" y="675813"/>
                </a:lnTo>
                <a:lnTo>
                  <a:pt x="2038969" y="761333"/>
                </a:lnTo>
                <a:lnTo>
                  <a:pt x="2251725" y="761333"/>
                </a:lnTo>
                <a:lnTo>
                  <a:pt x="2285099" y="759768"/>
                </a:lnTo>
                <a:lnTo>
                  <a:pt x="2345588" y="747253"/>
                </a:lnTo>
                <a:lnTo>
                  <a:pt x="2397278" y="722484"/>
                </a:lnTo>
                <a:lnTo>
                  <a:pt x="2437430" y="687024"/>
                </a:lnTo>
                <a:lnTo>
                  <a:pt x="2465785" y="641592"/>
                </a:lnTo>
                <a:lnTo>
                  <a:pt x="2480386" y="588925"/>
                </a:lnTo>
                <a:lnTo>
                  <a:pt x="2482211" y="560049"/>
                </a:lnTo>
                <a:lnTo>
                  <a:pt x="2480516" y="530716"/>
                </a:lnTo>
                <a:lnTo>
                  <a:pt x="2466958" y="477527"/>
                </a:lnTo>
                <a:lnTo>
                  <a:pt x="2440364" y="431965"/>
                </a:lnTo>
                <a:lnTo>
                  <a:pt x="2403861" y="395984"/>
                </a:lnTo>
                <a:lnTo>
                  <a:pt x="2371661" y="376494"/>
                </a:lnTo>
                <a:lnTo>
                  <a:pt x="2272584" y="376494"/>
                </a:lnTo>
                <a:lnTo>
                  <a:pt x="2277798" y="354593"/>
                </a:lnTo>
                <a:lnTo>
                  <a:pt x="2369575" y="354593"/>
                </a:lnTo>
                <a:lnTo>
                  <a:pt x="2389782" y="342013"/>
                </a:lnTo>
                <a:lnTo>
                  <a:pt x="2423155" y="310204"/>
                </a:lnTo>
                <a:lnTo>
                  <a:pt x="2447273" y="269334"/>
                </a:lnTo>
                <a:lnTo>
                  <a:pt x="2459788" y="221360"/>
                </a:lnTo>
                <a:lnTo>
                  <a:pt x="2461353" y="195026"/>
                </a:lnTo>
                <a:lnTo>
                  <a:pt x="2457572" y="154547"/>
                </a:lnTo>
                <a:lnTo>
                  <a:pt x="2427327" y="87279"/>
                </a:lnTo>
                <a:lnTo>
                  <a:pt x="2368011" y="38588"/>
                </a:lnTo>
                <a:lnTo>
                  <a:pt x="2329944" y="22944"/>
                </a:lnTo>
                <a:lnTo>
                  <a:pt x="2286663" y="13557"/>
                </a:lnTo>
                <a:lnTo>
                  <a:pt x="2238167" y="10429"/>
                </a:lnTo>
                <a:close/>
              </a:path>
              <a:path w="3616325" h="975360">
                <a:moveTo>
                  <a:pt x="2038969" y="326434"/>
                </a:moveTo>
                <a:lnTo>
                  <a:pt x="2009767" y="326434"/>
                </a:lnTo>
                <a:lnTo>
                  <a:pt x="2009767" y="409868"/>
                </a:lnTo>
                <a:lnTo>
                  <a:pt x="2038969" y="409868"/>
                </a:lnTo>
                <a:lnTo>
                  <a:pt x="2038969" y="326434"/>
                </a:lnTo>
                <a:close/>
              </a:path>
              <a:path w="3616325" h="975360">
                <a:moveTo>
                  <a:pt x="2277798" y="354593"/>
                </a:moveTo>
                <a:lnTo>
                  <a:pt x="2272584" y="376494"/>
                </a:lnTo>
                <a:lnTo>
                  <a:pt x="2298983" y="375126"/>
                </a:lnTo>
                <a:lnTo>
                  <a:pt x="2323947" y="371019"/>
                </a:lnTo>
                <a:lnTo>
                  <a:pt x="2344245" y="365115"/>
                </a:lnTo>
                <a:lnTo>
                  <a:pt x="2333073" y="361372"/>
                </a:lnTo>
                <a:lnTo>
                  <a:pt x="2306218" y="356288"/>
                </a:lnTo>
                <a:lnTo>
                  <a:pt x="2277798" y="354593"/>
                </a:lnTo>
                <a:close/>
              </a:path>
              <a:path w="3616325" h="975360">
                <a:moveTo>
                  <a:pt x="2344245" y="365115"/>
                </a:moveTo>
                <a:lnTo>
                  <a:pt x="2323947" y="371019"/>
                </a:lnTo>
                <a:lnTo>
                  <a:pt x="2298983" y="375126"/>
                </a:lnTo>
                <a:lnTo>
                  <a:pt x="2272584" y="376494"/>
                </a:lnTo>
                <a:lnTo>
                  <a:pt x="2371661" y="376494"/>
                </a:lnTo>
                <a:lnTo>
                  <a:pt x="2358364" y="369846"/>
                </a:lnTo>
                <a:lnTo>
                  <a:pt x="2344245" y="365115"/>
                </a:lnTo>
                <a:close/>
              </a:path>
              <a:path w="3616325" h="975360">
                <a:moveTo>
                  <a:pt x="2369575" y="354593"/>
                </a:moveTo>
                <a:lnTo>
                  <a:pt x="2277798" y="354593"/>
                </a:lnTo>
                <a:lnTo>
                  <a:pt x="2306218" y="356288"/>
                </a:lnTo>
                <a:lnTo>
                  <a:pt x="2333073" y="361372"/>
                </a:lnTo>
                <a:lnTo>
                  <a:pt x="2344245" y="365115"/>
                </a:lnTo>
                <a:lnTo>
                  <a:pt x="2347478" y="364175"/>
                </a:lnTo>
                <a:lnTo>
                  <a:pt x="2369575" y="354593"/>
                </a:lnTo>
                <a:close/>
              </a:path>
              <a:path w="3616325" h="975360">
                <a:moveTo>
                  <a:pt x="2038969" y="10429"/>
                </a:moveTo>
                <a:lnTo>
                  <a:pt x="2009767" y="10429"/>
                </a:lnTo>
                <a:lnTo>
                  <a:pt x="2009767" y="95948"/>
                </a:lnTo>
                <a:lnTo>
                  <a:pt x="2038969" y="95948"/>
                </a:lnTo>
                <a:lnTo>
                  <a:pt x="2038969" y="10429"/>
                </a:lnTo>
                <a:close/>
              </a:path>
              <a:path w="3616325" h="975360">
                <a:moveTo>
                  <a:pt x="2686257" y="229442"/>
                </a:moveTo>
                <a:lnTo>
                  <a:pt x="2583008" y="229442"/>
                </a:lnTo>
                <a:lnTo>
                  <a:pt x="2583008" y="975132"/>
                </a:lnTo>
                <a:lnTo>
                  <a:pt x="2691472" y="975132"/>
                </a:lnTo>
                <a:lnTo>
                  <a:pt x="2691472" y="673684"/>
                </a:lnTo>
                <a:lnTo>
                  <a:pt x="2686778" y="664667"/>
                </a:lnTo>
                <a:lnTo>
                  <a:pt x="2676871" y="634096"/>
                </a:lnTo>
                <a:lnTo>
                  <a:pt x="2691472" y="632010"/>
                </a:lnTo>
                <a:lnTo>
                  <a:pt x="2729017" y="632010"/>
                </a:lnTo>
                <a:lnTo>
                  <a:pt x="2710766" y="604764"/>
                </a:lnTo>
                <a:lnTo>
                  <a:pt x="2697729" y="573085"/>
                </a:lnTo>
                <a:lnTo>
                  <a:pt x="2689907" y="536974"/>
                </a:lnTo>
                <a:lnTo>
                  <a:pt x="2687300" y="496430"/>
                </a:lnTo>
                <a:lnTo>
                  <a:pt x="2689907" y="455039"/>
                </a:lnTo>
                <a:lnTo>
                  <a:pt x="2697729" y="418472"/>
                </a:lnTo>
                <a:lnTo>
                  <a:pt x="2710766" y="386728"/>
                </a:lnTo>
                <a:lnTo>
                  <a:pt x="2729017" y="359808"/>
                </a:lnTo>
                <a:lnTo>
                  <a:pt x="2737832" y="351464"/>
                </a:lnTo>
                <a:lnTo>
                  <a:pt x="2686257" y="351464"/>
                </a:lnTo>
                <a:lnTo>
                  <a:pt x="2675828" y="348335"/>
                </a:lnTo>
                <a:lnTo>
                  <a:pt x="2686257" y="320418"/>
                </a:lnTo>
                <a:lnTo>
                  <a:pt x="2686257" y="229442"/>
                </a:lnTo>
                <a:close/>
              </a:path>
              <a:path w="3616325" h="975360">
                <a:moveTo>
                  <a:pt x="2729017" y="632010"/>
                </a:moveTo>
                <a:lnTo>
                  <a:pt x="2691472" y="632010"/>
                </a:lnTo>
                <a:lnTo>
                  <a:pt x="2691472" y="673684"/>
                </a:lnTo>
                <a:lnTo>
                  <a:pt x="2719109" y="715248"/>
                </a:lnTo>
                <a:lnTo>
                  <a:pt x="2768126" y="750773"/>
                </a:lnTo>
                <a:lnTo>
                  <a:pt x="2831024" y="768568"/>
                </a:lnTo>
                <a:lnTo>
                  <a:pt x="2831760" y="768568"/>
                </a:lnTo>
                <a:lnTo>
                  <a:pt x="2866683" y="770719"/>
                </a:lnTo>
                <a:lnTo>
                  <a:pt x="2934994" y="762115"/>
                </a:lnTo>
                <a:lnTo>
                  <a:pt x="2993919" y="736302"/>
                </a:lnTo>
                <a:lnTo>
                  <a:pt x="3042154" y="694846"/>
                </a:lnTo>
                <a:lnTo>
                  <a:pt x="3052579" y="681028"/>
                </a:lnTo>
                <a:lnTo>
                  <a:pt x="2843738" y="681028"/>
                </a:lnTo>
                <a:lnTo>
                  <a:pt x="2809582" y="677964"/>
                </a:lnTo>
                <a:lnTo>
                  <a:pt x="2779293" y="668838"/>
                </a:lnTo>
                <a:lnTo>
                  <a:pt x="2778620" y="668513"/>
                </a:lnTo>
                <a:lnTo>
                  <a:pt x="2752222" y="653455"/>
                </a:lnTo>
                <a:lnTo>
                  <a:pt x="2729017" y="632010"/>
                </a:lnTo>
                <a:close/>
              </a:path>
              <a:path w="3616325" h="975360">
                <a:moveTo>
                  <a:pt x="3056076" y="309747"/>
                </a:moveTo>
                <a:lnTo>
                  <a:pt x="2842695" y="309747"/>
                </a:lnTo>
                <a:lnTo>
                  <a:pt x="2877511" y="312876"/>
                </a:lnTo>
                <a:lnTo>
                  <a:pt x="2877001" y="312876"/>
                </a:lnTo>
                <a:lnTo>
                  <a:pt x="2933625" y="337320"/>
                </a:lnTo>
                <a:lnTo>
                  <a:pt x="2974625" y="385164"/>
                </a:lnTo>
                <a:lnTo>
                  <a:pt x="2995483" y="452432"/>
                </a:lnTo>
                <a:lnTo>
                  <a:pt x="2998090" y="493302"/>
                </a:lnTo>
                <a:lnTo>
                  <a:pt x="2995549" y="533715"/>
                </a:lnTo>
                <a:lnTo>
                  <a:pt x="2995483" y="534758"/>
                </a:lnTo>
                <a:lnTo>
                  <a:pt x="2974625" y="603591"/>
                </a:lnTo>
                <a:lnTo>
                  <a:pt x="2933690" y="652869"/>
                </a:lnTo>
                <a:lnTo>
                  <a:pt x="2877164" y="677964"/>
                </a:lnTo>
                <a:lnTo>
                  <a:pt x="2876672" y="677964"/>
                </a:lnTo>
                <a:lnTo>
                  <a:pt x="2843738" y="681028"/>
                </a:lnTo>
                <a:lnTo>
                  <a:pt x="3052579" y="681028"/>
                </a:lnTo>
                <a:lnTo>
                  <a:pt x="3061774" y="668838"/>
                </a:lnTo>
                <a:lnTo>
                  <a:pt x="3091628" y="606719"/>
                </a:lnTo>
                <a:lnTo>
                  <a:pt x="3106750" y="533715"/>
                </a:lnTo>
                <a:lnTo>
                  <a:pt x="3108640" y="493302"/>
                </a:lnTo>
                <a:lnTo>
                  <a:pt x="3106890" y="455039"/>
                </a:lnTo>
                <a:lnTo>
                  <a:pt x="3101378" y="416386"/>
                </a:lnTo>
                <a:lnTo>
                  <a:pt x="3079439" y="349378"/>
                </a:lnTo>
                <a:lnTo>
                  <a:pt x="3063366" y="319720"/>
                </a:lnTo>
                <a:lnTo>
                  <a:pt x="3056076" y="309747"/>
                </a:lnTo>
                <a:close/>
              </a:path>
              <a:path w="3616325" h="975360">
                <a:moveTo>
                  <a:pt x="2691472" y="632010"/>
                </a:moveTo>
                <a:lnTo>
                  <a:pt x="2676871" y="634096"/>
                </a:lnTo>
                <a:lnTo>
                  <a:pt x="2686778" y="664667"/>
                </a:lnTo>
                <a:lnTo>
                  <a:pt x="2691472" y="673684"/>
                </a:lnTo>
                <a:lnTo>
                  <a:pt x="2691472" y="632010"/>
                </a:lnTo>
                <a:close/>
              </a:path>
              <a:path w="3616325" h="975360">
                <a:moveTo>
                  <a:pt x="2686257" y="320418"/>
                </a:moveTo>
                <a:lnTo>
                  <a:pt x="2675828" y="348335"/>
                </a:lnTo>
                <a:lnTo>
                  <a:pt x="2686257" y="351464"/>
                </a:lnTo>
                <a:lnTo>
                  <a:pt x="2686257" y="320418"/>
                </a:lnTo>
                <a:close/>
              </a:path>
              <a:path w="3616325" h="975360">
                <a:moveTo>
                  <a:pt x="2873983" y="219013"/>
                </a:moveTo>
                <a:lnTo>
                  <a:pt x="2805671" y="227617"/>
                </a:lnTo>
                <a:lnTo>
                  <a:pt x="2746746" y="253430"/>
                </a:lnTo>
                <a:lnTo>
                  <a:pt x="2701901" y="294364"/>
                </a:lnTo>
                <a:lnTo>
                  <a:pt x="2686257" y="320418"/>
                </a:lnTo>
                <a:lnTo>
                  <a:pt x="2686257" y="351464"/>
                </a:lnTo>
                <a:lnTo>
                  <a:pt x="2737832" y="351464"/>
                </a:lnTo>
                <a:lnTo>
                  <a:pt x="2752156" y="337906"/>
                </a:lnTo>
                <a:lnTo>
                  <a:pt x="2778816" y="322262"/>
                </a:lnTo>
                <a:lnTo>
                  <a:pt x="2808996" y="312876"/>
                </a:lnTo>
                <a:lnTo>
                  <a:pt x="2842695" y="309747"/>
                </a:lnTo>
                <a:lnTo>
                  <a:pt x="3056076" y="309747"/>
                </a:lnTo>
                <a:lnTo>
                  <a:pt x="3045022" y="294625"/>
                </a:lnTo>
                <a:lnTo>
                  <a:pt x="2998090" y="253430"/>
                </a:lnTo>
                <a:lnTo>
                  <a:pt x="2940991" y="227617"/>
                </a:lnTo>
                <a:lnTo>
                  <a:pt x="2908725" y="221164"/>
                </a:lnTo>
                <a:lnTo>
                  <a:pt x="2873983" y="219013"/>
                </a:lnTo>
                <a:close/>
              </a:path>
              <a:path w="3616325" h="975360">
                <a:moveTo>
                  <a:pt x="3268476" y="596551"/>
                </a:moveTo>
                <a:lnTo>
                  <a:pt x="3168356" y="596551"/>
                </a:lnTo>
                <a:lnTo>
                  <a:pt x="3175815" y="635726"/>
                </a:lnTo>
                <a:lnTo>
                  <a:pt x="3175852" y="635921"/>
                </a:lnTo>
                <a:lnTo>
                  <a:pt x="3210790" y="700582"/>
                </a:lnTo>
                <a:lnTo>
                  <a:pt x="3271670" y="745949"/>
                </a:lnTo>
                <a:lnTo>
                  <a:pt x="3310454" y="760290"/>
                </a:lnTo>
                <a:lnTo>
                  <a:pt x="3354582" y="768894"/>
                </a:lnTo>
                <a:lnTo>
                  <a:pt x="3404056" y="771762"/>
                </a:lnTo>
                <a:lnTo>
                  <a:pt x="3451314" y="769220"/>
                </a:lnTo>
                <a:lnTo>
                  <a:pt x="3492965" y="761593"/>
                </a:lnTo>
                <a:lnTo>
                  <a:pt x="3529011" y="748883"/>
                </a:lnTo>
                <a:lnTo>
                  <a:pt x="3584090" y="708795"/>
                </a:lnTo>
                <a:lnTo>
                  <a:pt x="3595736" y="691457"/>
                </a:lnTo>
                <a:lnTo>
                  <a:pt x="3406142" y="691457"/>
                </a:lnTo>
                <a:lnTo>
                  <a:pt x="3377461" y="689958"/>
                </a:lnTo>
                <a:lnTo>
                  <a:pt x="3329487" y="677964"/>
                </a:lnTo>
                <a:lnTo>
                  <a:pt x="3294680" y="653651"/>
                </a:lnTo>
                <a:lnTo>
                  <a:pt x="3273941" y="618452"/>
                </a:lnTo>
                <a:lnTo>
                  <a:pt x="3273821" y="618192"/>
                </a:lnTo>
                <a:lnTo>
                  <a:pt x="3268476" y="596551"/>
                </a:lnTo>
                <a:close/>
              </a:path>
              <a:path w="3616325" h="975360">
                <a:moveTo>
                  <a:pt x="3393627" y="219013"/>
                </a:moveTo>
                <a:lnTo>
                  <a:pt x="3349172" y="221620"/>
                </a:lnTo>
                <a:lnTo>
                  <a:pt x="3309671" y="229442"/>
                </a:lnTo>
                <a:lnTo>
                  <a:pt x="3245532" y="260730"/>
                </a:lnTo>
                <a:lnTo>
                  <a:pt x="3208617" y="304533"/>
                </a:lnTo>
                <a:lnTo>
                  <a:pt x="3192343" y="373366"/>
                </a:lnTo>
                <a:lnTo>
                  <a:pt x="3194755" y="400938"/>
                </a:lnTo>
                <a:lnTo>
                  <a:pt x="3214049" y="449434"/>
                </a:lnTo>
                <a:lnTo>
                  <a:pt x="3253289" y="488478"/>
                </a:lnTo>
                <a:lnTo>
                  <a:pt x="3313257" y="517680"/>
                </a:lnTo>
                <a:lnTo>
                  <a:pt x="3350867" y="528761"/>
                </a:lnTo>
                <a:lnTo>
                  <a:pt x="3436387" y="548576"/>
                </a:lnTo>
                <a:lnTo>
                  <a:pt x="3457897" y="554704"/>
                </a:lnTo>
                <a:lnTo>
                  <a:pt x="3498962" y="577778"/>
                </a:lnTo>
                <a:lnTo>
                  <a:pt x="3515535" y="618192"/>
                </a:lnTo>
                <a:lnTo>
                  <a:pt x="3515649" y="619495"/>
                </a:lnTo>
                <a:lnTo>
                  <a:pt x="3513889" y="635726"/>
                </a:lnTo>
                <a:lnTo>
                  <a:pt x="3487490" y="672684"/>
                </a:lnTo>
                <a:lnTo>
                  <a:pt x="3431172" y="690284"/>
                </a:lnTo>
                <a:lnTo>
                  <a:pt x="3406142" y="691457"/>
                </a:lnTo>
                <a:lnTo>
                  <a:pt x="3595736" y="691457"/>
                </a:lnTo>
                <a:lnTo>
                  <a:pt x="3601690" y="682592"/>
                </a:lnTo>
                <a:lnTo>
                  <a:pt x="3612249" y="652478"/>
                </a:lnTo>
                <a:lnTo>
                  <a:pt x="3615661" y="619495"/>
                </a:lnTo>
                <a:lnTo>
                  <a:pt x="3615747" y="618192"/>
                </a:lnTo>
                <a:lnTo>
                  <a:pt x="3613357" y="589837"/>
                </a:lnTo>
                <a:lnTo>
                  <a:pt x="3594063" y="539255"/>
                </a:lnTo>
                <a:lnTo>
                  <a:pt x="3555540" y="497408"/>
                </a:lnTo>
                <a:lnTo>
                  <a:pt x="3498180" y="466642"/>
                </a:lnTo>
                <a:lnTo>
                  <a:pt x="3374854" y="433855"/>
                </a:lnTo>
                <a:lnTo>
                  <a:pt x="3353996" y="427793"/>
                </a:lnTo>
                <a:lnTo>
                  <a:pt x="3310193" y="405696"/>
                </a:lnTo>
                <a:lnTo>
                  <a:pt x="3291420" y="363979"/>
                </a:lnTo>
                <a:lnTo>
                  <a:pt x="3292985" y="349704"/>
                </a:lnTo>
                <a:lnTo>
                  <a:pt x="3316451" y="317048"/>
                </a:lnTo>
                <a:lnTo>
                  <a:pt x="3367880" y="300426"/>
                </a:lnTo>
                <a:lnTo>
                  <a:pt x="3390498" y="299318"/>
                </a:lnTo>
                <a:lnTo>
                  <a:pt x="3579447" y="299318"/>
                </a:lnTo>
                <a:lnTo>
                  <a:pt x="3568316" y="283674"/>
                </a:lnTo>
                <a:lnTo>
                  <a:pt x="3542765" y="260730"/>
                </a:lnTo>
                <a:lnTo>
                  <a:pt x="3512324" y="242479"/>
                </a:lnTo>
                <a:lnTo>
                  <a:pt x="3477321" y="229442"/>
                </a:lnTo>
                <a:lnTo>
                  <a:pt x="3437755" y="221620"/>
                </a:lnTo>
                <a:lnTo>
                  <a:pt x="3393627" y="219013"/>
                </a:lnTo>
                <a:close/>
              </a:path>
              <a:path w="3616325" h="975360">
                <a:moveTo>
                  <a:pt x="3579447" y="299318"/>
                </a:moveTo>
                <a:lnTo>
                  <a:pt x="3390498" y="299318"/>
                </a:lnTo>
                <a:lnTo>
                  <a:pt x="3414681" y="300622"/>
                </a:lnTo>
                <a:lnTo>
                  <a:pt x="3436126" y="304533"/>
                </a:lnTo>
                <a:lnTo>
                  <a:pt x="3484426" y="331192"/>
                </a:lnTo>
                <a:lnTo>
                  <a:pt x="3507305" y="377537"/>
                </a:lnTo>
                <a:lnTo>
                  <a:pt x="3607426" y="377537"/>
                </a:lnTo>
                <a:lnTo>
                  <a:pt x="3600647" y="342078"/>
                </a:lnTo>
                <a:lnTo>
                  <a:pt x="3587719" y="311051"/>
                </a:lnTo>
                <a:lnTo>
                  <a:pt x="3587610" y="310790"/>
                </a:lnTo>
                <a:lnTo>
                  <a:pt x="3579447" y="299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0459" y="9251603"/>
            <a:ext cx="2856672" cy="78133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10481" y="8122789"/>
            <a:ext cx="3290671" cy="98949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31441" y="2695729"/>
            <a:ext cx="2163741" cy="78243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24235" y="1568015"/>
            <a:ext cx="2814025" cy="13873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CE9F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076356" y="2366450"/>
            <a:ext cx="8562340" cy="7855584"/>
            <a:chOff x="10076356" y="2366450"/>
            <a:chExt cx="8562340" cy="7855584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6356" y="2366450"/>
              <a:ext cx="8561822" cy="785545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284598" y="4220326"/>
              <a:ext cx="4149090" cy="4149090"/>
            </a:xfrm>
            <a:custGeom>
              <a:avLst/>
              <a:gdLst/>
              <a:ahLst/>
              <a:cxnLst/>
              <a:rect l="l" t="t" r="r" b="b"/>
              <a:pathLst>
                <a:path w="4149090" h="4149090">
                  <a:moveTo>
                    <a:pt x="2074538" y="0"/>
                  </a:moveTo>
                  <a:lnTo>
                    <a:pt x="2026258" y="550"/>
                  </a:lnTo>
                  <a:lnTo>
                    <a:pt x="1978248" y="2195"/>
                  </a:lnTo>
                  <a:lnTo>
                    <a:pt x="1930520" y="4921"/>
                  </a:lnTo>
                  <a:lnTo>
                    <a:pt x="1883085" y="8716"/>
                  </a:lnTo>
                  <a:lnTo>
                    <a:pt x="1835957" y="13570"/>
                  </a:lnTo>
                  <a:lnTo>
                    <a:pt x="1789147" y="19469"/>
                  </a:lnTo>
                  <a:lnTo>
                    <a:pt x="1742667" y="26402"/>
                  </a:lnTo>
                  <a:lnTo>
                    <a:pt x="1696528" y="34357"/>
                  </a:lnTo>
                  <a:lnTo>
                    <a:pt x="1650743" y="43322"/>
                  </a:lnTo>
                  <a:lnTo>
                    <a:pt x="1605323" y="53285"/>
                  </a:lnTo>
                  <a:lnTo>
                    <a:pt x="1560281" y="64235"/>
                  </a:lnTo>
                  <a:lnTo>
                    <a:pt x="1515629" y="76158"/>
                  </a:lnTo>
                  <a:lnTo>
                    <a:pt x="1471378" y="89044"/>
                  </a:lnTo>
                  <a:lnTo>
                    <a:pt x="1427540" y="102881"/>
                  </a:lnTo>
                  <a:lnTo>
                    <a:pt x="1384128" y="117655"/>
                  </a:lnTo>
                  <a:lnTo>
                    <a:pt x="1341153" y="133357"/>
                  </a:lnTo>
                  <a:lnTo>
                    <a:pt x="1298627" y="149972"/>
                  </a:lnTo>
                  <a:lnTo>
                    <a:pt x="1256562" y="167491"/>
                  </a:lnTo>
                  <a:lnTo>
                    <a:pt x="1214970" y="185900"/>
                  </a:lnTo>
                  <a:lnTo>
                    <a:pt x="1173863" y="205188"/>
                  </a:lnTo>
                  <a:lnTo>
                    <a:pt x="1133253" y="225342"/>
                  </a:lnTo>
                  <a:lnTo>
                    <a:pt x="1093151" y="246352"/>
                  </a:lnTo>
                  <a:lnTo>
                    <a:pt x="1053571" y="268204"/>
                  </a:lnTo>
                  <a:lnTo>
                    <a:pt x="1014523" y="290888"/>
                  </a:lnTo>
                  <a:lnTo>
                    <a:pt x="976019" y="314390"/>
                  </a:lnTo>
                  <a:lnTo>
                    <a:pt x="938073" y="338700"/>
                  </a:lnTo>
                  <a:lnTo>
                    <a:pt x="900694" y="363805"/>
                  </a:lnTo>
                  <a:lnTo>
                    <a:pt x="863896" y="389693"/>
                  </a:lnTo>
                  <a:lnTo>
                    <a:pt x="827691" y="416353"/>
                  </a:lnTo>
                  <a:lnTo>
                    <a:pt x="792090" y="443772"/>
                  </a:lnTo>
                  <a:lnTo>
                    <a:pt x="757105" y="471938"/>
                  </a:lnTo>
                  <a:lnTo>
                    <a:pt x="722748" y="500840"/>
                  </a:lnTo>
                  <a:lnTo>
                    <a:pt x="689031" y="530466"/>
                  </a:lnTo>
                  <a:lnTo>
                    <a:pt x="655966" y="560804"/>
                  </a:lnTo>
                  <a:lnTo>
                    <a:pt x="623565" y="591841"/>
                  </a:lnTo>
                  <a:lnTo>
                    <a:pt x="591841" y="623566"/>
                  </a:lnTo>
                  <a:lnTo>
                    <a:pt x="560803" y="655966"/>
                  </a:lnTo>
                  <a:lnTo>
                    <a:pt x="530466" y="689031"/>
                  </a:lnTo>
                  <a:lnTo>
                    <a:pt x="500840" y="722748"/>
                  </a:lnTo>
                  <a:lnTo>
                    <a:pt x="471938" y="757105"/>
                  </a:lnTo>
                  <a:lnTo>
                    <a:pt x="443772" y="792090"/>
                  </a:lnTo>
                  <a:lnTo>
                    <a:pt x="416353" y="827691"/>
                  </a:lnTo>
                  <a:lnTo>
                    <a:pt x="389693" y="863897"/>
                  </a:lnTo>
                  <a:lnTo>
                    <a:pt x="363805" y="900695"/>
                  </a:lnTo>
                  <a:lnTo>
                    <a:pt x="338700" y="938073"/>
                  </a:lnTo>
                  <a:lnTo>
                    <a:pt x="314390" y="976020"/>
                  </a:lnTo>
                  <a:lnTo>
                    <a:pt x="290888" y="1014523"/>
                  </a:lnTo>
                  <a:lnTo>
                    <a:pt x="268204" y="1053571"/>
                  </a:lnTo>
                  <a:lnTo>
                    <a:pt x="246352" y="1093151"/>
                  </a:lnTo>
                  <a:lnTo>
                    <a:pt x="225342" y="1133253"/>
                  </a:lnTo>
                  <a:lnTo>
                    <a:pt x="205187" y="1173863"/>
                  </a:lnTo>
                  <a:lnTo>
                    <a:pt x="185900" y="1214970"/>
                  </a:lnTo>
                  <a:lnTo>
                    <a:pt x="167491" y="1256562"/>
                  </a:lnTo>
                  <a:lnTo>
                    <a:pt x="149972" y="1298627"/>
                  </a:lnTo>
                  <a:lnTo>
                    <a:pt x="133356" y="1341153"/>
                  </a:lnTo>
                  <a:lnTo>
                    <a:pt x="117655" y="1384128"/>
                  </a:lnTo>
                  <a:lnTo>
                    <a:pt x="102881" y="1427541"/>
                  </a:lnTo>
                  <a:lnTo>
                    <a:pt x="89044" y="1471378"/>
                  </a:lnTo>
                  <a:lnTo>
                    <a:pt x="76158" y="1515629"/>
                  </a:lnTo>
                  <a:lnTo>
                    <a:pt x="64235" y="1560282"/>
                  </a:lnTo>
                  <a:lnTo>
                    <a:pt x="53285" y="1605324"/>
                  </a:lnTo>
                  <a:lnTo>
                    <a:pt x="43322" y="1650743"/>
                  </a:lnTo>
                  <a:lnTo>
                    <a:pt x="34357" y="1696528"/>
                  </a:lnTo>
                  <a:lnTo>
                    <a:pt x="26402" y="1742667"/>
                  </a:lnTo>
                  <a:lnTo>
                    <a:pt x="19469" y="1789147"/>
                  </a:lnTo>
                  <a:lnTo>
                    <a:pt x="13570" y="1835958"/>
                  </a:lnTo>
                  <a:lnTo>
                    <a:pt x="8716" y="1883086"/>
                  </a:lnTo>
                  <a:lnTo>
                    <a:pt x="4921" y="1930520"/>
                  </a:lnTo>
                  <a:lnTo>
                    <a:pt x="2195" y="1978248"/>
                  </a:lnTo>
                  <a:lnTo>
                    <a:pt x="550" y="2026258"/>
                  </a:lnTo>
                  <a:lnTo>
                    <a:pt x="0" y="2074538"/>
                  </a:lnTo>
                  <a:lnTo>
                    <a:pt x="550" y="2122819"/>
                  </a:lnTo>
                  <a:lnTo>
                    <a:pt x="2195" y="2170829"/>
                  </a:lnTo>
                  <a:lnTo>
                    <a:pt x="4921" y="2218557"/>
                  </a:lnTo>
                  <a:lnTo>
                    <a:pt x="8716" y="2265991"/>
                  </a:lnTo>
                  <a:lnTo>
                    <a:pt x="13570" y="2313119"/>
                  </a:lnTo>
                  <a:lnTo>
                    <a:pt x="19469" y="2359929"/>
                  </a:lnTo>
                  <a:lnTo>
                    <a:pt x="26402" y="2406410"/>
                  </a:lnTo>
                  <a:lnTo>
                    <a:pt x="34357" y="2452549"/>
                  </a:lnTo>
                  <a:lnTo>
                    <a:pt x="43322" y="2498334"/>
                  </a:lnTo>
                  <a:lnTo>
                    <a:pt x="53285" y="2543753"/>
                  </a:lnTo>
                  <a:lnTo>
                    <a:pt x="64235" y="2588795"/>
                  </a:lnTo>
                  <a:lnTo>
                    <a:pt x="76158" y="2633447"/>
                  </a:lnTo>
                  <a:lnTo>
                    <a:pt x="89044" y="2677699"/>
                  </a:lnTo>
                  <a:lnTo>
                    <a:pt x="102881" y="2721536"/>
                  </a:lnTo>
                  <a:lnTo>
                    <a:pt x="117655" y="2764949"/>
                  </a:lnTo>
                  <a:lnTo>
                    <a:pt x="133356" y="2807924"/>
                  </a:lnTo>
                  <a:lnTo>
                    <a:pt x="149972" y="2850450"/>
                  </a:lnTo>
                  <a:lnTo>
                    <a:pt x="167491" y="2892515"/>
                  </a:lnTo>
                  <a:lnTo>
                    <a:pt x="185900" y="2934107"/>
                  </a:lnTo>
                  <a:lnTo>
                    <a:pt x="205187" y="2975214"/>
                  </a:lnTo>
                  <a:lnTo>
                    <a:pt x="225342" y="3015824"/>
                  </a:lnTo>
                  <a:lnTo>
                    <a:pt x="246352" y="3055925"/>
                  </a:lnTo>
                  <a:lnTo>
                    <a:pt x="268204" y="3095506"/>
                  </a:lnTo>
                  <a:lnTo>
                    <a:pt x="290888" y="3134554"/>
                  </a:lnTo>
                  <a:lnTo>
                    <a:pt x="314390" y="3173057"/>
                  </a:lnTo>
                  <a:lnTo>
                    <a:pt x="338700" y="3211004"/>
                  </a:lnTo>
                  <a:lnTo>
                    <a:pt x="363805" y="3248382"/>
                  </a:lnTo>
                  <a:lnTo>
                    <a:pt x="389693" y="3285180"/>
                  </a:lnTo>
                  <a:lnTo>
                    <a:pt x="416353" y="3321386"/>
                  </a:lnTo>
                  <a:lnTo>
                    <a:pt x="443772" y="3356987"/>
                  </a:lnTo>
                  <a:lnTo>
                    <a:pt x="471938" y="3391972"/>
                  </a:lnTo>
                  <a:lnTo>
                    <a:pt x="500840" y="3426329"/>
                  </a:lnTo>
                  <a:lnTo>
                    <a:pt x="530466" y="3460046"/>
                  </a:lnTo>
                  <a:lnTo>
                    <a:pt x="560803" y="3493110"/>
                  </a:lnTo>
                  <a:lnTo>
                    <a:pt x="591841" y="3525511"/>
                  </a:lnTo>
                  <a:lnTo>
                    <a:pt x="623565" y="3557236"/>
                  </a:lnTo>
                  <a:lnTo>
                    <a:pt x="655966" y="3588273"/>
                  </a:lnTo>
                  <a:lnTo>
                    <a:pt x="689031" y="3618611"/>
                  </a:lnTo>
                  <a:lnTo>
                    <a:pt x="722748" y="3648236"/>
                  </a:lnTo>
                  <a:lnTo>
                    <a:pt x="757105" y="3677138"/>
                  </a:lnTo>
                  <a:lnTo>
                    <a:pt x="792090" y="3705305"/>
                  </a:lnTo>
                  <a:lnTo>
                    <a:pt x="827691" y="3732724"/>
                  </a:lnTo>
                  <a:lnTo>
                    <a:pt x="863896" y="3759384"/>
                  </a:lnTo>
                  <a:lnTo>
                    <a:pt x="900694" y="3785272"/>
                  </a:lnTo>
                  <a:lnTo>
                    <a:pt x="938073" y="3810377"/>
                  </a:lnTo>
                  <a:lnTo>
                    <a:pt x="976019" y="3834687"/>
                  </a:lnTo>
                  <a:lnTo>
                    <a:pt x="1014523" y="3858189"/>
                  </a:lnTo>
                  <a:lnTo>
                    <a:pt x="1053571" y="3880873"/>
                  </a:lnTo>
                  <a:lnTo>
                    <a:pt x="1093151" y="3902725"/>
                  </a:lnTo>
                  <a:lnTo>
                    <a:pt x="1133253" y="3923735"/>
                  </a:lnTo>
                  <a:lnTo>
                    <a:pt x="1173863" y="3943889"/>
                  </a:lnTo>
                  <a:lnTo>
                    <a:pt x="1214970" y="3963177"/>
                  </a:lnTo>
                  <a:lnTo>
                    <a:pt x="1256562" y="3981586"/>
                  </a:lnTo>
                  <a:lnTo>
                    <a:pt x="1298627" y="3999105"/>
                  </a:lnTo>
                  <a:lnTo>
                    <a:pt x="1341153" y="4015720"/>
                  </a:lnTo>
                  <a:lnTo>
                    <a:pt x="1384128" y="4031421"/>
                  </a:lnTo>
                  <a:lnTo>
                    <a:pt x="1427540" y="4046196"/>
                  </a:lnTo>
                  <a:lnTo>
                    <a:pt x="1471378" y="4060032"/>
                  </a:lnTo>
                  <a:lnTo>
                    <a:pt x="1515629" y="4072918"/>
                  </a:lnTo>
                  <a:lnTo>
                    <a:pt x="1560281" y="4084842"/>
                  </a:lnTo>
                  <a:lnTo>
                    <a:pt x="1605323" y="4095791"/>
                  </a:lnTo>
                  <a:lnTo>
                    <a:pt x="1650743" y="4105755"/>
                  </a:lnTo>
                  <a:lnTo>
                    <a:pt x="1696528" y="4114720"/>
                  </a:lnTo>
                  <a:lnTo>
                    <a:pt x="1742667" y="4122675"/>
                  </a:lnTo>
                  <a:lnTo>
                    <a:pt x="1789147" y="4129608"/>
                  </a:lnTo>
                  <a:lnTo>
                    <a:pt x="1835957" y="4135507"/>
                  </a:lnTo>
                  <a:lnTo>
                    <a:pt x="1883085" y="4140361"/>
                  </a:lnTo>
                  <a:lnTo>
                    <a:pt x="1930520" y="4144156"/>
                  </a:lnTo>
                  <a:lnTo>
                    <a:pt x="1978248" y="4146882"/>
                  </a:lnTo>
                  <a:lnTo>
                    <a:pt x="2026258" y="4148527"/>
                  </a:lnTo>
                  <a:lnTo>
                    <a:pt x="2074538" y="4149077"/>
                  </a:lnTo>
                  <a:lnTo>
                    <a:pt x="2122818" y="4148527"/>
                  </a:lnTo>
                  <a:lnTo>
                    <a:pt x="2170829" y="4146882"/>
                  </a:lnTo>
                  <a:lnTo>
                    <a:pt x="2218557" y="4144156"/>
                  </a:lnTo>
                  <a:lnTo>
                    <a:pt x="2265991" y="4140361"/>
                  </a:lnTo>
                  <a:lnTo>
                    <a:pt x="2313119" y="4135507"/>
                  </a:lnTo>
                  <a:lnTo>
                    <a:pt x="2359929" y="4129608"/>
                  </a:lnTo>
                  <a:lnTo>
                    <a:pt x="2406410" y="4122675"/>
                  </a:lnTo>
                  <a:lnTo>
                    <a:pt x="2452548" y="4114720"/>
                  </a:lnTo>
                  <a:lnTo>
                    <a:pt x="2498333" y="4105755"/>
                  </a:lnTo>
                  <a:lnTo>
                    <a:pt x="2543753" y="4095791"/>
                  </a:lnTo>
                  <a:lnTo>
                    <a:pt x="2588795" y="4084842"/>
                  </a:lnTo>
                  <a:lnTo>
                    <a:pt x="2633447" y="4072918"/>
                  </a:lnTo>
                  <a:lnTo>
                    <a:pt x="2677698" y="4060032"/>
                  </a:lnTo>
                  <a:lnTo>
                    <a:pt x="2721536" y="4046196"/>
                  </a:lnTo>
                  <a:lnTo>
                    <a:pt x="2764948" y="4031421"/>
                  </a:lnTo>
                  <a:lnTo>
                    <a:pt x="2807923" y="4015720"/>
                  </a:lnTo>
                  <a:lnTo>
                    <a:pt x="2850450" y="3999105"/>
                  </a:lnTo>
                  <a:lnTo>
                    <a:pt x="2892514" y="3981586"/>
                  </a:lnTo>
                  <a:lnTo>
                    <a:pt x="2934106" y="3963177"/>
                  </a:lnTo>
                  <a:lnTo>
                    <a:pt x="2975213" y="3943889"/>
                  </a:lnTo>
                  <a:lnTo>
                    <a:pt x="3015824" y="3923735"/>
                  </a:lnTo>
                  <a:lnTo>
                    <a:pt x="3055925" y="3902725"/>
                  </a:lnTo>
                  <a:lnTo>
                    <a:pt x="3095506" y="3880873"/>
                  </a:lnTo>
                  <a:lnTo>
                    <a:pt x="3134553" y="3858189"/>
                  </a:lnTo>
                  <a:lnTo>
                    <a:pt x="3173057" y="3834687"/>
                  </a:lnTo>
                  <a:lnTo>
                    <a:pt x="3211004" y="3810377"/>
                  </a:lnTo>
                  <a:lnTo>
                    <a:pt x="3248382" y="3785272"/>
                  </a:lnTo>
                  <a:lnTo>
                    <a:pt x="3285180" y="3759384"/>
                  </a:lnTo>
                  <a:lnTo>
                    <a:pt x="3321385" y="3732724"/>
                  </a:lnTo>
                  <a:lnTo>
                    <a:pt x="3356986" y="3705305"/>
                  </a:lnTo>
                  <a:lnTo>
                    <a:pt x="3391971" y="3677138"/>
                  </a:lnTo>
                  <a:lnTo>
                    <a:pt x="3426328" y="3648236"/>
                  </a:lnTo>
                  <a:lnTo>
                    <a:pt x="3460045" y="3618611"/>
                  </a:lnTo>
                  <a:lnTo>
                    <a:pt x="3493110" y="3588273"/>
                  </a:lnTo>
                  <a:lnTo>
                    <a:pt x="3525511" y="3557236"/>
                  </a:lnTo>
                  <a:lnTo>
                    <a:pt x="3557236" y="3525511"/>
                  </a:lnTo>
                  <a:lnTo>
                    <a:pt x="3588273" y="3493110"/>
                  </a:lnTo>
                  <a:lnTo>
                    <a:pt x="3618610" y="3460046"/>
                  </a:lnTo>
                  <a:lnTo>
                    <a:pt x="3648236" y="3426329"/>
                  </a:lnTo>
                  <a:lnTo>
                    <a:pt x="3677138" y="3391972"/>
                  </a:lnTo>
                  <a:lnTo>
                    <a:pt x="3705304" y="3356987"/>
                  </a:lnTo>
                  <a:lnTo>
                    <a:pt x="3732723" y="3321386"/>
                  </a:lnTo>
                  <a:lnTo>
                    <a:pt x="3759383" y="3285180"/>
                  </a:lnTo>
                  <a:lnTo>
                    <a:pt x="3785271" y="3248382"/>
                  </a:lnTo>
                  <a:lnTo>
                    <a:pt x="3810376" y="3211004"/>
                  </a:lnTo>
                  <a:lnTo>
                    <a:pt x="3834686" y="3173057"/>
                  </a:lnTo>
                  <a:lnTo>
                    <a:pt x="3858189" y="3134554"/>
                  </a:lnTo>
                  <a:lnTo>
                    <a:pt x="3880872" y="3095506"/>
                  </a:lnTo>
                  <a:lnTo>
                    <a:pt x="3902725" y="3055925"/>
                  </a:lnTo>
                  <a:lnTo>
                    <a:pt x="3923734" y="3015824"/>
                  </a:lnTo>
                  <a:lnTo>
                    <a:pt x="3943889" y="2975214"/>
                  </a:lnTo>
                  <a:lnTo>
                    <a:pt x="3963177" y="2934107"/>
                  </a:lnTo>
                  <a:lnTo>
                    <a:pt x="3981586" y="2892515"/>
                  </a:lnTo>
                  <a:lnTo>
                    <a:pt x="3999104" y="2850450"/>
                  </a:lnTo>
                  <a:lnTo>
                    <a:pt x="4015720" y="2807924"/>
                  </a:lnTo>
                  <a:lnTo>
                    <a:pt x="4031421" y="2764949"/>
                  </a:lnTo>
                  <a:lnTo>
                    <a:pt x="4046196" y="2721536"/>
                  </a:lnTo>
                  <a:lnTo>
                    <a:pt x="4060032" y="2677699"/>
                  </a:lnTo>
                  <a:lnTo>
                    <a:pt x="4072918" y="2633447"/>
                  </a:lnTo>
                  <a:lnTo>
                    <a:pt x="4084841" y="2588795"/>
                  </a:lnTo>
                  <a:lnTo>
                    <a:pt x="4095791" y="2543753"/>
                  </a:lnTo>
                  <a:lnTo>
                    <a:pt x="4105754" y="2498334"/>
                  </a:lnTo>
                  <a:lnTo>
                    <a:pt x="4114719" y="2452549"/>
                  </a:lnTo>
                  <a:lnTo>
                    <a:pt x="4122674" y="2406410"/>
                  </a:lnTo>
                  <a:lnTo>
                    <a:pt x="4129607" y="2359929"/>
                  </a:lnTo>
                  <a:lnTo>
                    <a:pt x="4135507" y="2313119"/>
                  </a:lnTo>
                  <a:lnTo>
                    <a:pt x="4140360" y="2265991"/>
                  </a:lnTo>
                  <a:lnTo>
                    <a:pt x="4144156" y="2218557"/>
                  </a:lnTo>
                  <a:lnTo>
                    <a:pt x="4146882" y="2170829"/>
                  </a:lnTo>
                  <a:lnTo>
                    <a:pt x="4148526" y="2122819"/>
                  </a:lnTo>
                  <a:lnTo>
                    <a:pt x="4149077" y="2074538"/>
                  </a:lnTo>
                  <a:lnTo>
                    <a:pt x="4148526" y="2026258"/>
                  </a:lnTo>
                  <a:lnTo>
                    <a:pt x="4146882" y="1978248"/>
                  </a:lnTo>
                  <a:lnTo>
                    <a:pt x="4144156" y="1930520"/>
                  </a:lnTo>
                  <a:lnTo>
                    <a:pt x="4140360" y="1883086"/>
                  </a:lnTo>
                  <a:lnTo>
                    <a:pt x="4135507" y="1835958"/>
                  </a:lnTo>
                  <a:lnTo>
                    <a:pt x="4129607" y="1789147"/>
                  </a:lnTo>
                  <a:lnTo>
                    <a:pt x="4122674" y="1742667"/>
                  </a:lnTo>
                  <a:lnTo>
                    <a:pt x="4114719" y="1696528"/>
                  </a:lnTo>
                  <a:lnTo>
                    <a:pt x="4105754" y="1650743"/>
                  </a:lnTo>
                  <a:lnTo>
                    <a:pt x="4095791" y="1605324"/>
                  </a:lnTo>
                  <a:lnTo>
                    <a:pt x="4084841" y="1560282"/>
                  </a:lnTo>
                  <a:lnTo>
                    <a:pt x="4072918" y="1515629"/>
                  </a:lnTo>
                  <a:lnTo>
                    <a:pt x="4060032" y="1471378"/>
                  </a:lnTo>
                  <a:lnTo>
                    <a:pt x="4046196" y="1427541"/>
                  </a:lnTo>
                  <a:lnTo>
                    <a:pt x="4031421" y="1384128"/>
                  </a:lnTo>
                  <a:lnTo>
                    <a:pt x="4015720" y="1341153"/>
                  </a:lnTo>
                  <a:lnTo>
                    <a:pt x="3999104" y="1298627"/>
                  </a:lnTo>
                  <a:lnTo>
                    <a:pt x="3981586" y="1256562"/>
                  </a:lnTo>
                  <a:lnTo>
                    <a:pt x="3963177" y="1214970"/>
                  </a:lnTo>
                  <a:lnTo>
                    <a:pt x="3943889" y="1173863"/>
                  </a:lnTo>
                  <a:lnTo>
                    <a:pt x="3923734" y="1133253"/>
                  </a:lnTo>
                  <a:lnTo>
                    <a:pt x="3902725" y="1093151"/>
                  </a:lnTo>
                  <a:lnTo>
                    <a:pt x="3880872" y="1053571"/>
                  </a:lnTo>
                  <a:lnTo>
                    <a:pt x="3858189" y="1014523"/>
                  </a:lnTo>
                  <a:lnTo>
                    <a:pt x="3834686" y="976020"/>
                  </a:lnTo>
                  <a:lnTo>
                    <a:pt x="3810376" y="938073"/>
                  </a:lnTo>
                  <a:lnTo>
                    <a:pt x="3785271" y="900695"/>
                  </a:lnTo>
                  <a:lnTo>
                    <a:pt x="3759383" y="863897"/>
                  </a:lnTo>
                  <a:lnTo>
                    <a:pt x="3732723" y="827691"/>
                  </a:lnTo>
                  <a:lnTo>
                    <a:pt x="3705304" y="792090"/>
                  </a:lnTo>
                  <a:lnTo>
                    <a:pt x="3677138" y="757105"/>
                  </a:lnTo>
                  <a:lnTo>
                    <a:pt x="3648236" y="722748"/>
                  </a:lnTo>
                  <a:lnTo>
                    <a:pt x="3618610" y="689031"/>
                  </a:lnTo>
                  <a:lnTo>
                    <a:pt x="3588273" y="655966"/>
                  </a:lnTo>
                  <a:lnTo>
                    <a:pt x="3557236" y="623566"/>
                  </a:lnTo>
                  <a:lnTo>
                    <a:pt x="3525511" y="591841"/>
                  </a:lnTo>
                  <a:lnTo>
                    <a:pt x="3493110" y="560804"/>
                  </a:lnTo>
                  <a:lnTo>
                    <a:pt x="3460045" y="530466"/>
                  </a:lnTo>
                  <a:lnTo>
                    <a:pt x="3426328" y="500840"/>
                  </a:lnTo>
                  <a:lnTo>
                    <a:pt x="3391971" y="471938"/>
                  </a:lnTo>
                  <a:lnTo>
                    <a:pt x="3356986" y="443772"/>
                  </a:lnTo>
                  <a:lnTo>
                    <a:pt x="3321385" y="416353"/>
                  </a:lnTo>
                  <a:lnTo>
                    <a:pt x="3285180" y="389693"/>
                  </a:lnTo>
                  <a:lnTo>
                    <a:pt x="3248382" y="363805"/>
                  </a:lnTo>
                  <a:lnTo>
                    <a:pt x="3211004" y="338700"/>
                  </a:lnTo>
                  <a:lnTo>
                    <a:pt x="3173057" y="314390"/>
                  </a:lnTo>
                  <a:lnTo>
                    <a:pt x="3134553" y="290888"/>
                  </a:lnTo>
                  <a:lnTo>
                    <a:pt x="3095506" y="268204"/>
                  </a:lnTo>
                  <a:lnTo>
                    <a:pt x="3055925" y="246352"/>
                  </a:lnTo>
                  <a:lnTo>
                    <a:pt x="3015824" y="225342"/>
                  </a:lnTo>
                  <a:lnTo>
                    <a:pt x="2975213" y="205188"/>
                  </a:lnTo>
                  <a:lnTo>
                    <a:pt x="2934106" y="185900"/>
                  </a:lnTo>
                  <a:lnTo>
                    <a:pt x="2892514" y="167491"/>
                  </a:lnTo>
                  <a:lnTo>
                    <a:pt x="2850450" y="149972"/>
                  </a:lnTo>
                  <a:lnTo>
                    <a:pt x="2807923" y="133357"/>
                  </a:lnTo>
                  <a:lnTo>
                    <a:pt x="2764948" y="117655"/>
                  </a:lnTo>
                  <a:lnTo>
                    <a:pt x="2721536" y="102881"/>
                  </a:lnTo>
                  <a:lnTo>
                    <a:pt x="2677698" y="89044"/>
                  </a:lnTo>
                  <a:lnTo>
                    <a:pt x="2633447" y="76158"/>
                  </a:lnTo>
                  <a:lnTo>
                    <a:pt x="2588795" y="64235"/>
                  </a:lnTo>
                  <a:lnTo>
                    <a:pt x="2543753" y="53285"/>
                  </a:lnTo>
                  <a:lnTo>
                    <a:pt x="2498333" y="43322"/>
                  </a:lnTo>
                  <a:lnTo>
                    <a:pt x="2452548" y="34357"/>
                  </a:lnTo>
                  <a:lnTo>
                    <a:pt x="2406410" y="26402"/>
                  </a:lnTo>
                  <a:lnTo>
                    <a:pt x="2359929" y="19469"/>
                  </a:lnTo>
                  <a:lnTo>
                    <a:pt x="2313119" y="13570"/>
                  </a:lnTo>
                  <a:lnTo>
                    <a:pt x="2265991" y="8716"/>
                  </a:lnTo>
                  <a:lnTo>
                    <a:pt x="2218557" y="4921"/>
                  </a:lnTo>
                  <a:lnTo>
                    <a:pt x="2170829" y="2195"/>
                  </a:lnTo>
                  <a:lnTo>
                    <a:pt x="2122818" y="550"/>
                  </a:lnTo>
                  <a:lnTo>
                    <a:pt x="2074538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6858430" y="6342831"/>
            <a:ext cx="662305" cy="666750"/>
          </a:xfrm>
          <a:custGeom>
            <a:avLst/>
            <a:gdLst/>
            <a:ahLst/>
            <a:cxnLst/>
            <a:rect l="l" t="t" r="r" b="b"/>
            <a:pathLst>
              <a:path w="662304" h="666750">
                <a:moveTo>
                  <a:pt x="599116" y="0"/>
                </a:moveTo>
                <a:lnTo>
                  <a:pt x="62825" y="0"/>
                </a:lnTo>
                <a:lnTo>
                  <a:pt x="38370" y="4937"/>
                </a:lnTo>
                <a:lnTo>
                  <a:pt x="18401" y="18401"/>
                </a:lnTo>
                <a:lnTo>
                  <a:pt x="4937" y="38370"/>
                </a:lnTo>
                <a:lnTo>
                  <a:pt x="0" y="62825"/>
                </a:lnTo>
                <a:lnTo>
                  <a:pt x="0" y="603805"/>
                </a:lnTo>
                <a:lnTo>
                  <a:pt x="4937" y="628259"/>
                </a:lnTo>
                <a:lnTo>
                  <a:pt x="18401" y="648229"/>
                </a:lnTo>
                <a:lnTo>
                  <a:pt x="38370" y="661693"/>
                </a:lnTo>
                <a:lnTo>
                  <a:pt x="62825" y="666630"/>
                </a:lnTo>
                <a:lnTo>
                  <a:pt x="599116" y="666630"/>
                </a:lnTo>
                <a:lnTo>
                  <a:pt x="623570" y="661693"/>
                </a:lnTo>
                <a:lnTo>
                  <a:pt x="643540" y="648229"/>
                </a:lnTo>
                <a:lnTo>
                  <a:pt x="657004" y="628259"/>
                </a:lnTo>
                <a:lnTo>
                  <a:pt x="661941" y="603805"/>
                </a:lnTo>
                <a:lnTo>
                  <a:pt x="661941" y="62825"/>
                </a:lnTo>
                <a:lnTo>
                  <a:pt x="657004" y="38370"/>
                </a:lnTo>
                <a:lnTo>
                  <a:pt x="643540" y="18401"/>
                </a:lnTo>
                <a:lnTo>
                  <a:pt x="623570" y="4937"/>
                </a:lnTo>
                <a:lnTo>
                  <a:pt x="599116" y="0"/>
                </a:lnTo>
                <a:close/>
              </a:path>
            </a:pathLst>
          </a:custGeom>
          <a:solidFill>
            <a:srgbClr val="13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858430" y="7335108"/>
            <a:ext cx="662305" cy="666750"/>
          </a:xfrm>
          <a:custGeom>
            <a:avLst/>
            <a:gdLst/>
            <a:ahLst/>
            <a:cxnLst/>
            <a:rect l="l" t="t" r="r" b="b"/>
            <a:pathLst>
              <a:path w="662304" h="666750">
                <a:moveTo>
                  <a:pt x="599116" y="0"/>
                </a:moveTo>
                <a:lnTo>
                  <a:pt x="62825" y="0"/>
                </a:lnTo>
                <a:lnTo>
                  <a:pt x="38370" y="4937"/>
                </a:lnTo>
                <a:lnTo>
                  <a:pt x="18401" y="18401"/>
                </a:lnTo>
                <a:lnTo>
                  <a:pt x="4937" y="38370"/>
                </a:lnTo>
                <a:lnTo>
                  <a:pt x="0" y="62825"/>
                </a:lnTo>
                <a:lnTo>
                  <a:pt x="0" y="603805"/>
                </a:lnTo>
                <a:lnTo>
                  <a:pt x="4937" y="628259"/>
                </a:lnTo>
                <a:lnTo>
                  <a:pt x="18401" y="648229"/>
                </a:lnTo>
                <a:lnTo>
                  <a:pt x="38370" y="661693"/>
                </a:lnTo>
                <a:lnTo>
                  <a:pt x="62825" y="666630"/>
                </a:lnTo>
                <a:lnTo>
                  <a:pt x="599116" y="666630"/>
                </a:lnTo>
                <a:lnTo>
                  <a:pt x="623570" y="661693"/>
                </a:lnTo>
                <a:lnTo>
                  <a:pt x="643540" y="648229"/>
                </a:lnTo>
                <a:lnTo>
                  <a:pt x="657004" y="628259"/>
                </a:lnTo>
                <a:lnTo>
                  <a:pt x="661941" y="603805"/>
                </a:lnTo>
                <a:lnTo>
                  <a:pt x="661941" y="62825"/>
                </a:lnTo>
                <a:lnTo>
                  <a:pt x="657004" y="38370"/>
                </a:lnTo>
                <a:lnTo>
                  <a:pt x="643540" y="18401"/>
                </a:lnTo>
                <a:lnTo>
                  <a:pt x="623570" y="4937"/>
                </a:lnTo>
                <a:lnTo>
                  <a:pt x="599116" y="0"/>
                </a:lnTo>
                <a:close/>
              </a:path>
            </a:pathLst>
          </a:custGeom>
          <a:solidFill>
            <a:srgbClr val="A39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858430" y="8333506"/>
            <a:ext cx="662305" cy="666750"/>
          </a:xfrm>
          <a:custGeom>
            <a:avLst/>
            <a:gdLst/>
            <a:ahLst/>
            <a:cxnLst/>
            <a:rect l="l" t="t" r="r" b="b"/>
            <a:pathLst>
              <a:path w="662304" h="666750">
                <a:moveTo>
                  <a:pt x="599116" y="0"/>
                </a:moveTo>
                <a:lnTo>
                  <a:pt x="62825" y="0"/>
                </a:lnTo>
                <a:lnTo>
                  <a:pt x="38370" y="4937"/>
                </a:lnTo>
                <a:lnTo>
                  <a:pt x="18401" y="18401"/>
                </a:lnTo>
                <a:lnTo>
                  <a:pt x="4937" y="38370"/>
                </a:lnTo>
                <a:lnTo>
                  <a:pt x="0" y="62825"/>
                </a:lnTo>
                <a:lnTo>
                  <a:pt x="0" y="603805"/>
                </a:lnTo>
                <a:lnTo>
                  <a:pt x="4937" y="628260"/>
                </a:lnTo>
                <a:lnTo>
                  <a:pt x="18401" y="648229"/>
                </a:lnTo>
                <a:lnTo>
                  <a:pt x="38370" y="661693"/>
                </a:lnTo>
                <a:lnTo>
                  <a:pt x="62825" y="666630"/>
                </a:lnTo>
                <a:lnTo>
                  <a:pt x="599116" y="666630"/>
                </a:lnTo>
                <a:lnTo>
                  <a:pt x="623570" y="661693"/>
                </a:lnTo>
                <a:lnTo>
                  <a:pt x="643540" y="648229"/>
                </a:lnTo>
                <a:lnTo>
                  <a:pt x="657004" y="628260"/>
                </a:lnTo>
                <a:lnTo>
                  <a:pt x="661941" y="603805"/>
                </a:lnTo>
                <a:lnTo>
                  <a:pt x="661941" y="62825"/>
                </a:lnTo>
                <a:lnTo>
                  <a:pt x="657004" y="38370"/>
                </a:lnTo>
                <a:lnTo>
                  <a:pt x="643540" y="18401"/>
                </a:lnTo>
                <a:lnTo>
                  <a:pt x="623570" y="4937"/>
                </a:lnTo>
                <a:lnTo>
                  <a:pt x="599116" y="0"/>
                </a:lnTo>
                <a:close/>
              </a:path>
            </a:pathLst>
          </a:custGeom>
          <a:solidFill>
            <a:srgbClr val="FFCD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858430" y="9331903"/>
            <a:ext cx="662305" cy="666750"/>
          </a:xfrm>
          <a:custGeom>
            <a:avLst/>
            <a:gdLst/>
            <a:ahLst/>
            <a:cxnLst/>
            <a:rect l="l" t="t" r="r" b="b"/>
            <a:pathLst>
              <a:path w="662304" h="666750">
                <a:moveTo>
                  <a:pt x="599116" y="0"/>
                </a:moveTo>
                <a:lnTo>
                  <a:pt x="62825" y="0"/>
                </a:lnTo>
                <a:lnTo>
                  <a:pt x="38370" y="4937"/>
                </a:lnTo>
                <a:lnTo>
                  <a:pt x="18401" y="18401"/>
                </a:lnTo>
                <a:lnTo>
                  <a:pt x="4937" y="38370"/>
                </a:lnTo>
                <a:lnTo>
                  <a:pt x="0" y="62825"/>
                </a:lnTo>
                <a:lnTo>
                  <a:pt x="0" y="603805"/>
                </a:lnTo>
                <a:lnTo>
                  <a:pt x="4937" y="628259"/>
                </a:lnTo>
                <a:lnTo>
                  <a:pt x="18401" y="648229"/>
                </a:lnTo>
                <a:lnTo>
                  <a:pt x="38370" y="661693"/>
                </a:lnTo>
                <a:lnTo>
                  <a:pt x="62825" y="666630"/>
                </a:lnTo>
                <a:lnTo>
                  <a:pt x="599116" y="666630"/>
                </a:lnTo>
                <a:lnTo>
                  <a:pt x="623570" y="661693"/>
                </a:lnTo>
                <a:lnTo>
                  <a:pt x="643540" y="648229"/>
                </a:lnTo>
                <a:lnTo>
                  <a:pt x="657004" y="628259"/>
                </a:lnTo>
                <a:lnTo>
                  <a:pt x="661941" y="603805"/>
                </a:lnTo>
                <a:lnTo>
                  <a:pt x="661941" y="62825"/>
                </a:lnTo>
                <a:lnTo>
                  <a:pt x="657004" y="38370"/>
                </a:lnTo>
                <a:lnTo>
                  <a:pt x="643540" y="18401"/>
                </a:lnTo>
                <a:lnTo>
                  <a:pt x="623570" y="4937"/>
                </a:lnTo>
                <a:lnTo>
                  <a:pt x="599116" y="0"/>
                </a:lnTo>
                <a:close/>
              </a:path>
            </a:pathLst>
          </a:custGeom>
          <a:solidFill>
            <a:srgbClr val="F7F1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6726791" y="5484279"/>
            <a:ext cx="834390" cy="342265"/>
          </a:xfrm>
          <a:custGeom>
            <a:avLst/>
            <a:gdLst/>
            <a:ahLst/>
            <a:cxnLst/>
            <a:rect l="l" t="t" r="r" b="b"/>
            <a:pathLst>
              <a:path w="834390" h="342264">
                <a:moveTo>
                  <a:pt x="50398" y="235348"/>
                </a:moveTo>
                <a:lnTo>
                  <a:pt x="0" y="235348"/>
                </a:lnTo>
                <a:lnTo>
                  <a:pt x="2600" y="251820"/>
                </a:lnTo>
                <a:lnTo>
                  <a:pt x="19419" y="293607"/>
                </a:lnTo>
                <a:lnTo>
                  <a:pt x="49156" y="322736"/>
                </a:lnTo>
                <a:lnTo>
                  <a:pt x="89816" y="339035"/>
                </a:lnTo>
                <a:lnTo>
                  <a:pt x="105836" y="341434"/>
                </a:lnTo>
                <a:lnTo>
                  <a:pt x="106680" y="341434"/>
                </a:lnTo>
                <a:lnTo>
                  <a:pt x="122066" y="342156"/>
                </a:lnTo>
                <a:lnTo>
                  <a:pt x="167148" y="335654"/>
                </a:lnTo>
                <a:lnTo>
                  <a:pt x="202982" y="316263"/>
                </a:lnTo>
                <a:lnTo>
                  <a:pt x="216475" y="301930"/>
                </a:lnTo>
                <a:lnTo>
                  <a:pt x="121141" y="301930"/>
                </a:lnTo>
                <a:lnTo>
                  <a:pt x="108055" y="300976"/>
                </a:lnTo>
                <a:lnTo>
                  <a:pt x="107220" y="300976"/>
                </a:lnTo>
                <a:lnTo>
                  <a:pt x="94093" y="297768"/>
                </a:lnTo>
                <a:lnTo>
                  <a:pt x="58374" y="264246"/>
                </a:lnTo>
                <a:lnTo>
                  <a:pt x="53548" y="250780"/>
                </a:lnTo>
                <a:lnTo>
                  <a:pt x="50398" y="235348"/>
                </a:lnTo>
                <a:close/>
              </a:path>
              <a:path w="834390" h="342264">
                <a:moveTo>
                  <a:pt x="212446" y="40226"/>
                </a:moveTo>
                <a:lnTo>
                  <a:pt x="119292" y="40226"/>
                </a:lnTo>
                <a:lnTo>
                  <a:pt x="132762" y="41151"/>
                </a:lnTo>
                <a:lnTo>
                  <a:pt x="132167" y="41151"/>
                </a:lnTo>
                <a:lnTo>
                  <a:pt x="166714" y="61466"/>
                </a:lnTo>
                <a:lnTo>
                  <a:pt x="174777" y="91550"/>
                </a:lnTo>
                <a:lnTo>
                  <a:pt x="173852" y="102762"/>
                </a:lnTo>
                <a:lnTo>
                  <a:pt x="151832" y="135735"/>
                </a:lnTo>
                <a:lnTo>
                  <a:pt x="118367" y="143798"/>
                </a:lnTo>
                <a:lnTo>
                  <a:pt x="82302" y="143798"/>
                </a:lnTo>
                <a:lnTo>
                  <a:pt x="82302" y="183100"/>
                </a:lnTo>
                <a:lnTo>
                  <a:pt x="119754" y="183100"/>
                </a:lnTo>
                <a:lnTo>
                  <a:pt x="133915" y="184169"/>
                </a:lnTo>
                <a:lnTo>
                  <a:pt x="173072" y="209397"/>
                </a:lnTo>
                <a:lnTo>
                  <a:pt x="182175" y="244595"/>
                </a:lnTo>
                <a:lnTo>
                  <a:pt x="181134" y="257282"/>
                </a:lnTo>
                <a:lnTo>
                  <a:pt x="156513" y="293347"/>
                </a:lnTo>
                <a:lnTo>
                  <a:pt x="121141" y="301930"/>
                </a:lnTo>
                <a:lnTo>
                  <a:pt x="216475" y="301930"/>
                </a:lnTo>
                <a:lnTo>
                  <a:pt x="233961" y="260807"/>
                </a:lnTo>
                <a:lnTo>
                  <a:pt x="234885" y="246907"/>
                </a:lnTo>
                <a:lnTo>
                  <a:pt x="234274" y="235348"/>
                </a:lnTo>
                <a:lnTo>
                  <a:pt x="234221" y="234336"/>
                </a:lnTo>
                <a:lnTo>
                  <a:pt x="218356" y="191509"/>
                </a:lnTo>
                <a:lnTo>
                  <a:pt x="189263" y="166916"/>
                </a:lnTo>
                <a:lnTo>
                  <a:pt x="149346" y="166916"/>
                </a:lnTo>
                <a:lnTo>
                  <a:pt x="147497" y="157207"/>
                </a:lnTo>
                <a:lnTo>
                  <a:pt x="187723" y="157207"/>
                </a:lnTo>
                <a:lnTo>
                  <a:pt x="196075" y="151629"/>
                </a:lnTo>
                <a:lnTo>
                  <a:pt x="220581" y="119668"/>
                </a:lnTo>
                <a:lnTo>
                  <a:pt x="226563" y="87851"/>
                </a:lnTo>
                <a:lnTo>
                  <a:pt x="225725" y="74875"/>
                </a:lnTo>
                <a:lnTo>
                  <a:pt x="223312" y="63258"/>
                </a:lnTo>
                <a:lnTo>
                  <a:pt x="223210" y="62767"/>
                </a:lnTo>
                <a:lnTo>
                  <a:pt x="219020" y="51525"/>
                </a:lnTo>
                <a:lnTo>
                  <a:pt x="213154" y="41151"/>
                </a:lnTo>
                <a:lnTo>
                  <a:pt x="212446" y="40226"/>
                </a:lnTo>
                <a:close/>
              </a:path>
              <a:path w="834390" h="342264">
                <a:moveTo>
                  <a:pt x="147497" y="157207"/>
                </a:moveTo>
                <a:lnTo>
                  <a:pt x="149231" y="166310"/>
                </a:lnTo>
                <a:lnTo>
                  <a:pt x="149346" y="166916"/>
                </a:lnTo>
                <a:lnTo>
                  <a:pt x="159721" y="166310"/>
                </a:lnTo>
                <a:lnTo>
                  <a:pt x="169575" y="164489"/>
                </a:lnTo>
                <a:lnTo>
                  <a:pt x="177494" y="161915"/>
                </a:lnTo>
                <a:lnTo>
                  <a:pt x="172465" y="160212"/>
                </a:lnTo>
                <a:lnTo>
                  <a:pt x="160443" y="157958"/>
                </a:lnTo>
                <a:lnTo>
                  <a:pt x="147497" y="157207"/>
                </a:lnTo>
                <a:close/>
              </a:path>
              <a:path w="834390" h="342264">
                <a:moveTo>
                  <a:pt x="177494" y="161915"/>
                </a:moveTo>
                <a:lnTo>
                  <a:pt x="169575" y="164489"/>
                </a:lnTo>
                <a:lnTo>
                  <a:pt x="159721" y="166310"/>
                </a:lnTo>
                <a:lnTo>
                  <a:pt x="149346" y="166916"/>
                </a:lnTo>
                <a:lnTo>
                  <a:pt x="189263" y="166916"/>
                </a:lnTo>
                <a:lnTo>
                  <a:pt x="183562" y="163969"/>
                </a:lnTo>
                <a:lnTo>
                  <a:pt x="177494" y="161915"/>
                </a:lnTo>
                <a:close/>
              </a:path>
              <a:path w="834390" h="342264">
                <a:moveTo>
                  <a:pt x="187723" y="157207"/>
                </a:moveTo>
                <a:lnTo>
                  <a:pt x="147497" y="157207"/>
                </a:lnTo>
                <a:lnTo>
                  <a:pt x="160443" y="157958"/>
                </a:lnTo>
                <a:lnTo>
                  <a:pt x="172465" y="160212"/>
                </a:lnTo>
                <a:lnTo>
                  <a:pt x="177494" y="161915"/>
                </a:lnTo>
                <a:lnTo>
                  <a:pt x="178909" y="161455"/>
                </a:lnTo>
                <a:lnTo>
                  <a:pt x="187723" y="157207"/>
                </a:lnTo>
                <a:close/>
              </a:path>
              <a:path w="834390" h="342264">
                <a:moveTo>
                  <a:pt x="120679" y="0"/>
                </a:moveTo>
                <a:lnTo>
                  <a:pt x="76031" y="6762"/>
                </a:lnTo>
                <a:lnTo>
                  <a:pt x="40342" y="26586"/>
                </a:lnTo>
                <a:lnTo>
                  <a:pt x="15980" y="57623"/>
                </a:lnTo>
                <a:lnTo>
                  <a:pt x="4623" y="98023"/>
                </a:lnTo>
                <a:lnTo>
                  <a:pt x="55022" y="98023"/>
                </a:lnTo>
                <a:lnTo>
                  <a:pt x="57738" y="84758"/>
                </a:lnTo>
                <a:lnTo>
                  <a:pt x="62189" y="73170"/>
                </a:lnTo>
                <a:lnTo>
                  <a:pt x="96058" y="43925"/>
                </a:lnTo>
                <a:lnTo>
                  <a:pt x="119292" y="40226"/>
                </a:lnTo>
                <a:lnTo>
                  <a:pt x="212446" y="40226"/>
                </a:lnTo>
                <a:lnTo>
                  <a:pt x="205987" y="31788"/>
                </a:lnTo>
                <a:lnTo>
                  <a:pt x="163853" y="5981"/>
                </a:lnTo>
                <a:lnTo>
                  <a:pt x="136736" y="751"/>
                </a:lnTo>
                <a:lnTo>
                  <a:pt x="138124" y="751"/>
                </a:lnTo>
                <a:lnTo>
                  <a:pt x="120679" y="0"/>
                </a:lnTo>
                <a:close/>
              </a:path>
              <a:path w="834390" h="342264">
                <a:moveTo>
                  <a:pt x="439916" y="33290"/>
                </a:moveTo>
                <a:lnTo>
                  <a:pt x="413098" y="70396"/>
                </a:lnTo>
                <a:lnTo>
                  <a:pt x="389517" y="107733"/>
                </a:lnTo>
                <a:lnTo>
                  <a:pt x="369172" y="145300"/>
                </a:lnTo>
                <a:lnTo>
                  <a:pt x="352065" y="183100"/>
                </a:lnTo>
                <a:lnTo>
                  <a:pt x="338107" y="221188"/>
                </a:lnTo>
                <a:lnTo>
                  <a:pt x="327212" y="259622"/>
                </a:lnTo>
                <a:lnTo>
                  <a:pt x="319381" y="298404"/>
                </a:lnTo>
                <a:lnTo>
                  <a:pt x="314612" y="337532"/>
                </a:lnTo>
                <a:lnTo>
                  <a:pt x="369173" y="337532"/>
                </a:lnTo>
                <a:lnTo>
                  <a:pt x="371831" y="311842"/>
                </a:lnTo>
                <a:lnTo>
                  <a:pt x="375646" y="286556"/>
                </a:lnTo>
                <a:lnTo>
                  <a:pt x="386743" y="237197"/>
                </a:lnTo>
                <a:lnTo>
                  <a:pt x="403157" y="188648"/>
                </a:lnTo>
                <a:lnTo>
                  <a:pt x="424657" y="140099"/>
                </a:lnTo>
                <a:lnTo>
                  <a:pt x="451475" y="90625"/>
                </a:lnTo>
                <a:lnTo>
                  <a:pt x="480759" y="44850"/>
                </a:lnTo>
                <a:lnTo>
                  <a:pt x="441303" y="44850"/>
                </a:lnTo>
                <a:lnTo>
                  <a:pt x="439916" y="33290"/>
                </a:lnTo>
                <a:close/>
              </a:path>
              <a:path w="834390" h="342264">
                <a:moveTo>
                  <a:pt x="483841" y="4623"/>
                </a:moveTo>
                <a:lnTo>
                  <a:pt x="252192" y="4623"/>
                </a:lnTo>
                <a:lnTo>
                  <a:pt x="252192" y="44850"/>
                </a:lnTo>
                <a:lnTo>
                  <a:pt x="431561" y="44850"/>
                </a:lnTo>
                <a:lnTo>
                  <a:pt x="439916" y="33290"/>
                </a:lnTo>
                <a:lnTo>
                  <a:pt x="483841" y="33290"/>
                </a:lnTo>
                <a:lnTo>
                  <a:pt x="483841" y="4623"/>
                </a:lnTo>
                <a:close/>
              </a:path>
              <a:path w="834390" h="342264">
                <a:moveTo>
                  <a:pt x="483841" y="33290"/>
                </a:moveTo>
                <a:lnTo>
                  <a:pt x="439916" y="33290"/>
                </a:lnTo>
                <a:lnTo>
                  <a:pt x="441303" y="44850"/>
                </a:lnTo>
                <a:lnTo>
                  <a:pt x="480759" y="44850"/>
                </a:lnTo>
                <a:lnTo>
                  <a:pt x="483841" y="40226"/>
                </a:lnTo>
                <a:lnTo>
                  <a:pt x="483841" y="33290"/>
                </a:lnTo>
                <a:close/>
              </a:path>
              <a:path w="834390" h="342264">
                <a:moveTo>
                  <a:pt x="758477" y="171540"/>
                </a:moveTo>
                <a:lnTo>
                  <a:pt x="721487" y="180788"/>
                </a:lnTo>
                <a:lnTo>
                  <a:pt x="693744" y="208992"/>
                </a:lnTo>
                <a:lnTo>
                  <a:pt x="683593" y="256155"/>
                </a:lnTo>
                <a:lnTo>
                  <a:pt x="683572" y="256617"/>
                </a:lnTo>
                <a:lnTo>
                  <a:pt x="684154" y="268812"/>
                </a:lnTo>
                <a:lnTo>
                  <a:pt x="684237" y="270546"/>
                </a:lnTo>
                <a:lnTo>
                  <a:pt x="699929" y="313576"/>
                </a:lnTo>
                <a:lnTo>
                  <a:pt x="730648" y="336954"/>
                </a:lnTo>
                <a:lnTo>
                  <a:pt x="758477" y="342156"/>
                </a:lnTo>
                <a:lnTo>
                  <a:pt x="768244" y="341578"/>
                </a:lnTo>
                <a:lnTo>
                  <a:pt x="803818" y="327678"/>
                </a:lnTo>
                <a:lnTo>
                  <a:pt x="818876" y="312102"/>
                </a:lnTo>
                <a:lnTo>
                  <a:pt x="758477" y="312102"/>
                </a:lnTo>
                <a:lnTo>
                  <a:pt x="750125" y="311206"/>
                </a:lnTo>
                <a:lnTo>
                  <a:pt x="722296" y="280198"/>
                </a:lnTo>
                <a:lnTo>
                  <a:pt x="719637" y="256155"/>
                </a:lnTo>
                <a:lnTo>
                  <a:pt x="720291" y="243757"/>
                </a:lnTo>
                <a:lnTo>
                  <a:pt x="720302" y="243555"/>
                </a:lnTo>
                <a:lnTo>
                  <a:pt x="722233" y="232920"/>
                </a:lnTo>
                <a:lnTo>
                  <a:pt x="722296" y="232574"/>
                </a:lnTo>
                <a:lnTo>
                  <a:pt x="725619" y="223210"/>
                </a:lnTo>
                <a:lnTo>
                  <a:pt x="730272" y="215466"/>
                </a:lnTo>
                <a:lnTo>
                  <a:pt x="736023" y="209397"/>
                </a:lnTo>
                <a:lnTo>
                  <a:pt x="742464" y="205178"/>
                </a:lnTo>
                <a:lnTo>
                  <a:pt x="742308" y="205178"/>
                </a:lnTo>
                <a:lnTo>
                  <a:pt x="750042" y="202490"/>
                </a:lnTo>
                <a:lnTo>
                  <a:pt x="749847" y="202490"/>
                </a:lnTo>
                <a:lnTo>
                  <a:pt x="758477" y="201594"/>
                </a:lnTo>
                <a:lnTo>
                  <a:pt x="819507" y="201594"/>
                </a:lnTo>
                <a:lnTo>
                  <a:pt x="818585" y="200121"/>
                </a:lnTo>
                <a:lnTo>
                  <a:pt x="787606" y="176742"/>
                </a:lnTo>
                <a:lnTo>
                  <a:pt x="768649" y="172118"/>
                </a:lnTo>
                <a:lnTo>
                  <a:pt x="758477" y="171540"/>
                </a:lnTo>
                <a:close/>
              </a:path>
              <a:path w="834390" h="342264">
                <a:moveTo>
                  <a:pt x="814886" y="4623"/>
                </a:moveTo>
                <a:lnTo>
                  <a:pt x="771886" y="4623"/>
                </a:lnTo>
                <a:lnTo>
                  <a:pt x="524978" y="337532"/>
                </a:lnTo>
                <a:lnTo>
                  <a:pt x="568441" y="337532"/>
                </a:lnTo>
                <a:lnTo>
                  <a:pt x="814886" y="4623"/>
                </a:lnTo>
                <a:close/>
              </a:path>
              <a:path w="834390" h="342264">
                <a:moveTo>
                  <a:pt x="819507" y="201594"/>
                </a:moveTo>
                <a:lnTo>
                  <a:pt x="758477" y="201594"/>
                </a:lnTo>
                <a:lnTo>
                  <a:pt x="766857" y="202490"/>
                </a:lnTo>
                <a:lnTo>
                  <a:pt x="774429" y="205178"/>
                </a:lnTo>
                <a:lnTo>
                  <a:pt x="797940" y="243555"/>
                </a:lnTo>
                <a:lnTo>
                  <a:pt x="798703" y="256155"/>
                </a:lnTo>
                <a:lnTo>
                  <a:pt x="797981" y="268812"/>
                </a:lnTo>
                <a:lnTo>
                  <a:pt x="781191" y="304039"/>
                </a:lnTo>
                <a:lnTo>
                  <a:pt x="758477" y="312102"/>
                </a:lnTo>
                <a:lnTo>
                  <a:pt x="818876" y="312102"/>
                </a:lnTo>
                <a:lnTo>
                  <a:pt x="833641" y="270546"/>
                </a:lnTo>
                <a:lnTo>
                  <a:pt x="834306" y="256617"/>
                </a:lnTo>
                <a:lnTo>
                  <a:pt x="833718" y="243757"/>
                </a:lnTo>
                <a:lnTo>
                  <a:pt x="833670" y="242717"/>
                </a:lnTo>
                <a:lnTo>
                  <a:pt x="831763" y="230146"/>
                </a:lnTo>
                <a:lnTo>
                  <a:pt x="828584" y="218905"/>
                </a:lnTo>
                <a:lnTo>
                  <a:pt x="824134" y="208992"/>
                </a:lnTo>
                <a:lnTo>
                  <a:pt x="819507" y="201594"/>
                </a:lnTo>
                <a:close/>
              </a:path>
              <a:path w="834390" h="342264">
                <a:moveTo>
                  <a:pt x="578151" y="0"/>
                </a:moveTo>
                <a:lnTo>
                  <a:pt x="541161" y="9247"/>
                </a:lnTo>
                <a:lnTo>
                  <a:pt x="513419" y="37452"/>
                </a:lnTo>
                <a:lnTo>
                  <a:pt x="503268" y="84614"/>
                </a:lnTo>
                <a:lnTo>
                  <a:pt x="503246" y="85076"/>
                </a:lnTo>
                <a:lnTo>
                  <a:pt x="503811" y="97445"/>
                </a:lnTo>
                <a:lnTo>
                  <a:pt x="519141" y="142035"/>
                </a:lnTo>
                <a:lnTo>
                  <a:pt x="549888" y="165414"/>
                </a:lnTo>
                <a:lnTo>
                  <a:pt x="578151" y="170615"/>
                </a:lnTo>
                <a:lnTo>
                  <a:pt x="587919" y="170037"/>
                </a:lnTo>
                <a:lnTo>
                  <a:pt x="630630" y="149693"/>
                </a:lnTo>
                <a:lnTo>
                  <a:pt x="638112" y="140561"/>
                </a:lnTo>
                <a:lnTo>
                  <a:pt x="578151" y="140561"/>
                </a:lnTo>
                <a:lnTo>
                  <a:pt x="569770" y="139665"/>
                </a:lnTo>
                <a:lnTo>
                  <a:pt x="541508" y="108657"/>
                </a:lnTo>
                <a:lnTo>
                  <a:pt x="538849" y="84614"/>
                </a:lnTo>
                <a:lnTo>
                  <a:pt x="539503" y="72216"/>
                </a:lnTo>
                <a:lnTo>
                  <a:pt x="539514" y="72014"/>
                </a:lnTo>
                <a:lnTo>
                  <a:pt x="541445" y="61380"/>
                </a:lnTo>
                <a:lnTo>
                  <a:pt x="541508" y="61033"/>
                </a:lnTo>
                <a:lnTo>
                  <a:pt x="544831" y="51670"/>
                </a:lnTo>
                <a:lnTo>
                  <a:pt x="549484" y="43925"/>
                </a:lnTo>
                <a:lnTo>
                  <a:pt x="555437" y="37856"/>
                </a:lnTo>
                <a:lnTo>
                  <a:pt x="562019" y="33637"/>
                </a:lnTo>
                <a:lnTo>
                  <a:pt x="561863" y="33637"/>
                </a:lnTo>
                <a:lnTo>
                  <a:pt x="569686" y="30950"/>
                </a:lnTo>
                <a:lnTo>
                  <a:pt x="569491" y="30950"/>
                </a:lnTo>
                <a:lnTo>
                  <a:pt x="578151" y="30054"/>
                </a:lnTo>
                <a:lnTo>
                  <a:pt x="638743" y="30054"/>
                </a:lnTo>
                <a:lnTo>
                  <a:pt x="637826" y="28580"/>
                </a:lnTo>
                <a:lnTo>
                  <a:pt x="607281" y="5201"/>
                </a:lnTo>
                <a:lnTo>
                  <a:pt x="588323" y="577"/>
                </a:lnTo>
                <a:lnTo>
                  <a:pt x="578151" y="0"/>
                </a:lnTo>
                <a:close/>
              </a:path>
              <a:path w="834390" h="342264">
                <a:moveTo>
                  <a:pt x="638743" y="30054"/>
                </a:moveTo>
                <a:lnTo>
                  <a:pt x="578151" y="30054"/>
                </a:lnTo>
                <a:lnTo>
                  <a:pt x="586532" y="30950"/>
                </a:lnTo>
                <a:lnTo>
                  <a:pt x="594103" y="33637"/>
                </a:lnTo>
                <a:lnTo>
                  <a:pt x="617183" y="72014"/>
                </a:lnTo>
                <a:lnTo>
                  <a:pt x="617222" y="72216"/>
                </a:lnTo>
                <a:lnTo>
                  <a:pt x="611413" y="118252"/>
                </a:lnTo>
                <a:lnTo>
                  <a:pt x="578151" y="140561"/>
                </a:lnTo>
                <a:lnTo>
                  <a:pt x="638112" y="140561"/>
                </a:lnTo>
                <a:lnTo>
                  <a:pt x="652853" y="99005"/>
                </a:lnTo>
                <a:lnTo>
                  <a:pt x="653518" y="85076"/>
                </a:lnTo>
                <a:lnTo>
                  <a:pt x="652930" y="72216"/>
                </a:lnTo>
                <a:lnTo>
                  <a:pt x="652882" y="71176"/>
                </a:lnTo>
                <a:lnTo>
                  <a:pt x="650975" y="58605"/>
                </a:lnTo>
                <a:lnTo>
                  <a:pt x="647796" y="47364"/>
                </a:lnTo>
                <a:lnTo>
                  <a:pt x="643346" y="37452"/>
                </a:lnTo>
                <a:lnTo>
                  <a:pt x="638743" y="30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220166" y="9048277"/>
            <a:ext cx="716915" cy="285750"/>
          </a:xfrm>
          <a:custGeom>
            <a:avLst/>
            <a:gdLst/>
            <a:ahLst/>
            <a:cxnLst/>
            <a:rect l="l" t="t" r="r" b="b"/>
            <a:pathLst>
              <a:path w="716915" h="285750">
                <a:moveTo>
                  <a:pt x="173518" y="33522"/>
                </a:moveTo>
                <a:lnTo>
                  <a:pt x="96329" y="33522"/>
                </a:lnTo>
                <a:lnTo>
                  <a:pt x="107681" y="34365"/>
                </a:lnTo>
                <a:lnTo>
                  <a:pt x="106995" y="34365"/>
                </a:lnTo>
                <a:lnTo>
                  <a:pt x="140158" y="60205"/>
                </a:lnTo>
                <a:lnTo>
                  <a:pt x="143337" y="79375"/>
                </a:lnTo>
                <a:lnTo>
                  <a:pt x="142904" y="87274"/>
                </a:lnTo>
                <a:lnTo>
                  <a:pt x="127154" y="127636"/>
                </a:lnTo>
                <a:lnTo>
                  <a:pt x="94306" y="166649"/>
                </a:lnTo>
                <a:lnTo>
                  <a:pt x="55413" y="202820"/>
                </a:lnTo>
                <a:lnTo>
                  <a:pt x="21698" y="231719"/>
                </a:lnTo>
                <a:lnTo>
                  <a:pt x="2311" y="247758"/>
                </a:lnTo>
                <a:lnTo>
                  <a:pt x="2311" y="281280"/>
                </a:lnTo>
                <a:lnTo>
                  <a:pt x="191887" y="281280"/>
                </a:lnTo>
                <a:lnTo>
                  <a:pt x="191887" y="260859"/>
                </a:lnTo>
                <a:lnTo>
                  <a:pt x="45852" y="260859"/>
                </a:lnTo>
                <a:lnTo>
                  <a:pt x="36219" y="247758"/>
                </a:lnTo>
                <a:lnTo>
                  <a:pt x="62238" y="247758"/>
                </a:lnTo>
                <a:lnTo>
                  <a:pt x="65070" y="245494"/>
                </a:lnTo>
                <a:lnTo>
                  <a:pt x="98592" y="217366"/>
                </a:lnTo>
                <a:lnTo>
                  <a:pt x="137461" y="180713"/>
                </a:lnTo>
                <a:lnTo>
                  <a:pt x="163952" y="148852"/>
                </a:lnTo>
                <a:lnTo>
                  <a:pt x="182760" y="109815"/>
                </a:lnTo>
                <a:lnTo>
                  <a:pt x="186878" y="80916"/>
                </a:lnTo>
                <a:lnTo>
                  <a:pt x="185385" y="63047"/>
                </a:lnTo>
                <a:lnTo>
                  <a:pt x="180905" y="47201"/>
                </a:lnTo>
                <a:lnTo>
                  <a:pt x="173518" y="33522"/>
                </a:lnTo>
                <a:close/>
              </a:path>
              <a:path w="716915" h="285750">
                <a:moveTo>
                  <a:pt x="62238" y="247758"/>
                </a:moveTo>
                <a:lnTo>
                  <a:pt x="36219" y="247758"/>
                </a:lnTo>
                <a:lnTo>
                  <a:pt x="45852" y="260859"/>
                </a:lnTo>
                <a:lnTo>
                  <a:pt x="62238" y="247758"/>
                </a:lnTo>
                <a:close/>
              </a:path>
              <a:path w="716915" h="285750">
                <a:moveTo>
                  <a:pt x="191887" y="247758"/>
                </a:moveTo>
                <a:lnTo>
                  <a:pt x="62238" y="247758"/>
                </a:lnTo>
                <a:lnTo>
                  <a:pt x="45852" y="260859"/>
                </a:lnTo>
                <a:lnTo>
                  <a:pt x="191887" y="260859"/>
                </a:lnTo>
                <a:lnTo>
                  <a:pt x="191887" y="247758"/>
                </a:lnTo>
                <a:close/>
              </a:path>
              <a:path w="716915" h="285750">
                <a:moveTo>
                  <a:pt x="98640" y="0"/>
                </a:moveTo>
                <a:lnTo>
                  <a:pt x="60013" y="5779"/>
                </a:lnTo>
                <a:lnTo>
                  <a:pt x="18133" y="35617"/>
                </a:lnTo>
                <a:lnTo>
                  <a:pt x="0" y="84384"/>
                </a:lnTo>
                <a:lnTo>
                  <a:pt x="41614" y="84384"/>
                </a:lnTo>
                <a:lnTo>
                  <a:pt x="44022" y="72945"/>
                </a:lnTo>
                <a:lnTo>
                  <a:pt x="47725" y="63047"/>
                </a:lnTo>
                <a:lnTo>
                  <a:pt x="75714" y="36894"/>
                </a:lnTo>
                <a:lnTo>
                  <a:pt x="96329" y="33522"/>
                </a:lnTo>
                <a:lnTo>
                  <a:pt x="173518" y="33522"/>
                </a:lnTo>
                <a:lnTo>
                  <a:pt x="173440" y="33378"/>
                </a:lnTo>
                <a:lnTo>
                  <a:pt x="162988" y="21577"/>
                </a:lnTo>
                <a:lnTo>
                  <a:pt x="150152" y="12137"/>
                </a:lnTo>
                <a:lnTo>
                  <a:pt x="135149" y="5394"/>
                </a:lnTo>
                <a:lnTo>
                  <a:pt x="118387" y="1444"/>
                </a:lnTo>
                <a:lnTo>
                  <a:pt x="119360" y="1444"/>
                </a:lnTo>
                <a:lnTo>
                  <a:pt x="98640" y="0"/>
                </a:lnTo>
                <a:close/>
              </a:path>
              <a:path w="716915" h="285750">
                <a:moveTo>
                  <a:pt x="325811" y="0"/>
                </a:moveTo>
                <a:lnTo>
                  <a:pt x="280513" y="9970"/>
                </a:lnTo>
                <a:lnTo>
                  <a:pt x="246051" y="39013"/>
                </a:lnTo>
                <a:lnTo>
                  <a:pt x="224136" y="85419"/>
                </a:lnTo>
                <a:lnTo>
                  <a:pt x="217586" y="124914"/>
                </a:lnTo>
                <a:lnTo>
                  <a:pt x="217064" y="139099"/>
                </a:lnTo>
                <a:lnTo>
                  <a:pt x="216962" y="141892"/>
                </a:lnTo>
                <a:lnTo>
                  <a:pt x="223606" y="206144"/>
                </a:lnTo>
                <a:lnTo>
                  <a:pt x="243079" y="247951"/>
                </a:lnTo>
                <a:lnTo>
                  <a:pt x="277647" y="276271"/>
                </a:lnTo>
                <a:lnTo>
                  <a:pt x="322729" y="285134"/>
                </a:lnTo>
                <a:lnTo>
                  <a:pt x="337082" y="284459"/>
                </a:lnTo>
                <a:lnTo>
                  <a:pt x="374361" y="274345"/>
                </a:lnTo>
                <a:lnTo>
                  <a:pt x="402359" y="251611"/>
                </a:lnTo>
                <a:lnTo>
                  <a:pt x="322344" y="251611"/>
                </a:lnTo>
                <a:lnTo>
                  <a:pt x="314252" y="251153"/>
                </a:lnTo>
                <a:lnTo>
                  <a:pt x="275672" y="230057"/>
                </a:lnTo>
                <a:lnTo>
                  <a:pt x="263776" y="193043"/>
                </a:lnTo>
                <a:lnTo>
                  <a:pt x="264811" y="181026"/>
                </a:lnTo>
                <a:lnTo>
                  <a:pt x="267805" y="170791"/>
                </a:lnTo>
                <a:lnTo>
                  <a:pt x="267918" y="170406"/>
                </a:lnTo>
                <a:lnTo>
                  <a:pt x="268188" y="169924"/>
                </a:lnTo>
                <a:lnTo>
                  <a:pt x="260693" y="169924"/>
                </a:lnTo>
                <a:lnTo>
                  <a:pt x="250675" y="166456"/>
                </a:lnTo>
                <a:lnTo>
                  <a:pt x="253083" y="157690"/>
                </a:lnTo>
                <a:lnTo>
                  <a:pt x="256455" y="149502"/>
                </a:lnTo>
                <a:lnTo>
                  <a:pt x="260789" y="141892"/>
                </a:lnTo>
                <a:lnTo>
                  <a:pt x="260916" y="139099"/>
                </a:lnTo>
                <a:lnTo>
                  <a:pt x="264739" y="96040"/>
                </a:lnTo>
                <a:lnTo>
                  <a:pt x="285979" y="49127"/>
                </a:lnTo>
                <a:lnTo>
                  <a:pt x="325426" y="33522"/>
                </a:lnTo>
                <a:lnTo>
                  <a:pt x="398490" y="33522"/>
                </a:lnTo>
                <a:lnTo>
                  <a:pt x="397625" y="32173"/>
                </a:lnTo>
                <a:lnTo>
                  <a:pt x="386691" y="20807"/>
                </a:lnTo>
                <a:lnTo>
                  <a:pt x="373928" y="11703"/>
                </a:lnTo>
                <a:lnTo>
                  <a:pt x="359527" y="5201"/>
                </a:lnTo>
                <a:lnTo>
                  <a:pt x="343488" y="1300"/>
                </a:lnTo>
                <a:lnTo>
                  <a:pt x="325811" y="0"/>
                </a:lnTo>
                <a:close/>
              </a:path>
              <a:path w="716915" h="285750">
                <a:moveTo>
                  <a:pt x="403129" y="139099"/>
                </a:moveTo>
                <a:lnTo>
                  <a:pt x="321573" y="139099"/>
                </a:lnTo>
                <a:lnTo>
                  <a:pt x="333470" y="140038"/>
                </a:lnTo>
                <a:lnTo>
                  <a:pt x="344114" y="142856"/>
                </a:lnTo>
                <a:lnTo>
                  <a:pt x="372916" y="171851"/>
                </a:lnTo>
                <a:lnTo>
                  <a:pt x="376673" y="195740"/>
                </a:lnTo>
                <a:lnTo>
                  <a:pt x="375710" y="208143"/>
                </a:lnTo>
                <a:lnTo>
                  <a:pt x="353193" y="243375"/>
                </a:lnTo>
                <a:lnTo>
                  <a:pt x="322344" y="251611"/>
                </a:lnTo>
                <a:lnTo>
                  <a:pt x="402359" y="251611"/>
                </a:lnTo>
                <a:lnTo>
                  <a:pt x="419829" y="208817"/>
                </a:lnTo>
                <a:lnTo>
                  <a:pt x="420599" y="195740"/>
                </a:lnTo>
                <a:lnTo>
                  <a:pt x="419910" y="183025"/>
                </a:lnTo>
                <a:lnTo>
                  <a:pt x="419901" y="182856"/>
                </a:lnTo>
                <a:lnTo>
                  <a:pt x="417806" y="170791"/>
                </a:lnTo>
                <a:lnTo>
                  <a:pt x="414314" y="159545"/>
                </a:lnTo>
                <a:lnTo>
                  <a:pt x="409425" y="149117"/>
                </a:lnTo>
                <a:lnTo>
                  <a:pt x="403453" y="139484"/>
                </a:lnTo>
                <a:lnTo>
                  <a:pt x="403129" y="139099"/>
                </a:lnTo>
                <a:close/>
              </a:path>
              <a:path w="716915" h="285750">
                <a:moveTo>
                  <a:pt x="260808" y="141892"/>
                </a:moveTo>
                <a:lnTo>
                  <a:pt x="260350" y="142663"/>
                </a:lnTo>
                <a:lnTo>
                  <a:pt x="256455" y="149502"/>
                </a:lnTo>
                <a:lnTo>
                  <a:pt x="253083" y="157690"/>
                </a:lnTo>
                <a:lnTo>
                  <a:pt x="250675" y="166456"/>
                </a:lnTo>
                <a:lnTo>
                  <a:pt x="260693" y="169924"/>
                </a:lnTo>
                <a:lnTo>
                  <a:pt x="260808" y="141892"/>
                </a:lnTo>
                <a:close/>
              </a:path>
              <a:path w="716915" h="285750">
                <a:moveTo>
                  <a:pt x="332362" y="106347"/>
                </a:moveTo>
                <a:lnTo>
                  <a:pt x="294601" y="114053"/>
                </a:lnTo>
                <a:lnTo>
                  <a:pt x="260808" y="141892"/>
                </a:lnTo>
                <a:lnTo>
                  <a:pt x="260693" y="169924"/>
                </a:lnTo>
                <a:lnTo>
                  <a:pt x="268188" y="169924"/>
                </a:lnTo>
                <a:lnTo>
                  <a:pt x="273095" y="161182"/>
                </a:lnTo>
                <a:lnTo>
                  <a:pt x="280344" y="153355"/>
                </a:lnTo>
                <a:lnTo>
                  <a:pt x="289032" y="147190"/>
                </a:lnTo>
                <a:lnTo>
                  <a:pt x="298936" y="142663"/>
                </a:lnTo>
                <a:lnTo>
                  <a:pt x="309554" y="140038"/>
                </a:lnTo>
                <a:lnTo>
                  <a:pt x="309109" y="140038"/>
                </a:lnTo>
                <a:lnTo>
                  <a:pt x="321573" y="139099"/>
                </a:lnTo>
                <a:lnTo>
                  <a:pt x="403129" y="139099"/>
                </a:lnTo>
                <a:lnTo>
                  <a:pt x="396324" y="131007"/>
                </a:lnTo>
                <a:lnTo>
                  <a:pt x="357215" y="109140"/>
                </a:lnTo>
                <a:lnTo>
                  <a:pt x="345222" y="107045"/>
                </a:lnTo>
                <a:lnTo>
                  <a:pt x="332362" y="106347"/>
                </a:lnTo>
                <a:close/>
              </a:path>
              <a:path w="716915" h="285750">
                <a:moveTo>
                  <a:pt x="398490" y="33522"/>
                </a:moveTo>
                <a:lnTo>
                  <a:pt x="325426" y="33522"/>
                </a:lnTo>
                <a:lnTo>
                  <a:pt x="334818" y="34244"/>
                </a:lnTo>
                <a:lnTo>
                  <a:pt x="343343" y="36412"/>
                </a:lnTo>
                <a:lnTo>
                  <a:pt x="371809" y="67695"/>
                </a:lnTo>
                <a:lnTo>
                  <a:pt x="373976" y="77833"/>
                </a:lnTo>
                <a:lnTo>
                  <a:pt x="415975" y="77833"/>
                </a:lnTo>
                <a:lnTo>
                  <a:pt x="412392" y="61265"/>
                </a:lnTo>
                <a:lnTo>
                  <a:pt x="412267" y="60687"/>
                </a:lnTo>
                <a:lnTo>
                  <a:pt x="406150" y="45467"/>
                </a:lnTo>
                <a:lnTo>
                  <a:pt x="398490" y="33522"/>
                </a:lnTo>
                <a:close/>
              </a:path>
              <a:path w="716915" h="285750">
                <a:moveTo>
                  <a:pt x="653180" y="142952"/>
                </a:moveTo>
                <a:lnTo>
                  <a:pt x="615563" y="155017"/>
                </a:lnTo>
                <a:lnTo>
                  <a:pt x="592878" y="191791"/>
                </a:lnTo>
                <a:lnTo>
                  <a:pt x="590759" y="213850"/>
                </a:lnTo>
                <a:lnTo>
                  <a:pt x="591244" y="224013"/>
                </a:lnTo>
                <a:lnTo>
                  <a:pt x="591312" y="225458"/>
                </a:lnTo>
                <a:lnTo>
                  <a:pt x="604389" y="261316"/>
                </a:lnTo>
                <a:lnTo>
                  <a:pt x="637478" y="283207"/>
                </a:lnTo>
                <a:lnTo>
                  <a:pt x="653180" y="285134"/>
                </a:lnTo>
                <a:lnTo>
                  <a:pt x="661320" y="284652"/>
                </a:lnTo>
                <a:lnTo>
                  <a:pt x="697202" y="267698"/>
                </a:lnTo>
                <a:lnTo>
                  <a:pt x="703513" y="260088"/>
                </a:lnTo>
                <a:lnTo>
                  <a:pt x="653180" y="260088"/>
                </a:lnTo>
                <a:lnTo>
                  <a:pt x="646220" y="259341"/>
                </a:lnTo>
                <a:lnTo>
                  <a:pt x="621367" y="224157"/>
                </a:lnTo>
                <a:lnTo>
                  <a:pt x="620813" y="213465"/>
                </a:lnTo>
                <a:lnTo>
                  <a:pt x="621358" y="203133"/>
                </a:lnTo>
                <a:lnTo>
                  <a:pt x="621367" y="202965"/>
                </a:lnTo>
                <a:lnTo>
                  <a:pt x="622976" y="194103"/>
                </a:lnTo>
                <a:lnTo>
                  <a:pt x="623029" y="193814"/>
                </a:lnTo>
                <a:lnTo>
                  <a:pt x="625798" y="186011"/>
                </a:lnTo>
                <a:lnTo>
                  <a:pt x="629676" y="179557"/>
                </a:lnTo>
                <a:lnTo>
                  <a:pt x="634468" y="174500"/>
                </a:lnTo>
                <a:lnTo>
                  <a:pt x="639836" y="170984"/>
                </a:lnTo>
                <a:lnTo>
                  <a:pt x="639706" y="170984"/>
                </a:lnTo>
                <a:lnTo>
                  <a:pt x="646151" y="168744"/>
                </a:lnTo>
                <a:lnTo>
                  <a:pt x="645988" y="168744"/>
                </a:lnTo>
                <a:lnTo>
                  <a:pt x="653180" y="167997"/>
                </a:lnTo>
                <a:lnTo>
                  <a:pt x="704039" y="167997"/>
                </a:lnTo>
                <a:lnTo>
                  <a:pt x="703271" y="166769"/>
                </a:lnTo>
                <a:lnTo>
                  <a:pt x="669748" y="144878"/>
                </a:lnTo>
                <a:lnTo>
                  <a:pt x="661657" y="143433"/>
                </a:lnTo>
                <a:lnTo>
                  <a:pt x="653180" y="142952"/>
                </a:lnTo>
                <a:close/>
              </a:path>
              <a:path w="716915" h="285750">
                <a:moveTo>
                  <a:pt x="700188" y="3853"/>
                </a:moveTo>
                <a:lnTo>
                  <a:pt x="664354" y="3853"/>
                </a:lnTo>
                <a:lnTo>
                  <a:pt x="458595" y="281280"/>
                </a:lnTo>
                <a:lnTo>
                  <a:pt x="494815" y="281280"/>
                </a:lnTo>
                <a:lnTo>
                  <a:pt x="700188" y="3853"/>
                </a:lnTo>
                <a:close/>
              </a:path>
              <a:path w="716915" h="285750">
                <a:moveTo>
                  <a:pt x="704039" y="167997"/>
                </a:moveTo>
                <a:lnTo>
                  <a:pt x="653180" y="167997"/>
                </a:lnTo>
                <a:lnTo>
                  <a:pt x="660164" y="168744"/>
                </a:lnTo>
                <a:lnTo>
                  <a:pt x="666473" y="170984"/>
                </a:lnTo>
                <a:lnTo>
                  <a:pt x="686067" y="202965"/>
                </a:lnTo>
                <a:lnTo>
                  <a:pt x="686100" y="203133"/>
                </a:lnTo>
                <a:lnTo>
                  <a:pt x="686702" y="213465"/>
                </a:lnTo>
                <a:lnTo>
                  <a:pt x="686100" y="224013"/>
                </a:lnTo>
                <a:lnTo>
                  <a:pt x="684294" y="233308"/>
                </a:lnTo>
                <a:lnTo>
                  <a:pt x="653180" y="260088"/>
                </a:lnTo>
                <a:lnTo>
                  <a:pt x="703513" y="260088"/>
                </a:lnTo>
                <a:lnTo>
                  <a:pt x="716372" y="213850"/>
                </a:lnTo>
                <a:lnTo>
                  <a:pt x="715882" y="203133"/>
                </a:lnTo>
                <a:lnTo>
                  <a:pt x="715842" y="202266"/>
                </a:lnTo>
                <a:lnTo>
                  <a:pt x="714252" y="191791"/>
                </a:lnTo>
                <a:lnTo>
                  <a:pt x="711603" y="182423"/>
                </a:lnTo>
                <a:lnTo>
                  <a:pt x="707895" y="174162"/>
                </a:lnTo>
                <a:lnTo>
                  <a:pt x="704039" y="167997"/>
                </a:lnTo>
                <a:close/>
              </a:path>
              <a:path w="716915" h="285750">
                <a:moveTo>
                  <a:pt x="502907" y="0"/>
                </a:moveTo>
                <a:lnTo>
                  <a:pt x="465290" y="12065"/>
                </a:lnTo>
                <a:lnTo>
                  <a:pt x="442605" y="48838"/>
                </a:lnTo>
                <a:lnTo>
                  <a:pt x="440503" y="70512"/>
                </a:lnTo>
                <a:lnTo>
                  <a:pt x="440485" y="70898"/>
                </a:lnTo>
                <a:lnTo>
                  <a:pt x="440956" y="81205"/>
                </a:lnTo>
                <a:lnTo>
                  <a:pt x="441015" y="82505"/>
                </a:lnTo>
                <a:lnTo>
                  <a:pt x="442605" y="93053"/>
                </a:lnTo>
                <a:lnTo>
                  <a:pt x="465290" y="130116"/>
                </a:lnTo>
                <a:lnTo>
                  <a:pt x="502907" y="142181"/>
                </a:lnTo>
                <a:lnTo>
                  <a:pt x="511046" y="141700"/>
                </a:lnTo>
                <a:lnTo>
                  <a:pt x="546640" y="124746"/>
                </a:lnTo>
                <a:lnTo>
                  <a:pt x="552875" y="117136"/>
                </a:lnTo>
                <a:lnTo>
                  <a:pt x="502907" y="117136"/>
                </a:lnTo>
                <a:lnTo>
                  <a:pt x="495923" y="116389"/>
                </a:lnTo>
                <a:lnTo>
                  <a:pt x="470708" y="81205"/>
                </a:lnTo>
                <a:lnTo>
                  <a:pt x="470155" y="70512"/>
                </a:lnTo>
                <a:lnTo>
                  <a:pt x="470700" y="60181"/>
                </a:lnTo>
                <a:lnTo>
                  <a:pt x="489463" y="28031"/>
                </a:lnTo>
                <a:lnTo>
                  <a:pt x="489333" y="28031"/>
                </a:lnTo>
                <a:lnTo>
                  <a:pt x="495853" y="25792"/>
                </a:lnTo>
                <a:lnTo>
                  <a:pt x="495690" y="25792"/>
                </a:lnTo>
                <a:lnTo>
                  <a:pt x="502907" y="25045"/>
                </a:lnTo>
                <a:lnTo>
                  <a:pt x="553401" y="25045"/>
                </a:lnTo>
                <a:lnTo>
                  <a:pt x="552636" y="23817"/>
                </a:lnTo>
                <a:lnTo>
                  <a:pt x="519475" y="1926"/>
                </a:lnTo>
                <a:lnTo>
                  <a:pt x="511383" y="481"/>
                </a:lnTo>
                <a:lnTo>
                  <a:pt x="502907" y="0"/>
                </a:lnTo>
                <a:close/>
              </a:path>
              <a:path w="716915" h="285750">
                <a:moveTo>
                  <a:pt x="553401" y="25045"/>
                </a:moveTo>
                <a:lnTo>
                  <a:pt x="502907" y="25045"/>
                </a:lnTo>
                <a:lnTo>
                  <a:pt x="509890" y="25792"/>
                </a:lnTo>
                <a:lnTo>
                  <a:pt x="516200" y="28031"/>
                </a:lnTo>
                <a:lnTo>
                  <a:pt x="536044" y="70512"/>
                </a:lnTo>
                <a:lnTo>
                  <a:pt x="535442" y="81205"/>
                </a:lnTo>
                <a:lnTo>
                  <a:pt x="515911" y="114149"/>
                </a:lnTo>
                <a:lnTo>
                  <a:pt x="502907" y="117136"/>
                </a:lnTo>
                <a:lnTo>
                  <a:pt x="552875" y="117136"/>
                </a:lnTo>
                <a:lnTo>
                  <a:pt x="565713" y="70898"/>
                </a:lnTo>
                <a:lnTo>
                  <a:pt x="565223" y="60181"/>
                </a:lnTo>
                <a:lnTo>
                  <a:pt x="565183" y="59314"/>
                </a:lnTo>
                <a:lnTo>
                  <a:pt x="563594" y="48838"/>
                </a:lnTo>
                <a:lnTo>
                  <a:pt x="560945" y="39470"/>
                </a:lnTo>
                <a:lnTo>
                  <a:pt x="557236" y="31210"/>
                </a:lnTo>
                <a:lnTo>
                  <a:pt x="553401" y="25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1442769" y="7382436"/>
            <a:ext cx="610235" cy="275590"/>
          </a:xfrm>
          <a:custGeom>
            <a:avLst/>
            <a:gdLst/>
            <a:ahLst/>
            <a:cxnLst/>
            <a:rect l="l" t="t" r="r" b="b"/>
            <a:pathLst>
              <a:path w="610234" h="275590">
                <a:moveTo>
                  <a:pt x="108712" y="40580"/>
                </a:moveTo>
                <a:lnTo>
                  <a:pt x="70365" y="40580"/>
                </a:lnTo>
                <a:lnTo>
                  <a:pt x="77438" y="43559"/>
                </a:lnTo>
                <a:lnTo>
                  <a:pt x="74576" y="48748"/>
                </a:lnTo>
                <a:lnTo>
                  <a:pt x="70830" y="53890"/>
                </a:lnTo>
                <a:lnTo>
                  <a:pt x="70365" y="54402"/>
                </a:lnTo>
                <a:lnTo>
                  <a:pt x="70365" y="271781"/>
                </a:lnTo>
                <a:lnTo>
                  <a:pt x="108712" y="271781"/>
                </a:lnTo>
                <a:lnTo>
                  <a:pt x="108712" y="40580"/>
                </a:lnTo>
                <a:close/>
              </a:path>
              <a:path w="610234" h="275590">
                <a:moveTo>
                  <a:pt x="108712" y="3723"/>
                </a:moveTo>
                <a:lnTo>
                  <a:pt x="78183" y="3723"/>
                </a:lnTo>
                <a:lnTo>
                  <a:pt x="74809" y="9447"/>
                </a:lnTo>
                <a:lnTo>
                  <a:pt x="70644" y="15078"/>
                </a:lnTo>
                <a:lnTo>
                  <a:pt x="39626" y="40022"/>
                </a:lnTo>
                <a:lnTo>
                  <a:pt x="0" y="53611"/>
                </a:lnTo>
                <a:lnTo>
                  <a:pt x="0" y="91586"/>
                </a:lnTo>
                <a:lnTo>
                  <a:pt x="40720" y="77648"/>
                </a:lnTo>
                <a:lnTo>
                  <a:pt x="70365" y="54402"/>
                </a:lnTo>
                <a:lnTo>
                  <a:pt x="70365" y="40580"/>
                </a:lnTo>
                <a:lnTo>
                  <a:pt x="108712" y="40580"/>
                </a:lnTo>
                <a:lnTo>
                  <a:pt x="108712" y="3723"/>
                </a:lnTo>
                <a:close/>
              </a:path>
              <a:path w="610234" h="275590">
                <a:moveTo>
                  <a:pt x="70365" y="40580"/>
                </a:moveTo>
                <a:lnTo>
                  <a:pt x="70365" y="54402"/>
                </a:lnTo>
                <a:lnTo>
                  <a:pt x="70830" y="53890"/>
                </a:lnTo>
                <a:lnTo>
                  <a:pt x="74576" y="48748"/>
                </a:lnTo>
                <a:lnTo>
                  <a:pt x="77438" y="43559"/>
                </a:lnTo>
                <a:lnTo>
                  <a:pt x="70365" y="40580"/>
                </a:lnTo>
                <a:close/>
              </a:path>
              <a:path w="610234" h="275590">
                <a:moveTo>
                  <a:pt x="183129" y="197320"/>
                </a:moveTo>
                <a:lnTo>
                  <a:pt x="142548" y="197320"/>
                </a:lnTo>
                <a:lnTo>
                  <a:pt x="146527" y="214143"/>
                </a:lnTo>
                <a:lnTo>
                  <a:pt x="172704" y="254282"/>
                </a:lnTo>
                <a:lnTo>
                  <a:pt x="218567" y="274177"/>
                </a:lnTo>
                <a:lnTo>
                  <a:pt x="237857" y="275504"/>
                </a:lnTo>
                <a:lnTo>
                  <a:pt x="251353" y="274829"/>
                </a:lnTo>
                <a:lnTo>
                  <a:pt x="296076" y="258727"/>
                </a:lnTo>
                <a:lnTo>
                  <a:pt x="312192" y="243113"/>
                </a:lnTo>
                <a:lnTo>
                  <a:pt x="236740" y="243113"/>
                </a:lnTo>
                <a:lnTo>
                  <a:pt x="227037" y="242369"/>
                </a:lnTo>
                <a:lnTo>
                  <a:pt x="190110" y="216587"/>
                </a:lnTo>
                <a:lnTo>
                  <a:pt x="185991" y="207535"/>
                </a:lnTo>
                <a:lnTo>
                  <a:pt x="183129" y="197320"/>
                </a:lnTo>
                <a:close/>
              </a:path>
              <a:path w="610234" h="275590">
                <a:moveTo>
                  <a:pt x="311026" y="125838"/>
                </a:moveTo>
                <a:lnTo>
                  <a:pt x="235996" y="125838"/>
                </a:lnTo>
                <a:lnTo>
                  <a:pt x="246839" y="126792"/>
                </a:lnTo>
                <a:lnTo>
                  <a:pt x="256659" y="129654"/>
                </a:lnTo>
                <a:lnTo>
                  <a:pt x="265454" y="134424"/>
                </a:lnTo>
                <a:lnTo>
                  <a:pt x="273226" y="141102"/>
                </a:lnTo>
                <a:lnTo>
                  <a:pt x="279455" y="149293"/>
                </a:lnTo>
                <a:lnTo>
                  <a:pt x="279579" y="149456"/>
                </a:lnTo>
                <a:lnTo>
                  <a:pt x="284137" y="159717"/>
                </a:lnTo>
                <a:lnTo>
                  <a:pt x="286838" y="171608"/>
                </a:lnTo>
                <a:lnTo>
                  <a:pt x="287746" y="185406"/>
                </a:lnTo>
                <a:lnTo>
                  <a:pt x="286949" y="197320"/>
                </a:lnTo>
                <a:lnTo>
                  <a:pt x="265152" y="235365"/>
                </a:lnTo>
                <a:lnTo>
                  <a:pt x="246669" y="242369"/>
                </a:lnTo>
                <a:lnTo>
                  <a:pt x="245696" y="242369"/>
                </a:lnTo>
                <a:lnTo>
                  <a:pt x="236740" y="243113"/>
                </a:lnTo>
                <a:lnTo>
                  <a:pt x="312192" y="243113"/>
                </a:lnTo>
                <a:lnTo>
                  <a:pt x="318275" y="233806"/>
                </a:lnTo>
                <a:lnTo>
                  <a:pt x="329816" y="185406"/>
                </a:lnTo>
                <a:lnTo>
                  <a:pt x="329141" y="172096"/>
                </a:lnTo>
                <a:lnTo>
                  <a:pt x="327117" y="159717"/>
                </a:lnTo>
                <a:lnTo>
                  <a:pt x="323743" y="148269"/>
                </a:lnTo>
                <a:lnTo>
                  <a:pt x="319019" y="137752"/>
                </a:lnTo>
                <a:lnTo>
                  <a:pt x="313086" y="128281"/>
                </a:lnTo>
                <a:lnTo>
                  <a:pt x="311026" y="125838"/>
                </a:lnTo>
                <a:close/>
              </a:path>
              <a:path w="610234" h="275590">
                <a:moveTo>
                  <a:pt x="314552" y="3723"/>
                </a:moveTo>
                <a:lnTo>
                  <a:pt x="168981" y="3723"/>
                </a:lnTo>
                <a:lnTo>
                  <a:pt x="156042" y="148269"/>
                </a:lnTo>
                <a:lnTo>
                  <a:pt x="155951" y="149293"/>
                </a:lnTo>
                <a:lnTo>
                  <a:pt x="191692" y="149293"/>
                </a:lnTo>
                <a:lnTo>
                  <a:pt x="195167" y="142343"/>
                </a:lnTo>
                <a:lnTo>
                  <a:pt x="200875" y="136759"/>
                </a:lnTo>
                <a:lnTo>
                  <a:pt x="208818" y="132539"/>
                </a:lnTo>
                <a:lnTo>
                  <a:pt x="214886" y="129654"/>
                </a:lnTo>
                <a:lnTo>
                  <a:pt x="221569" y="127513"/>
                </a:lnTo>
                <a:lnTo>
                  <a:pt x="222607" y="127327"/>
                </a:lnTo>
                <a:lnTo>
                  <a:pt x="196904" y="127327"/>
                </a:lnTo>
                <a:lnTo>
                  <a:pt x="186107" y="124721"/>
                </a:lnTo>
                <a:lnTo>
                  <a:pt x="190272" y="118694"/>
                </a:lnTo>
                <a:lnTo>
                  <a:pt x="195322" y="113273"/>
                </a:lnTo>
                <a:lnTo>
                  <a:pt x="198188" y="110946"/>
                </a:lnTo>
                <a:lnTo>
                  <a:pt x="204051" y="36113"/>
                </a:lnTo>
                <a:lnTo>
                  <a:pt x="187596" y="36113"/>
                </a:lnTo>
                <a:lnTo>
                  <a:pt x="204722" y="27550"/>
                </a:lnTo>
                <a:lnTo>
                  <a:pt x="314552" y="27550"/>
                </a:lnTo>
                <a:lnTo>
                  <a:pt x="314552" y="3723"/>
                </a:lnTo>
                <a:close/>
              </a:path>
              <a:path w="610234" h="275590">
                <a:moveTo>
                  <a:pt x="198188" y="110946"/>
                </a:moveTo>
                <a:lnTo>
                  <a:pt x="195322" y="113273"/>
                </a:lnTo>
                <a:lnTo>
                  <a:pt x="190272" y="118694"/>
                </a:lnTo>
                <a:lnTo>
                  <a:pt x="186107" y="124721"/>
                </a:lnTo>
                <a:lnTo>
                  <a:pt x="196904" y="127327"/>
                </a:lnTo>
                <a:lnTo>
                  <a:pt x="198188" y="110946"/>
                </a:lnTo>
                <a:close/>
              </a:path>
              <a:path w="610234" h="275590">
                <a:moveTo>
                  <a:pt x="244559" y="96054"/>
                </a:moveTo>
                <a:lnTo>
                  <a:pt x="201255" y="108456"/>
                </a:lnTo>
                <a:lnTo>
                  <a:pt x="197021" y="125838"/>
                </a:lnTo>
                <a:lnTo>
                  <a:pt x="196904" y="127327"/>
                </a:lnTo>
                <a:lnTo>
                  <a:pt x="222607" y="127327"/>
                </a:lnTo>
                <a:lnTo>
                  <a:pt x="228573" y="126257"/>
                </a:lnTo>
                <a:lnTo>
                  <a:pt x="235996" y="125838"/>
                </a:lnTo>
                <a:lnTo>
                  <a:pt x="311026" y="125838"/>
                </a:lnTo>
                <a:lnTo>
                  <a:pt x="306082" y="119974"/>
                </a:lnTo>
                <a:lnTo>
                  <a:pt x="268107" y="98753"/>
                </a:lnTo>
                <a:lnTo>
                  <a:pt x="256682" y="96728"/>
                </a:lnTo>
                <a:lnTo>
                  <a:pt x="244559" y="96054"/>
                </a:lnTo>
                <a:close/>
              </a:path>
              <a:path w="610234" h="275590">
                <a:moveTo>
                  <a:pt x="204722" y="27550"/>
                </a:moveTo>
                <a:lnTo>
                  <a:pt x="187596" y="36113"/>
                </a:lnTo>
                <a:lnTo>
                  <a:pt x="204051" y="36113"/>
                </a:lnTo>
                <a:lnTo>
                  <a:pt x="204722" y="27550"/>
                </a:lnTo>
                <a:close/>
              </a:path>
              <a:path w="610234" h="275590">
                <a:moveTo>
                  <a:pt x="314552" y="27550"/>
                </a:moveTo>
                <a:lnTo>
                  <a:pt x="204722" y="27550"/>
                </a:lnTo>
                <a:lnTo>
                  <a:pt x="204051" y="36113"/>
                </a:lnTo>
                <a:lnTo>
                  <a:pt x="314552" y="36113"/>
                </a:lnTo>
                <a:lnTo>
                  <a:pt x="314552" y="27550"/>
                </a:lnTo>
                <a:close/>
              </a:path>
              <a:path w="610234" h="275590">
                <a:moveTo>
                  <a:pt x="549004" y="138124"/>
                </a:moveTo>
                <a:lnTo>
                  <a:pt x="512657" y="149782"/>
                </a:lnTo>
                <a:lnTo>
                  <a:pt x="490738" y="185313"/>
                </a:lnTo>
                <a:lnTo>
                  <a:pt x="488690" y="206628"/>
                </a:lnTo>
                <a:lnTo>
                  <a:pt x="489159" y="216447"/>
                </a:lnTo>
                <a:lnTo>
                  <a:pt x="501861" y="252491"/>
                </a:lnTo>
                <a:lnTo>
                  <a:pt x="533832" y="273642"/>
                </a:lnTo>
                <a:lnTo>
                  <a:pt x="549004" y="275504"/>
                </a:lnTo>
                <a:lnTo>
                  <a:pt x="556868" y="275038"/>
                </a:lnTo>
                <a:lnTo>
                  <a:pt x="591539" y="258657"/>
                </a:lnTo>
                <a:lnTo>
                  <a:pt x="597637" y="251304"/>
                </a:lnTo>
                <a:lnTo>
                  <a:pt x="549004" y="251304"/>
                </a:lnTo>
                <a:lnTo>
                  <a:pt x="542279" y="250583"/>
                </a:lnTo>
                <a:lnTo>
                  <a:pt x="518265" y="216587"/>
                </a:lnTo>
                <a:lnTo>
                  <a:pt x="517749" y="206628"/>
                </a:lnTo>
                <a:lnTo>
                  <a:pt x="517730" y="206255"/>
                </a:lnTo>
                <a:lnTo>
                  <a:pt x="532002" y="166047"/>
                </a:lnTo>
                <a:lnTo>
                  <a:pt x="539572" y="162324"/>
                </a:lnTo>
                <a:lnTo>
                  <a:pt x="598145" y="162324"/>
                </a:lnTo>
                <a:lnTo>
                  <a:pt x="597403" y="161137"/>
                </a:lnTo>
                <a:lnTo>
                  <a:pt x="565013" y="139985"/>
                </a:lnTo>
                <a:lnTo>
                  <a:pt x="557194" y="138589"/>
                </a:lnTo>
                <a:lnTo>
                  <a:pt x="549004" y="138124"/>
                </a:lnTo>
                <a:close/>
              </a:path>
              <a:path w="610234" h="275590">
                <a:moveTo>
                  <a:pt x="594424" y="3723"/>
                </a:moveTo>
                <a:lnTo>
                  <a:pt x="559800" y="3723"/>
                </a:lnTo>
                <a:lnTo>
                  <a:pt x="360991" y="271781"/>
                </a:lnTo>
                <a:lnTo>
                  <a:pt x="395987" y="271781"/>
                </a:lnTo>
                <a:lnTo>
                  <a:pt x="594424" y="3723"/>
                </a:lnTo>
                <a:close/>
              </a:path>
              <a:path w="610234" h="275590">
                <a:moveTo>
                  <a:pt x="598145" y="162324"/>
                </a:moveTo>
                <a:lnTo>
                  <a:pt x="549004" y="162324"/>
                </a:lnTo>
                <a:lnTo>
                  <a:pt x="555752" y="163045"/>
                </a:lnTo>
                <a:lnTo>
                  <a:pt x="561848" y="165209"/>
                </a:lnTo>
                <a:lnTo>
                  <a:pt x="567293" y="168816"/>
                </a:lnTo>
                <a:lnTo>
                  <a:pt x="572086" y="173865"/>
                </a:lnTo>
                <a:lnTo>
                  <a:pt x="576158" y="180078"/>
                </a:lnTo>
                <a:lnTo>
                  <a:pt x="578958" y="187268"/>
                </a:lnTo>
                <a:lnTo>
                  <a:pt x="579067" y="187547"/>
                </a:lnTo>
                <a:lnTo>
                  <a:pt x="580780" y="196110"/>
                </a:lnTo>
                <a:lnTo>
                  <a:pt x="580812" y="196273"/>
                </a:lnTo>
                <a:lnTo>
                  <a:pt x="581394" y="206255"/>
                </a:lnTo>
                <a:lnTo>
                  <a:pt x="567293" y="244812"/>
                </a:lnTo>
                <a:lnTo>
                  <a:pt x="549004" y="251304"/>
                </a:lnTo>
                <a:lnTo>
                  <a:pt x="597637" y="251304"/>
                </a:lnTo>
                <a:lnTo>
                  <a:pt x="610061" y="206628"/>
                </a:lnTo>
                <a:lnTo>
                  <a:pt x="609588" y="196273"/>
                </a:lnTo>
                <a:lnTo>
                  <a:pt x="609549" y="195435"/>
                </a:lnTo>
                <a:lnTo>
                  <a:pt x="608014" y="185313"/>
                </a:lnTo>
                <a:lnTo>
                  <a:pt x="605454" y="176262"/>
                </a:lnTo>
                <a:lnTo>
                  <a:pt x="601871" y="168280"/>
                </a:lnTo>
                <a:lnTo>
                  <a:pt x="598145" y="162324"/>
                </a:lnTo>
                <a:close/>
              </a:path>
              <a:path w="610234" h="275590">
                <a:moveTo>
                  <a:pt x="403805" y="0"/>
                </a:moveTo>
                <a:lnTo>
                  <a:pt x="367459" y="11657"/>
                </a:lnTo>
                <a:lnTo>
                  <a:pt x="345540" y="47189"/>
                </a:lnTo>
                <a:lnTo>
                  <a:pt x="343492" y="68503"/>
                </a:lnTo>
                <a:lnTo>
                  <a:pt x="343947" y="78462"/>
                </a:lnTo>
                <a:lnTo>
                  <a:pt x="361549" y="120533"/>
                </a:lnTo>
                <a:lnTo>
                  <a:pt x="403805" y="137379"/>
                </a:lnTo>
                <a:lnTo>
                  <a:pt x="411670" y="136914"/>
                </a:lnTo>
                <a:lnTo>
                  <a:pt x="451321" y="114366"/>
                </a:lnTo>
                <a:lnTo>
                  <a:pt x="452086" y="113180"/>
                </a:lnTo>
                <a:lnTo>
                  <a:pt x="403805" y="113180"/>
                </a:lnTo>
                <a:lnTo>
                  <a:pt x="397057" y="112458"/>
                </a:lnTo>
                <a:lnTo>
                  <a:pt x="372695" y="78462"/>
                </a:lnTo>
                <a:lnTo>
                  <a:pt x="372160" y="68131"/>
                </a:lnTo>
                <a:lnTo>
                  <a:pt x="372686" y="58149"/>
                </a:lnTo>
                <a:lnTo>
                  <a:pt x="372695" y="57986"/>
                </a:lnTo>
                <a:lnTo>
                  <a:pt x="374250" y="49423"/>
                </a:lnTo>
                <a:lnTo>
                  <a:pt x="374300" y="49143"/>
                </a:lnTo>
                <a:lnTo>
                  <a:pt x="376852" y="41953"/>
                </a:lnTo>
                <a:lnTo>
                  <a:pt x="376976" y="41604"/>
                </a:lnTo>
                <a:lnTo>
                  <a:pt x="380723" y="35368"/>
                </a:lnTo>
                <a:lnTo>
                  <a:pt x="385516" y="30482"/>
                </a:lnTo>
                <a:lnTo>
                  <a:pt x="390816" y="27085"/>
                </a:lnTo>
                <a:lnTo>
                  <a:pt x="396990" y="24921"/>
                </a:lnTo>
                <a:lnTo>
                  <a:pt x="396833" y="24921"/>
                </a:lnTo>
                <a:lnTo>
                  <a:pt x="403805" y="24199"/>
                </a:lnTo>
                <a:lnTo>
                  <a:pt x="452594" y="24199"/>
                </a:lnTo>
                <a:lnTo>
                  <a:pt x="451856" y="23012"/>
                </a:lnTo>
                <a:lnTo>
                  <a:pt x="419814" y="1861"/>
                </a:lnTo>
                <a:lnTo>
                  <a:pt x="411996" y="465"/>
                </a:lnTo>
                <a:lnTo>
                  <a:pt x="403805" y="0"/>
                </a:lnTo>
                <a:close/>
              </a:path>
              <a:path w="610234" h="275590">
                <a:moveTo>
                  <a:pt x="452594" y="24199"/>
                </a:moveTo>
                <a:lnTo>
                  <a:pt x="403805" y="24199"/>
                </a:lnTo>
                <a:lnTo>
                  <a:pt x="410553" y="24921"/>
                </a:lnTo>
                <a:lnTo>
                  <a:pt x="416650" y="27085"/>
                </a:lnTo>
                <a:lnTo>
                  <a:pt x="422095" y="30691"/>
                </a:lnTo>
                <a:lnTo>
                  <a:pt x="426888" y="35741"/>
                </a:lnTo>
                <a:lnTo>
                  <a:pt x="430797" y="41953"/>
                </a:lnTo>
                <a:lnTo>
                  <a:pt x="433485" y="49143"/>
                </a:lnTo>
                <a:lnTo>
                  <a:pt x="433590" y="49423"/>
                </a:lnTo>
                <a:lnTo>
                  <a:pt x="435234" y="57986"/>
                </a:lnTo>
                <a:lnTo>
                  <a:pt x="435265" y="58149"/>
                </a:lnTo>
                <a:lnTo>
                  <a:pt x="435823" y="68131"/>
                </a:lnTo>
                <a:lnTo>
                  <a:pt x="435242" y="78462"/>
                </a:lnTo>
                <a:lnTo>
                  <a:pt x="410391" y="112458"/>
                </a:lnTo>
                <a:lnTo>
                  <a:pt x="403805" y="113180"/>
                </a:lnTo>
                <a:lnTo>
                  <a:pt x="452086" y="113180"/>
                </a:lnTo>
                <a:lnTo>
                  <a:pt x="464491" y="68503"/>
                </a:lnTo>
                <a:lnTo>
                  <a:pt x="464017" y="58149"/>
                </a:lnTo>
                <a:lnTo>
                  <a:pt x="463979" y="57311"/>
                </a:lnTo>
                <a:lnTo>
                  <a:pt x="462443" y="47189"/>
                </a:lnTo>
                <a:lnTo>
                  <a:pt x="459884" y="38137"/>
                </a:lnTo>
                <a:lnTo>
                  <a:pt x="456300" y="30156"/>
                </a:lnTo>
                <a:lnTo>
                  <a:pt x="452594" y="2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442769" y="5005545"/>
            <a:ext cx="620395" cy="275590"/>
          </a:xfrm>
          <a:custGeom>
            <a:avLst/>
            <a:gdLst/>
            <a:ahLst/>
            <a:cxnLst/>
            <a:rect l="l" t="t" r="r" b="b"/>
            <a:pathLst>
              <a:path w="620395" h="275589">
                <a:moveTo>
                  <a:pt x="108712" y="40580"/>
                </a:moveTo>
                <a:lnTo>
                  <a:pt x="70365" y="40580"/>
                </a:lnTo>
                <a:lnTo>
                  <a:pt x="77438" y="43559"/>
                </a:lnTo>
                <a:lnTo>
                  <a:pt x="74576" y="48748"/>
                </a:lnTo>
                <a:lnTo>
                  <a:pt x="70830" y="53890"/>
                </a:lnTo>
                <a:lnTo>
                  <a:pt x="70365" y="54402"/>
                </a:lnTo>
                <a:lnTo>
                  <a:pt x="70365" y="271781"/>
                </a:lnTo>
                <a:lnTo>
                  <a:pt x="108712" y="271781"/>
                </a:lnTo>
                <a:lnTo>
                  <a:pt x="108712" y="40580"/>
                </a:lnTo>
                <a:close/>
              </a:path>
              <a:path w="620395" h="275589">
                <a:moveTo>
                  <a:pt x="108712" y="3723"/>
                </a:moveTo>
                <a:lnTo>
                  <a:pt x="78183" y="3723"/>
                </a:lnTo>
                <a:lnTo>
                  <a:pt x="74809" y="9447"/>
                </a:lnTo>
                <a:lnTo>
                  <a:pt x="70644" y="15078"/>
                </a:lnTo>
                <a:lnTo>
                  <a:pt x="39626" y="40022"/>
                </a:lnTo>
                <a:lnTo>
                  <a:pt x="0" y="53611"/>
                </a:lnTo>
                <a:lnTo>
                  <a:pt x="0" y="91586"/>
                </a:lnTo>
                <a:lnTo>
                  <a:pt x="40720" y="77648"/>
                </a:lnTo>
                <a:lnTo>
                  <a:pt x="70365" y="54402"/>
                </a:lnTo>
                <a:lnTo>
                  <a:pt x="70365" y="40580"/>
                </a:lnTo>
                <a:lnTo>
                  <a:pt x="108712" y="40580"/>
                </a:lnTo>
                <a:lnTo>
                  <a:pt x="108712" y="3723"/>
                </a:lnTo>
                <a:close/>
              </a:path>
              <a:path w="620395" h="275589">
                <a:moveTo>
                  <a:pt x="70365" y="40580"/>
                </a:moveTo>
                <a:lnTo>
                  <a:pt x="70365" y="54402"/>
                </a:lnTo>
                <a:lnTo>
                  <a:pt x="70830" y="53890"/>
                </a:lnTo>
                <a:lnTo>
                  <a:pt x="74576" y="48748"/>
                </a:lnTo>
                <a:lnTo>
                  <a:pt x="77438" y="43559"/>
                </a:lnTo>
                <a:lnTo>
                  <a:pt x="70365" y="40580"/>
                </a:lnTo>
                <a:close/>
              </a:path>
              <a:path w="620395" h="275589">
                <a:moveTo>
                  <a:pt x="183821" y="189502"/>
                </a:moveTo>
                <a:lnTo>
                  <a:pt x="143240" y="189502"/>
                </a:lnTo>
                <a:lnTo>
                  <a:pt x="145334" y="202765"/>
                </a:lnTo>
                <a:lnTo>
                  <a:pt x="165881" y="245347"/>
                </a:lnTo>
                <a:lnTo>
                  <a:pt x="203763" y="269849"/>
                </a:lnTo>
                <a:lnTo>
                  <a:pt x="228459" y="274922"/>
                </a:lnTo>
                <a:lnTo>
                  <a:pt x="229139" y="274922"/>
                </a:lnTo>
                <a:lnTo>
                  <a:pt x="241528" y="275504"/>
                </a:lnTo>
                <a:lnTo>
                  <a:pt x="288438" y="266196"/>
                </a:lnTo>
                <a:lnTo>
                  <a:pt x="317546" y="243113"/>
                </a:lnTo>
                <a:lnTo>
                  <a:pt x="240783" y="243113"/>
                </a:lnTo>
                <a:lnTo>
                  <a:pt x="230246" y="242345"/>
                </a:lnTo>
                <a:lnTo>
                  <a:pt x="229574" y="242345"/>
                </a:lnTo>
                <a:lnTo>
                  <a:pt x="219004" y="239762"/>
                </a:lnTo>
                <a:lnTo>
                  <a:pt x="190243" y="212771"/>
                </a:lnTo>
                <a:lnTo>
                  <a:pt x="186357" y="201927"/>
                </a:lnTo>
                <a:lnTo>
                  <a:pt x="183821" y="189502"/>
                </a:lnTo>
                <a:close/>
              </a:path>
              <a:path w="620395" h="275589">
                <a:moveTo>
                  <a:pt x="314302" y="32390"/>
                </a:moveTo>
                <a:lnTo>
                  <a:pt x="239294" y="32390"/>
                </a:lnTo>
                <a:lnTo>
                  <a:pt x="250141" y="33134"/>
                </a:lnTo>
                <a:lnTo>
                  <a:pt x="249661" y="33134"/>
                </a:lnTo>
                <a:lnTo>
                  <a:pt x="281085" y="56496"/>
                </a:lnTo>
                <a:lnTo>
                  <a:pt x="283971" y="73715"/>
                </a:lnTo>
                <a:lnTo>
                  <a:pt x="283226" y="82744"/>
                </a:lnTo>
                <a:lnTo>
                  <a:pt x="257723" y="112900"/>
                </a:lnTo>
                <a:lnTo>
                  <a:pt x="238550" y="115786"/>
                </a:lnTo>
                <a:lnTo>
                  <a:pt x="209510" y="115786"/>
                </a:lnTo>
                <a:lnTo>
                  <a:pt x="209510" y="147431"/>
                </a:lnTo>
                <a:lnTo>
                  <a:pt x="239666" y="147431"/>
                </a:lnTo>
                <a:lnTo>
                  <a:pt x="251068" y="148292"/>
                </a:lnTo>
                <a:lnTo>
                  <a:pt x="286670" y="177029"/>
                </a:lnTo>
                <a:lnTo>
                  <a:pt x="289927" y="196948"/>
                </a:lnTo>
                <a:lnTo>
                  <a:pt x="289090" y="207163"/>
                </a:lnTo>
                <a:lnTo>
                  <a:pt x="260888" y="240042"/>
                </a:lnTo>
                <a:lnTo>
                  <a:pt x="240783" y="243113"/>
                </a:lnTo>
                <a:lnTo>
                  <a:pt x="317546" y="243113"/>
                </a:lnTo>
                <a:lnTo>
                  <a:pt x="332107" y="202765"/>
                </a:lnTo>
                <a:lnTo>
                  <a:pt x="332271" y="196948"/>
                </a:lnTo>
                <a:lnTo>
                  <a:pt x="331878" y="189502"/>
                </a:lnTo>
                <a:lnTo>
                  <a:pt x="331835" y="188687"/>
                </a:lnTo>
                <a:lnTo>
                  <a:pt x="313459" y="147431"/>
                </a:lnTo>
                <a:lnTo>
                  <a:pt x="295635" y="134401"/>
                </a:lnTo>
                <a:lnTo>
                  <a:pt x="263494" y="134401"/>
                </a:lnTo>
                <a:lnTo>
                  <a:pt x="262120" y="127187"/>
                </a:lnTo>
                <a:lnTo>
                  <a:pt x="262005" y="126582"/>
                </a:lnTo>
                <a:lnTo>
                  <a:pt x="294395" y="126582"/>
                </a:lnTo>
                <a:lnTo>
                  <a:pt x="301120" y="122092"/>
                </a:lnTo>
                <a:lnTo>
                  <a:pt x="323528" y="88328"/>
                </a:lnTo>
                <a:lnTo>
                  <a:pt x="325668" y="70737"/>
                </a:lnTo>
                <a:lnTo>
                  <a:pt x="324994" y="60289"/>
                </a:lnTo>
                <a:lnTo>
                  <a:pt x="323051" y="50935"/>
                </a:lnTo>
                <a:lnTo>
                  <a:pt x="322969" y="50540"/>
                </a:lnTo>
                <a:lnTo>
                  <a:pt x="319595" y="41488"/>
                </a:lnTo>
                <a:lnTo>
                  <a:pt x="314872" y="33134"/>
                </a:lnTo>
                <a:lnTo>
                  <a:pt x="314302" y="32390"/>
                </a:lnTo>
                <a:close/>
              </a:path>
              <a:path w="620395" h="275589">
                <a:moveTo>
                  <a:pt x="262005" y="126582"/>
                </a:moveTo>
                <a:lnTo>
                  <a:pt x="263401" y="133912"/>
                </a:lnTo>
                <a:lnTo>
                  <a:pt x="263494" y="134401"/>
                </a:lnTo>
                <a:lnTo>
                  <a:pt x="271847" y="133912"/>
                </a:lnTo>
                <a:lnTo>
                  <a:pt x="279782" y="132446"/>
                </a:lnTo>
                <a:lnTo>
                  <a:pt x="286159" y="130373"/>
                </a:lnTo>
                <a:lnTo>
                  <a:pt x="282109" y="129002"/>
                </a:lnTo>
                <a:lnTo>
                  <a:pt x="272429" y="127187"/>
                </a:lnTo>
                <a:lnTo>
                  <a:pt x="262005" y="126582"/>
                </a:lnTo>
                <a:close/>
              </a:path>
              <a:path w="620395" h="275589">
                <a:moveTo>
                  <a:pt x="286159" y="130373"/>
                </a:moveTo>
                <a:lnTo>
                  <a:pt x="279782" y="132446"/>
                </a:lnTo>
                <a:lnTo>
                  <a:pt x="271847" y="133912"/>
                </a:lnTo>
                <a:lnTo>
                  <a:pt x="263494" y="134401"/>
                </a:lnTo>
                <a:lnTo>
                  <a:pt x="295635" y="134401"/>
                </a:lnTo>
                <a:lnTo>
                  <a:pt x="291044" y="132027"/>
                </a:lnTo>
                <a:lnTo>
                  <a:pt x="286159" y="130373"/>
                </a:lnTo>
                <a:close/>
              </a:path>
              <a:path w="620395" h="275589">
                <a:moveTo>
                  <a:pt x="294395" y="126582"/>
                </a:moveTo>
                <a:lnTo>
                  <a:pt x="262005" y="126582"/>
                </a:lnTo>
                <a:lnTo>
                  <a:pt x="272429" y="127187"/>
                </a:lnTo>
                <a:lnTo>
                  <a:pt x="282109" y="129002"/>
                </a:lnTo>
                <a:lnTo>
                  <a:pt x="286159" y="130373"/>
                </a:lnTo>
                <a:lnTo>
                  <a:pt x="287298" y="130003"/>
                </a:lnTo>
                <a:lnTo>
                  <a:pt x="294395" y="126582"/>
                </a:lnTo>
                <a:close/>
              </a:path>
              <a:path w="620395" h="275589">
                <a:moveTo>
                  <a:pt x="240411" y="0"/>
                </a:moveTo>
                <a:lnTo>
                  <a:pt x="193873" y="9679"/>
                </a:lnTo>
                <a:lnTo>
                  <a:pt x="161483" y="37230"/>
                </a:lnTo>
                <a:lnTo>
                  <a:pt x="146963" y="78928"/>
                </a:lnTo>
                <a:lnTo>
                  <a:pt x="187544" y="78928"/>
                </a:lnTo>
                <a:lnTo>
                  <a:pt x="189731" y="68247"/>
                </a:lnTo>
                <a:lnTo>
                  <a:pt x="193315" y="58916"/>
                </a:lnTo>
                <a:lnTo>
                  <a:pt x="229591" y="33134"/>
                </a:lnTo>
                <a:lnTo>
                  <a:pt x="239294" y="32390"/>
                </a:lnTo>
                <a:lnTo>
                  <a:pt x="314302" y="32390"/>
                </a:lnTo>
                <a:lnTo>
                  <a:pt x="309101" y="25595"/>
                </a:lnTo>
                <a:lnTo>
                  <a:pt x="275175" y="4816"/>
                </a:lnTo>
                <a:lnTo>
                  <a:pt x="253341" y="604"/>
                </a:lnTo>
                <a:lnTo>
                  <a:pt x="254457" y="604"/>
                </a:lnTo>
                <a:lnTo>
                  <a:pt x="240411" y="0"/>
                </a:lnTo>
                <a:close/>
              </a:path>
              <a:path w="620395" h="275589">
                <a:moveTo>
                  <a:pt x="558820" y="138124"/>
                </a:moveTo>
                <a:lnTo>
                  <a:pt x="522474" y="149782"/>
                </a:lnTo>
                <a:lnTo>
                  <a:pt x="500555" y="185313"/>
                </a:lnTo>
                <a:lnTo>
                  <a:pt x="498507" y="206628"/>
                </a:lnTo>
                <a:lnTo>
                  <a:pt x="498976" y="216447"/>
                </a:lnTo>
                <a:lnTo>
                  <a:pt x="499042" y="217843"/>
                </a:lnTo>
                <a:lnTo>
                  <a:pt x="516936" y="258657"/>
                </a:lnTo>
                <a:lnTo>
                  <a:pt x="558820" y="275504"/>
                </a:lnTo>
                <a:lnTo>
                  <a:pt x="566685" y="275038"/>
                </a:lnTo>
                <a:lnTo>
                  <a:pt x="601356" y="258657"/>
                </a:lnTo>
                <a:lnTo>
                  <a:pt x="607454" y="251304"/>
                </a:lnTo>
                <a:lnTo>
                  <a:pt x="558820" y="251304"/>
                </a:lnTo>
                <a:lnTo>
                  <a:pt x="552095" y="250583"/>
                </a:lnTo>
                <a:lnTo>
                  <a:pt x="528082" y="216587"/>
                </a:lnTo>
                <a:lnTo>
                  <a:pt x="527566" y="206628"/>
                </a:lnTo>
                <a:lnTo>
                  <a:pt x="527547" y="206255"/>
                </a:lnTo>
                <a:lnTo>
                  <a:pt x="532239" y="180078"/>
                </a:lnTo>
                <a:lnTo>
                  <a:pt x="532363" y="179729"/>
                </a:lnTo>
                <a:lnTo>
                  <a:pt x="536110" y="173493"/>
                </a:lnTo>
                <a:lnTo>
                  <a:pt x="541818" y="166047"/>
                </a:lnTo>
                <a:lnTo>
                  <a:pt x="549388" y="162324"/>
                </a:lnTo>
                <a:lnTo>
                  <a:pt x="607962" y="162324"/>
                </a:lnTo>
                <a:lnTo>
                  <a:pt x="607219" y="161137"/>
                </a:lnTo>
                <a:lnTo>
                  <a:pt x="574829" y="139985"/>
                </a:lnTo>
                <a:lnTo>
                  <a:pt x="567011" y="138589"/>
                </a:lnTo>
                <a:lnTo>
                  <a:pt x="558820" y="138124"/>
                </a:lnTo>
                <a:close/>
              </a:path>
              <a:path w="620395" h="275589">
                <a:moveTo>
                  <a:pt x="604241" y="3723"/>
                </a:moveTo>
                <a:lnTo>
                  <a:pt x="569617" y="3723"/>
                </a:lnTo>
                <a:lnTo>
                  <a:pt x="370807" y="271781"/>
                </a:lnTo>
                <a:lnTo>
                  <a:pt x="405804" y="271781"/>
                </a:lnTo>
                <a:lnTo>
                  <a:pt x="604241" y="3723"/>
                </a:lnTo>
                <a:close/>
              </a:path>
              <a:path w="620395" h="275589">
                <a:moveTo>
                  <a:pt x="607962" y="162324"/>
                </a:moveTo>
                <a:lnTo>
                  <a:pt x="558820" y="162324"/>
                </a:lnTo>
                <a:lnTo>
                  <a:pt x="565568" y="163045"/>
                </a:lnTo>
                <a:lnTo>
                  <a:pt x="571665" y="165209"/>
                </a:lnTo>
                <a:lnTo>
                  <a:pt x="577109" y="168816"/>
                </a:lnTo>
                <a:lnTo>
                  <a:pt x="581903" y="173865"/>
                </a:lnTo>
                <a:lnTo>
                  <a:pt x="585975" y="180078"/>
                </a:lnTo>
                <a:lnTo>
                  <a:pt x="588775" y="187268"/>
                </a:lnTo>
                <a:lnTo>
                  <a:pt x="588884" y="187547"/>
                </a:lnTo>
                <a:lnTo>
                  <a:pt x="590596" y="196110"/>
                </a:lnTo>
                <a:lnTo>
                  <a:pt x="590629" y="196273"/>
                </a:lnTo>
                <a:lnTo>
                  <a:pt x="591210" y="206255"/>
                </a:lnTo>
                <a:lnTo>
                  <a:pt x="577109" y="244812"/>
                </a:lnTo>
                <a:lnTo>
                  <a:pt x="558820" y="251304"/>
                </a:lnTo>
                <a:lnTo>
                  <a:pt x="607454" y="251304"/>
                </a:lnTo>
                <a:lnTo>
                  <a:pt x="619878" y="206628"/>
                </a:lnTo>
                <a:lnTo>
                  <a:pt x="619404" y="196273"/>
                </a:lnTo>
                <a:lnTo>
                  <a:pt x="619366" y="195435"/>
                </a:lnTo>
                <a:lnTo>
                  <a:pt x="617830" y="185313"/>
                </a:lnTo>
                <a:lnTo>
                  <a:pt x="615271" y="176262"/>
                </a:lnTo>
                <a:lnTo>
                  <a:pt x="611687" y="168280"/>
                </a:lnTo>
                <a:lnTo>
                  <a:pt x="607962" y="162324"/>
                </a:lnTo>
                <a:close/>
              </a:path>
              <a:path w="620395" h="275589">
                <a:moveTo>
                  <a:pt x="413622" y="0"/>
                </a:moveTo>
                <a:lnTo>
                  <a:pt x="377276" y="11657"/>
                </a:lnTo>
                <a:lnTo>
                  <a:pt x="355357" y="47189"/>
                </a:lnTo>
                <a:lnTo>
                  <a:pt x="353326" y="68131"/>
                </a:lnTo>
                <a:lnTo>
                  <a:pt x="353309" y="68503"/>
                </a:lnTo>
                <a:lnTo>
                  <a:pt x="361500" y="107223"/>
                </a:lnTo>
                <a:lnTo>
                  <a:pt x="390865" y="133191"/>
                </a:lnTo>
                <a:lnTo>
                  <a:pt x="413622" y="137379"/>
                </a:lnTo>
                <a:lnTo>
                  <a:pt x="421487" y="136914"/>
                </a:lnTo>
                <a:lnTo>
                  <a:pt x="461137" y="114366"/>
                </a:lnTo>
                <a:lnTo>
                  <a:pt x="461903" y="113180"/>
                </a:lnTo>
                <a:lnTo>
                  <a:pt x="413622" y="113180"/>
                </a:lnTo>
                <a:lnTo>
                  <a:pt x="406874" y="112458"/>
                </a:lnTo>
                <a:lnTo>
                  <a:pt x="382511" y="78462"/>
                </a:lnTo>
                <a:lnTo>
                  <a:pt x="381996" y="68503"/>
                </a:lnTo>
                <a:lnTo>
                  <a:pt x="381976" y="68131"/>
                </a:lnTo>
                <a:lnTo>
                  <a:pt x="382503" y="58149"/>
                </a:lnTo>
                <a:lnTo>
                  <a:pt x="382511" y="57986"/>
                </a:lnTo>
                <a:lnTo>
                  <a:pt x="384066" y="49423"/>
                </a:lnTo>
                <a:lnTo>
                  <a:pt x="406806" y="24921"/>
                </a:lnTo>
                <a:lnTo>
                  <a:pt x="406649" y="24921"/>
                </a:lnTo>
                <a:lnTo>
                  <a:pt x="413622" y="24199"/>
                </a:lnTo>
                <a:lnTo>
                  <a:pt x="462411" y="24199"/>
                </a:lnTo>
                <a:lnTo>
                  <a:pt x="461672" y="23012"/>
                </a:lnTo>
                <a:lnTo>
                  <a:pt x="429631" y="1861"/>
                </a:lnTo>
                <a:lnTo>
                  <a:pt x="421813" y="465"/>
                </a:lnTo>
                <a:lnTo>
                  <a:pt x="413622" y="0"/>
                </a:lnTo>
                <a:close/>
              </a:path>
              <a:path w="620395" h="275589">
                <a:moveTo>
                  <a:pt x="462411" y="24199"/>
                </a:moveTo>
                <a:lnTo>
                  <a:pt x="413622" y="24199"/>
                </a:lnTo>
                <a:lnTo>
                  <a:pt x="420370" y="24921"/>
                </a:lnTo>
                <a:lnTo>
                  <a:pt x="426466" y="27085"/>
                </a:lnTo>
                <a:lnTo>
                  <a:pt x="445640" y="68131"/>
                </a:lnTo>
                <a:lnTo>
                  <a:pt x="445058" y="78462"/>
                </a:lnTo>
                <a:lnTo>
                  <a:pt x="420207" y="112458"/>
                </a:lnTo>
                <a:lnTo>
                  <a:pt x="413622" y="113180"/>
                </a:lnTo>
                <a:lnTo>
                  <a:pt x="461903" y="113180"/>
                </a:lnTo>
                <a:lnTo>
                  <a:pt x="474307" y="68503"/>
                </a:lnTo>
                <a:lnTo>
                  <a:pt x="473834" y="58149"/>
                </a:lnTo>
                <a:lnTo>
                  <a:pt x="473795" y="57311"/>
                </a:lnTo>
                <a:lnTo>
                  <a:pt x="472260" y="47189"/>
                </a:lnTo>
                <a:lnTo>
                  <a:pt x="469700" y="38137"/>
                </a:lnTo>
                <a:lnTo>
                  <a:pt x="466117" y="30156"/>
                </a:lnTo>
                <a:lnTo>
                  <a:pt x="462411" y="2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2898222" y="3330203"/>
            <a:ext cx="654050" cy="275590"/>
          </a:xfrm>
          <a:custGeom>
            <a:avLst/>
            <a:gdLst/>
            <a:ahLst/>
            <a:cxnLst/>
            <a:rect l="l" t="t" r="r" b="b"/>
            <a:pathLst>
              <a:path w="654050" h="275589">
                <a:moveTo>
                  <a:pt x="108712" y="40580"/>
                </a:moveTo>
                <a:lnTo>
                  <a:pt x="70365" y="40580"/>
                </a:lnTo>
                <a:lnTo>
                  <a:pt x="77438" y="43559"/>
                </a:lnTo>
                <a:lnTo>
                  <a:pt x="74576" y="48748"/>
                </a:lnTo>
                <a:lnTo>
                  <a:pt x="70830" y="53890"/>
                </a:lnTo>
                <a:lnTo>
                  <a:pt x="70365" y="54402"/>
                </a:lnTo>
                <a:lnTo>
                  <a:pt x="70365" y="271781"/>
                </a:lnTo>
                <a:lnTo>
                  <a:pt x="108712" y="271781"/>
                </a:lnTo>
                <a:lnTo>
                  <a:pt x="108712" y="40580"/>
                </a:lnTo>
                <a:close/>
              </a:path>
              <a:path w="654050" h="275589">
                <a:moveTo>
                  <a:pt x="108712" y="3723"/>
                </a:moveTo>
                <a:lnTo>
                  <a:pt x="78183" y="3723"/>
                </a:lnTo>
                <a:lnTo>
                  <a:pt x="74809" y="9447"/>
                </a:lnTo>
                <a:lnTo>
                  <a:pt x="70644" y="15078"/>
                </a:lnTo>
                <a:lnTo>
                  <a:pt x="39626" y="40022"/>
                </a:lnTo>
                <a:lnTo>
                  <a:pt x="0" y="53611"/>
                </a:lnTo>
                <a:lnTo>
                  <a:pt x="0" y="91586"/>
                </a:lnTo>
                <a:lnTo>
                  <a:pt x="40720" y="77648"/>
                </a:lnTo>
                <a:lnTo>
                  <a:pt x="70365" y="54402"/>
                </a:lnTo>
                <a:lnTo>
                  <a:pt x="70365" y="40580"/>
                </a:lnTo>
                <a:lnTo>
                  <a:pt x="108712" y="40580"/>
                </a:lnTo>
                <a:lnTo>
                  <a:pt x="108712" y="3723"/>
                </a:lnTo>
                <a:close/>
              </a:path>
              <a:path w="654050" h="275589">
                <a:moveTo>
                  <a:pt x="70365" y="40580"/>
                </a:moveTo>
                <a:lnTo>
                  <a:pt x="70365" y="54402"/>
                </a:lnTo>
                <a:lnTo>
                  <a:pt x="70830" y="53890"/>
                </a:lnTo>
                <a:lnTo>
                  <a:pt x="74576" y="48748"/>
                </a:lnTo>
                <a:lnTo>
                  <a:pt x="77438" y="43559"/>
                </a:lnTo>
                <a:lnTo>
                  <a:pt x="70365" y="40580"/>
                </a:lnTo>
                <a:close/>
              </a:path>
              <a:path w="654050" h="275589">
                <a:moveTo>
                  <a:pt x="257139" y="0"/>
                </a:moveTo>
                <a:lnTo>
                  <a:pt x="212951" y="9842"/>
                </a:lnTo>
                <a:lnTo>
                  <a:pt x="178303" y="38067"/>
                </a:lnTo>
                <a:lnTo>
                  <a:pt x="155802" y="81417"/>
                </a:lnTo>
                <a:lnTo>
                  <a:pt x="148070" y="136262"/>
                </a:lnTo>
                <a:lnTo>
                  <a:pt x="148054" y="136635"/>
                </a:lnTo>
                <a:lnTo>
                  <a:pt x="148915" y="156367"/>
                </a:lnTo>
                <a:lnTo>
                  <a:pt x="161829" y="208861"/>
                </a:lnTo>
                <a:lnTo>
                  <a:pt x="188565" y="248232"/>
                </a:lnTo>
                <a:lnTo>
                  <a:pt x="226703" y="271129"/>
                </a:lnTo>
                <a:lnTo>
                  <a:pt x="257139" y="275504"/>
                </a:lnTo>
                <a:lnTo>
                  <a:pt x="272682" y="274410"/>
                </a:lnTo>
                <a:lnTo>
                  <a:pt x="313729" y="258005"/>
                </a:lnTo>
                <a:lnTo>
                  <a:pt x="331263" y="241624"/>
                </a:lnTo>
                <a:lnTo>
                  <a:pt x="257139" y="241624"/>
                </a:lnTo>
                <a:lnTo>
                  <a:pt x="246761" y="240810"/>
                </a:lnTo>
                <a:lnTo>
                  <a:pt x="213812" y="221403"/>
                </a:lnTo>
                <a:lnTo>
                  <a:pt x="194894" y="179333"/>
                </a:lnTo>
                <a:lnTo>
                  <a:pt x="190508" y="136635"/>
                </a:lnTo>
                <a:lnTo>
                  <a:pt x="190496" y="136262"/>
                </a:lnTo>
                <a:lnTo>
                  <a:pt x="194685" y="94169"/>
                </a:lnTo>
                <a:lnTo>
                  <a:pt x="213440" y="53518"/>
                </a:lnTo>
                <a:lnTo>
                  <a:pt x="246598" y="34670"/>
                </a:lnTo>
                <a:lnTo>
                  <a:pt x="257139" y="33879"/>
                </a:lnTo>
                <a:lnTo>
                  <a:pt x="331745" y="33879"/>
                </a:lnTo>
                <a:lnTo>
                  <a:pt x="325340" y="26922"/>
                </a:lnTo>
                <a:lnTo>
                  <a:pt x="313729" y="17498"/>
                </a:lnTo>
                <a:lnTo>
                  <a:pt x="301117" y="9842"/>
                </a:lnTo>
                <a:lnTo>
                  <a:pt x="287481" y="4374"/>
                </a:lnTo>
                <a:lnTo>
                  <a:pt x="272822" y="1093"/>
                </a:lnTo>
                <a:lnTo>
                  <a:pt x="257139" y="0"/>
                </a:lnTo>
                <a:close/>
              </a:path>
              <a:path w="654050" h="275589">
                <a:moveTo>
                  <a:pt x="331745" y="33879"/>
                </a:moveTo>
                <a:lnTo>
                  <a:pt x="257139" y="33879"/>
                </a:lnTo>
                <a:lnTo>
                  <a:pt x="267493" y="34670"/>
                </a:lnTo>
                <a:lnTo>
                  <a:pt x="276964" y="37044"/>
                </a:lnTo>
                <a:lnTo>
                  <a:pt x="306283" y="61523"/>
                </a:lnTo>
                <a:lnTo>
                  <a:pt x="321464" y="107130"/>
                </a:lnTo>
                <a:lnTo>
                  <a:pt x="323408" y="136262"/>
                </a:lnTo>
                <a:lnTo>
                  <a:pt x="322920" y="151597"/>
                </a:lnTo>
                <a:lnTo>
                  <a:pt x="315590" y="191735"/>
                </a:lnTo>
                <a:lnTo>
                  <a:pt x="293252" y="228593"/>
                </a:lnTo>
                <a:lnTo>
                  <a:pt x="257139" y="241624"/>
                </a:lnTo>
                <a:lnTo>
                  <a:pt x="331263" y="241624"/>
                </a:lnTo>
                <a:lnTo>
                  <a:pt x="352076" y="208861"/>
                </a:lnTo>
                <a:lnTo>
                  <a:pt x="364990" y="156506"/>
                </a:lnTo>
                <a:lnTo>
                  <a:pt x="365851" y="136635"/>
                </a:lnTo>
                <a:lnTo>
                  <a:pt x="364990" y="116972"/>
                </a:lnTo>
                <a:lnTo>
                  <a:pt x="362407" y="98567"/>
                </a:lnTo>
                <a:lnTo>
                  <a:pt x="358319" y="82278"/>
                </a:lnTo>
                <a:lnTo>
                  <a:pt x="358225" y="81906"/>
                </a:lnTo>
                <a:lnTo>
                  <a:pt x="358102" y="81417"/>
                </a:lnTo>
                <a:lnTo>
                  <a:pt x="352076" y="65525"/>
                </a:lnTo>
                <a:lnTo>
                  <a:pt x="344513" y="50935"/>
                </a:lnTo>
                <a:lnTo>
                  <a:pt x="335601" y="38067"/>
                </a:lnTo>
                <a:lnTo>
                  <a:pt x="331745" y="33879"/>
                </a:lnTo>
                <a:close/>
              </a:path>
              <a:path w="654050" h="275589">
                <a:moveTo>
                  <a:pt x="592633" y="138124"/>
                </a:moveTo>
                <a:lnTo>
                  <a:pt x="556287" y="149782"/>
                </a:lnTo>
                <a:lnTo>
                  <a:pt x="534367" y="185313"/>
                </a:lnTo>
                <a:lnTo>
                  <a:pt x="532320" y="206628"/>
                </a:lnTo>
                <a:lnTo>
                  <a:pt x="532788" y="216447"/>
                </a:lnTo>
                <a:lnTo>
                  <a:pt x="532855" y="217843"/>
                </a:lnTo>
                <a:lnTo>
                  <a:pt x="550749" y="258657"/>
                </a:lnTo>
                <a:lnTo>
                  <a:pt x="592633" y="275504"/>
                </a:lnTo>
                <a:lnTo>
                  <a:pt x="600498" y="275038"/>
                </a:lnTo>
                <a:lnTo>
                  <a:pt x="635168" y="258657"/>
                </a:lnTo>
                <a:lnTo>
                  <a:pt x="641266" y="251304"/>
                </a:lnTo>
                <a:lnTo>
                  <a:pt x="592633" y="251304"/>
                </a:lnTo>
                <a:lnTo>
                  <a:pt x="585908" y="250583"/>
                </a:lnTo>
                <a:lnTo>
                  <a:pt x="561895" y="216587"/>
                </a:lnTo>
                <a:lnTo>
                  <a:pt x="561359" y="206255"/>
                </a:lnTo>
                <a:lnTo>
                  <a:pt x="561886" y="196273"/>
                </a:lnTo>
                <a:lnTo>
                  <a:pt x="561895" y="196110"/>
                </a:lnTo>
                <a:lnTo>
                  <a:pt x="563449" y="187547"/>
                </a:lnTo>
                <a:lnTo>
                  <a:pt x="563500" y="187268"/>
                </a:lnTo>
                <a:lnTo>
                  <a:pt x="566052" y="180078"/>
                </a:lnTo>
                <a:lnTo>
                  <a:pt x="566176" y="179729"/>
                </a:lnTo>
                <a:lnTo>
                  <a:pt x="569922" y="173493"/>
                </a:lnTo>
                <a:lnTo>
                  <a:pt x="575631" y="166047"/>
                </a:lnTo>
                <a:lnTo>
                  <a:pt x="583201" y="162324"/>
                </a:lnTo>
                <a:lnTo>
                  <a:pt x="641774" y="162324"/>
                </a:lnTo>
                <a:lnTo>
                  <a:pt x="641032" y="161137"/>
                </a:lnTo>
                <a:lnTo>
                  <a:pt x="608642" y="139985"/>
                </a:lnTo>
                <a:lnTo>
                  <a:pt x="600823" y="138589"/>
                </a:lnTo>
                <a:lnTo>
                  <a:pt x="592633" y="138124"/>
                </a:lnTo>
                <a:close/>
              </a:path>
              <a:path w="654050" h="275589">
                <a:moveTo>
                  <a:pt x="638054" y="3723"/>
                </a:moveTo>
                <a:lnTo>
                  <a:pt x="603430" y="3723"/>
                </a:lnTo>
                <a:lnTo>
                  <a:pt x="404620" y="271781"/>
                </a:lnTo>
                <a:lnTo>
                  <a:pt x="439616" y="271781"/>
                </a:lnTo>
                <a:lnTo>
                  <a:pt x="638054" y="3723"/>
                </a:lnTo>
                <a:close/>
              </a:path>
              <a:path w="654050" h="275589">
                <a:moveTo>
                  <a:pt x="641774" y="162324"/>
                </a:moveTo>
                <a:lnTo>
                  <a:pt x="592633" y="162324"/>
                </a:lnTo>
                <a:lnTo>
                  <a:pt x="599381" y="163045"/>
                </a:lnTo>
                <a:lnTo>
                  <a:pt x="605477" y="165209"/>
                </a:lnTo>
                <a:lnTo>
                  <a:pt x="610922" y="168816"/>
                </a:lnTo>
                <a:lnTo>
                  <a:pt x="615716" y="173865"/>
                </a:lnTo>
                <a:lnTo>
                  <a:pt x="619788" y="180078"/>
                </a:lnTo>
                <a:lnTo>
                  <a:pt x="622588" y="187268"/>
                </a:lnTo>
                <a:lnTo>
                  <a:pt x="622696" y="187547"/>
                </a:lnTo>
                <a:lnTo>
                  <a:pt x="624409" y="196110"/>
                </a:lnTo>
                <a:lnTo>
                  <a:pt x="624441" y="196273"/>
                </a:lnTo>
                <a:lnTo>
                  <a:pt x="625023" y="206255"/>
                </a:lnTo>
                <a:lnTo>
                  <a:pt x="610922" y="244812"/>
                </a:lnTo>
                <a:lnTo>
                  <a:pt x="592633" y="251304"/>
                </a:lnTo>
                <a:lnTo>
                  <a:pt x="641266" y="251304"/>
                </a:lnTo>
                <a:lnTo>
                  <a:pt x="653690" y="206628"/>
                </a:lnTo>
                <a:lnTo>
                  <a:pt x="653217" y="196273"/>
                </a:lnTo>
                <a:lnTo>
                  <a:pt x="653179" y="195435"/>
                </a:lnTo>
                <a:lnTo>
                  <a:pt x="651643" y="185313"/>
                </a:lnTo>
                <a:lnTo>
                  <a:pt x="649083" y="176262"/>
                </a:lnTo>
                <a:lnTo>
                  <a:pt x="645500" y="168280"/>
                </a:lnTo>
                <a:lnTo>
                  <a:pt x="641774" y="162324"/>
                </a:lnTo>
                <a:close/>
              </a:path>
              <a:path w="654050" h="275589">
                <a:moveTo>
                  <a:pt x="447435" y="0"/>
                </a:moveTo>
                <a:lnTo>
                  <a:pt x="411089" y="11657"/>
                </a:lnTo>
                <a:lnTo>
                  <a:pt x="389169" y="47189"/>
                </a:lnTo>
                <a:lnTo>
                  <a:pt x="387139" y="68131"/>
                </a:lnTo>
                <a:lnTo>
                  <a:pt x="387122" y="68503"/>
                </a:lnTo>
                <a:lnTo>
                  <a:pt x="395312" y="107223"/>
                </a:lnTo>
                <a:lnTo>
                  <a:pt x="424678" y="133191"/>
                </a:lnTo>
                <a:lnTo>
                  <a:pt x="447435" y="137379"/>
                </a:lnTo>
                <a:lnTo>
                  <a:pt x="455300" y="136914"/>
                </a:lnTo>
                <a:lnTo>
                  <a:pt x="494950" y="114366"/>
                </a:lnTo>
                <a:lnTo>
                  <a:pt x="495715" y="113180"/>
                </a:lnTo>
                <a:lnTo>
                  <a:pt x="447435" y="113180"/>
                </a:lnTo>
                <a:lnTo>
                  <a:pt x="440687" y="112458"/>
                </a:lnTo>
                <a:lnTo>
                  <a:pt x="416324" y="78462"/>
                </a:lnTo>
                <a:lnTo>
                  <a:pt x="415789" y="68131"/>
                </a:lnTo>
                <a:lnTo>
                  <a:pt x="416316" y="58149"/>
                </a:lnTo>
                <a:lnTo>
                  <a:pt x="416324" y="57986"/>
                </a:lnTo>
                <a:lnTo>
                  <a:pt x="417879" y="49423"/>
                </a:lnTo>
                <a:lnTo>
                  <a:pt x="417930" y="49143"/>
                </a:lnTo>
                <a:lnTo>
                  <a:pt x="420482" y="41953"/>
                </a:lnTo>
                <a:lnTo>
                  <a:pt x="440619" y="24921"/>
                </a:lnTo>
                <a:lnTo>
                  <a:pt x="440462" y="24921"/>
                </a:lnTo>
                <a:lnTo>
                  <a:pt x="447435" y="24199"/>
                </a:lnTo>
                <a:lnTo>
                  <a:pt x="496223" y="24199"/>
                </a:lnTo>
                <a:lnTo>
                  <a:pt x="495485" y="23012"/>
                </a:lnTo>
                <a:lnTo>
                  <a:pt x="463444" y="1861"/>
                </a:lnTo>
                <a:lnTo>
                  <a:pt x="455625" y="465"/>
                </a:lnTo>
                <a:lnTo>
                  <a:pt x="447435" y="0"/>
                </a:lnTo>
                <a:close/>
              </a:path>
              <a:path w="654050" h="275589">
                <a:moveTo>
                  <a:pt x="496223" y="24199"/>
                </a:moveTo>
                <a:lnTo>
                  <a:pt x="447435" y="24199"/>
                </a:lnTo>
                <a:lnTo>
                  <a:pt x="454183" y="24921"/>
                </a:lnTo>
                <a:lnTo>
                  <a:pt x="460279" y="27085"/>
                </a:lnTo>
                <a:lnTo>
                  <a:pt x="465724" y="30691"/>
                </a:lnTo>
                <a:lnTo>
                  <a:pt x="470517" y="35741"/>
                </a:lnTo>
                <a:lnTo>
                  <a:pt x="474427" y="41953"/>
                </a:lnTo>
                <a:lnTo>
                  <a:pt x="477115" y="49143"/>
                </a:lnTo>
                <a:lnTo>
                  <a:pt x="477219" y="49423"/>
                </a:lnTo>
                <a:lnTo>
                  <a:pt x="478863" y="57986"/>
                </a:lnTo>
                <a:lnTo>
                  <a:pt x="478894" y="58149"/>
                </a:lnTo>
                <a:lnTo>
                  <a:pt x="479453" y="68131"/>
                </a:lnTo>
                <a:lnTo>
                  <a:pt x="465375" y="106688"/>
                </a:lnTo>
                <a:lnTo>
                  <a:pt x="447435" y="113180"/>
                </a:lnTo>
                <a:lnTo>
                  <a:pt x="495715" y="113180"/>
                </a:lnTo>
                <a:lnTo>
                  <a:pt x="508120" y="68503"/>
                </a:lnTo>
                <a:lnTo>
                  <a:pt x="507646" y="58149"/>
                </a:lnTo>
                <a:lnTo>
                  <a:pt x="507608" y="57311"/>
                </a:lnTo>
                <a:lnTo>
                  <a:pt x="506072" y="47189"/>
                </a:lnTo>
                <a:lnTo>
                  <a:pt x="503513" y="38137"/>
                </a:lnTo>
                <a:lnTo>
                  <a:pt x="499929" y="30156"/>
                </a:lnTo>
                <a:lnTo>
                  <a:pt x="496223" y="2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3853307" y="1822395"/>
            <a:ext cx="476250" cy="275590"/>
          </a:xfrm>
          <a:custGeom>
            <a:avLst/>
            <a:gdLst/>
            <a:ahLst/>
            <a:cxnLst/>
            <a:rect l="l" t="t" r="r" b="b"/>
            <a:pathLst>
              <a:path w="476250" h="275589">
                <a:moveTo>
                  <a:pt x="167658" y="32390"/>
                </a:moveTo>
                <a:lnTo>
                  <a:pt x="93075" y="32390"/>
                </a:lnTo>
                <a:lnTo>
                  <a:pt x="104044" y="33204"/>
                </a:lnTo>
                <a:lnTo>
                  <a:pt x="103381" y="33204"/>
                </a:lnTo>
                <a:lnTo>
                  <a:pt x="135425" y="58172"/>
                </a:lnTo>
                <a:lnTo>
                  <a:pt x="138496" y="76694"/>
                </a:lnTo>
                <a:lnTo>
                  <a:pt x="138077" y="84326"/>
                </a:lnTo>
                <a:lnTo>
                  <a:pt x="122859" y="123325"/>
                </a:lnTo>
                <a:lnTo>
                  <a:pt x="91121" y="161020"/>
                </a:lnTo>
                <a:lnTo>
                  <a:pt x="53541" y="195970"/>
                </a:lnTo>
                <a:lnTo>
                  <a:pt x="20965" y="223893"/>
                </a:lnTo>
                <a:lnTo>
                  <a:pt x="2233" y="239390"/>
                </a:lnTo>
                <a:lnTo>
                  <a:pt x="2233" y="271781"/>
                </a:lnTo>
                <a:lnTo>
                  <a:pt x="185406" y="271781"/>
                </a:lnTo>
                <a:lnTo>
                  <a:pt x="185406" y="252048"/>
                </a:lnTo>
                <a:lnTo>
                  <a:pt x="44304" y="252048"/>
                </a:lnTo>
                <a:lnTo>
                  <a:pt x="34996" y="239390"/>
                </a:lnTo>
                <a:lnTo>
                  <a:pt x="60136" y="239390"/>
                </a:lnTo>
                <a:lnTo>
                  <a:pt x="62872" y="237203"/>
                </a:lnTo>
                <a:lnTo>
                  <a:pt x="95262" y="210025"/>
                </a:lnTo>
                <a:lnTo>
                  <a:pt x="132819" y="174609"/>
                </a:lnTo>
                <a:lnTo>
                  <a:pt x="158414" y="143825"/>
                </a:lnTo>
                <a:lnTo>
                  <a:pt x="176587" y="106106"/>
                </a:lnTo>
                <a:lnTo>
                  <a:pt x="180566" y="78183"/>
                </a:lnTo>
                <a:lnTo>
                  <a:pt x="179124" y="60918"/>
                </a:lnTo>
                <a:lnTo>
                  <a:pt x="174796" y="45607"/>
                </a:lnTo>
                <a:lnTo>
                  <a:pt x="167658" y="32390"/>
                </a:lnTo>
                <a:close/>
              </a:path>
              <a:path w="476250" h="275589">
                <a:moveTo>
                  <a:pt x="60136" y="239390"/>
                </a:moveTo>
                <a:lnTo>
                  <a:pt x="34996" y="239390"/>
                </a:lnTo>
                <a:lnTo>
                  <a:pt x="44304" y="252048"/>
                </a:lnTo>
                <a:lnTo>
                  <a:pt x="60136" y="239390"/>
                </a:lnTo>
                <a:close/>
              </a:path>
              <a:path w="476250" h="275589">
                <a:moveTo>
                  <a:pt x="185406" y="239390"/>
                </a:moveTo>
                <a:lnTo>
                  <a:pt x="60136" y="239390"/>
                </a:lnTo>
                <a:lnTo>
                  <a:pt x="44304" y="252048"/>
                </a:lnTo>
                <a:lnTo>
                  <a:pt x="185406" y="252048"/>
                </a:lnTo>
                <a:lnTo>
                  <a:pt x="185406" y="239390"/>
                </a:lnTo>
                <a:close/>
              </a:path>
              <a:path w="476250" h="275589">
                <a:moveTo>
                  <a:pt x="95309" y="0"/>
                </a:moveTo>
                <a:lnTo>
                  <a:pt x="42326" y="12565"/>
                </a:lnTo>
                <a:lnTo>
                  <a:pt x="9028" y="48306"/>
                </a:lnTo>
                <a:lnTo>
                  <a:pt x="0" y="81534"/>
                </a:lnTo>
                <a:lnTo>
                  <a:pt x="40208" y="81534"/>
                </a:lnTo>
                <a:lnTo>
                  <a:pt x="42535" y="70481"/>
                </a:lnTo>
                <a:lnTo>
                  <a:pt x="46113" y="60918"/>
                </a:lnTo>
                <a:lnTo>
                  <a:pt x="82604" y="33204"/>
                </a:lnTo>
                <a:lnTo>
                  <a:pt x="93075" y="32390"/>
                </a:lnTo>
                <a:lnTo>
                  <a:pt x="167658" y="32390"/>
                </a:lnTo>
                <a:lnTo>
                  <a:pt x="167582" y="32250"/>
                </a:lnTo>
                <a:lnTo>
                  <a:pt x="157484" y="20848"/>
                </a:lnTo>
                <a:lnTo>
                  <a:pt x="145081" y="11727"/>
                </a:lnTo>
                <a:lnTo>
                  <a:pt x="130585" y="5212"/>
                </a:lnTo>
                <a:lnTo>
                  <a:pt x="114389" y="1396"/>
                </a:lnTo>
                <a:lnTo>
                  <a:pt x="115329" y="1396"/>
                </a:lnTo>
                <a:lnTo>
                  <a:pt x="95309" y="0"/>
                </a:lnTo>
                <a:close/>
              </a:path>
              <a:path w="476250" h="275589">
                <a:moveTo>
                  <a:pt x="414887" y="138124"/>
                </a:moveTo>
                <a:lnTo>
                  <a:pt x="378541" y="149782"/>
                </a:lnTo>
                <a:lnTo>
                  <a:pt x="356622" y="185313"/>
                </a:lnTo>
                <a:lnTo>
                  <a:pt x="354574" y="206628"/>
                </a:lnTo>
                <a:lnTo>
                  <a:pt x="355043" y="216447"/>
                </a:lnTo>
                <a:lnTo>
                  <a:pt x="367744" y="252491"/>
                </a:lnTo>
                <a:lnTo>
                  <a:pt x="399716" y="273642"/>
                </a:lnTo>
                <a:lnTo>
                  <a:pt x="414887" y="275504"/>
                </a:lnTo>
                <a:lnTo>
                  <a:pt x="422752" y="275038"/>
                </a:lnTo>
                <a:lnTo>
                  <a:pt x="457423" y="258657"/>
                </a:lnTo>
                <a:lnTo>
                  <a:pt x="463521" y="251304"/>
                </a:lnTo>
                <a:lnTo>
                  <a:pt x="414887" y="251304"/>
                </a:lnTo>
                <a:lnTo>
                  <a:pt x="408163" y="250583"/>
                </a:lnTo>
                <a:lnTo>
                  <a:pt x="384149" y="216587"/>
                </a:lnTo>
                <a:lnTo>
                  <a:pt x="383614" y="206255"/>
                </a:lnTo>
                <a:lnTo>
                  <a:pt x="384140" y="196273"/>
                </a:lnTo>
                <a:lnTo>
                  <a:pt x="384149" y="196110"/>
                </a:lnTo>
                <a:lnTo>
                  <a:pt x="385704" y="187547"/>
                </a:lnTo>
                <a:lnTo>
                  <a:pt x="385755" y="187268"/>
                </a:lnTo>
                <a:lnTo>
                  <a:pt x="388307" y="180078"/>
                </a:lnTo>
                <a:lnTo>
                  <a:pt x="388431" y="179729"/>
                </a:lnTo>
                <a:lnTo>
                  <a:pt x="392177" y="173493"/>
                </a:lnTo>
                <a:lnTo>
                  <a:pt x="397885" y="166047"/>
                </a:lnTo>
                <a:lnTo>
                  <a:pt x="405456" y="162324"/>
                </a:lnTo>
                <a:lnTo>
                  <a:pt x="464029" y="162324"/>
                </a:lnTo>
                <a:lnTo>
                  <a:pt x="463287" y="161137"/>
                </a:lnTo>
                <a:lnTo>
                  <a:pt x="430896" y="139985"/>
                </a:lnTo>
                <a:lnTo>
                  <a:pt x="423078" y="138589"/>
                </a:lnTo>
                <a:lnTo>
                  <a:pt x="414887" y="138124"/>
                </a:lnTo>
                <a:close/>
              </a:path>
              <a:path w="476250" h="275589">
                <a:moveTo>
                  <a:pt x="460308" y="3723"/>
                </a:moveTo>
                <a:lnTo>
                  <a:pt x="425684" y="3723"/>
                </a:lnTo>
                <a:lnTo>
                  <a:pt x="226874" y="271781"/>
                </a:lnTo>
                <a:lnTo>
                  <a:pt x="261871" y="271781"/>
                </a:lnTo>
                <a:lnTo>
                  <a:pt x="460308" y="3723"/>
                </a:lnTo>
                <a:close/>
              </a:path>
              <a:path w="476250" h="275589">
                <a:moveTo>
                  <a:pt x="464029" y="162324"/>
                </a:moveTo>
                <a:lnTo>
                  <a:pt x="414887" y="162324"/>
                </a:lnTo>
                <a:lnTo>
                  <a:pt x="421635" y="163045"/>
                </a:lnTo>
                <a:lnTo>
                  <a:pt x="427732" y="165209"/>
                </a:lnTo>
                <a:lnTo>
                  <a:pt x="433177" y="168816"/>
                </a:lnTo>
                <a:lnTo>
                  <a:pt x="437970" y="173865"/>
                </a:lnTo>
                <a:lnTo>
                  <a:pt x="442042" y="180078"/>
                </a:lnTo>
                <a:lnTo>
                  <a:pt x="444842" y="187268"/>
                </a:lnTo>
                <a:lnTo>
                  <a:pt x="444951" y="187547"/>
                </a:lnTo>
                <a:lnTo>
                  <a:pt x="446663" y="196110"/>
                </a:lnTo>
                <a:lnTo>
                  <a:pt x="446696" y="196273"/>
                </a:lnTo>
                <a:lnTo>
                  <a:pt x="447278" y="206255"/>
                </a:lnTo>
                <a:lnTo>
                  <a:pt x="433177" y="244812"/>
                </a:lnTo>
                <a:lnTo>
                  <a:pt x="414887" y="251304"/>
                </a:lnTo>
                <a:lnTo>
                  <a:pt x="463521" y="251304"/>
                </a:lnTo>
                <a:lnTo>
                  <a:pt x="475945" y="206628"/>
                </a:lnTo>
                <a:lnTo>
                  <a:pt x="475471" y="196273"/>
                </a:lnTo>
                <a:lnTo>
                  <a:pt x="475433" y="195435"/>
                </a:lnTo>
                <a:lnTo>
                  <a:pt x="473897" y="185313"/>
                </a:lnTo>
                <a:lnTo>
                  <a:pt x="471338" y="176262"/>
                </a:lnTo>
                <a:lnTo>
                  <a:pt x="467754" y="168280"/>
                </a:lnTo>
                <a:lnTo>
                  <a:pt x="464029" y="162324"/>
                </a:lnTo>
                <a:close/>
              </a:path>
              <a:path w="476250" h="275589">
                <a:moveTo>
                  <a:pt x="269689" y="0"/>
                </a:moveTo>
                <a:lnTo>
                  <a:pt x="233343" y="11657"/>
                </a:lnTo>
                <a:lnTo>
                  <a:pt x="211424" y="47189"/>
                </a:lnTo>
                <a:lnTo>
                  <a:pt x="209376" y="68503"/>
                </a:lnTo>
                <a:lnTo>
                  <a:pt x="209831" y="78462"/>
                </a:lnTo>
                <a:lnTo>
                  <a:pt x="209888" y="79719"/>
                </a:lnTo>
                <a:lnTo>
                  <a:pt x="227433" y="120533"/>
                </a:lnTo>
                <a:lnTo>
                  <a:pt x="269689" y="137379"/>
                </a:lnTo>
                <a:lnTo>
                  <a:pt x="277554" y="136914"/>
                </a:lnTo>
                <a:lnTo>
                  <a:pt x="317204" y="114366"/>
                </a:lnTo>
                <a:lnTo>
                  <a:pt x="317970" y="113180"/>
                </a:lnTo>
                <a:lnTo>
                  <a:pt x="269689" y="113180"/>
                </a:lnTo>
                <a:lnTo>
                  <a:pt x="262941" y="112458"/>
                </a:lnTo>
                <a:lnTo>
                  <a:pt x="238579" y="78462"/>
                </a:lnTo>
                <a:lnTo>
                  <a:pt x="238043" y="68131"/>
                </a:lnTo>
                <a:lnTo>
                  <a:pt x="238570" y="58149"/>
                </a:lnTo>
                <a:lnTo>
                  <a:pt x="238579" y="57986"/>
                </a:lnTo>
                <a:lnTo>
                  <a:pt x="240134" y="49423"/>
                </a:lnTo>
                <a:lnTo>
                  <a:pt x="240184" y="49143"/>
                </a:lnTo>
                <a:lnTo>
                  <a:pt x="242736" y="41953"/>
                </a:lnTo>
                <a:lnTo>
                  <a:pt x="242860" y="41604"/>
                </a:lnTo>
                <a:lnTo>
                  <a:pt x="246606" y="35368"/>
                </a:lnTo>
                <a:lnTo>
                  <a:pt x="251400" y="30482"/>
                </a:lnTo>
                <a:lnTo>
                  <a:pt x="256700" y="27085"/>
                </a:lnTo>
                <a:lnTo>
                  <a:pt x="262873" y="24921"/>
                </a:lnTo>
                <a:lnTo>
                  <a:pt x="262716" y="24921"/>
                </a:lnTo>
                <a:lnTo>
                  <a:pt x="269689" y="24199"/>
                </a:lnTo>
                <a:lnTo>
                  <a:pt x="318478" y="24199"/>
                </a:lnTo>
                <a:lnTo>
                  <a:pt x="317740" y="23012"/>
                </a:lnTo>
                <a:lnTo>
                  <a:pt x="285698" y="1861"/>
                </a:lnTo>
                <a:lnTo>
                  <a:pt x="277880" y="465"/>
                </a:lnTo>
                <a:lnTo>
                  <a:pt x="269689" y="0"/>
                </a:lnTo>
                <a:close/>
              </a:path>
              <a:path w="476250" h="275589">
                <a:moveTo>
                  <a:pt x="318478" y="24199"/>
                </a:moveTo>
                <a:lnTo>
                  <a:pt x="269689" y="24199"/>
                </a:lnTo>
                <a:lnTo>
                  <a:pt x="276437" y="24921"/>
                </a:lnTo>
                <a:lnTo>
                  <a:pt x="282534" y="27085"/>
                </a:lnTo>
                <a:lnTo>
                  <a:pt x="301707" y="68131"/>
                </a:lnTo>
                <a:lnTo>
                  <a:pt x="301126" y="78462"/>
                </a:lnTo>
                <a:lnTo>
                  <a:pt x="276274" y="112458"/>
                </a:lnTo>
                <a:lnTo>
                  <a:pt x="269689" y="113180"/>
                </a:lnTo>
                <a:lnTo>
                  <a:pt x="317970" y="113180"/>
                </a:lnTo>
                <a:lnTo>
                  <a:pt x="330375" y="68503"/>
                </a:lnTo>
                <a:lnTo>
                  <a:pt x="329901" y="58149"/>
                </a:lnTo>
                <a:lnTo>
                  <a:pt x="329863" y="57311"/>
                </a:lnTo>
                <a:lnTo>
                  <a:pt x="328327" y="47189"/>
                </a:lnTo>
                <a:lnTo>
                  <a:pt x="325767" y="38137"/>
                </a:lnTo>
                <a:lnTo>
                  <a:pt x="322184" y="30156"/>
                </a:lnTo>
                <a:lnTo>
                  <a:pt x="318478" y="2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8390" y="4180856"/>
            <a:ext cx="7710884" cy="1210571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7659734" y="6551631"/>
            <a:ext cx="1442720" cy="360680"/>
          </a:xfrm>
          <a:custGeom>
            <a:avLst/>
            <a:gdLst/>
            <a:ahLst/>
            <a:cxnLst/>
            <a:rect l="l" t="t" r="r" b="b"/>
            <a:pathLst>
              <a:path w="1442720" h="360679">
                <a:moveTo>
                  <a:pt x="39687" y="193043"/>
                </a:moveTo>
                <a:lnTo>
                  <a:pt x="0" y="193043"/>
                </a:lnTo>
                <a:lnTo>
                  <a:pt x="4069" y="213922"/>
                </a:lnTo>
                <a:lnTo>
                  <a:pt x="21601" y="248023"/>
                </a:lnTo>
                <a:lnTo>
                  <a:pt x="70127" y="279161"/>
                </a:lnTo>
                <a:lnTo>
                  <a:pt x="115209" y="285134"/>
                </a:lnTo>
                <a:lnTo>
                  <a:pt x="137028" y="283881"/>
                </a:lnTo>
                <a:lnTo>
                  <a:pt x="186878" y="265097"/>
                </a:lnTo>
                <a:lnTo>
                  <a:pt x="199110" y="251996"/>
                </a:lnTo>
                <a:lnTo>
                  <a:pt x="115980" y="251996"/>
                </a:lnTo>
                <a:lnTo>
                  <a:pt x="100085" y="251057"/>
                </a:lnTo>
                <a:lnTo>
                  <a:pt x="62806" y="236969"/>
                </a:lnTo>
                <a:lnTo>
                  <a:pt x="39814" y="193669"/>
                </a:lnTo>
                <a:lnTo>
                  <a:pt x="39687" y="193043"/>
                </a:lnTo>
                <a:close/>
              </a:path>
              <a:path w="1442720" h="360679">
                <a:moveTo>
                  <a:pt x="107888" y="0"/>
                </a:moveTo>
                <a:lnTo>
                  <a:pt x="69019" y="5418"/>
                </a:lnTo>
                <a:lnTo>
                  <a:pt x="31210" y="27839"/>
                </a:lnTo>
                <a:lnTo>
                  <a:pt x="13817" y="65046"/>
                </a:lnTo>
                <a:lnTo>
                  <a:pt x="13100" y="76292"/>
                </a:lnTo>
                <a:lnTo>
                  <a:pt x="14184" y="89561"/>
                </a:lnTo>
                <a:lnTo>
                  <a:pt x="40337" y="130814"/>
                </a:lnTo>
                <a:lnTo>
                  <a:pt x="84769" y="152199"/>
                </a:lnTo>
                <a:lnTo>
                  <a:pt x="132934" y="167612"/>
                </a:lnTo>
                <a:lnTo>
                  <a:pt x="142639" y="171128"/>
                </a:lnTo>
                <a:lnTo>
                  <a:pt x="172404" y="203711"/>
                </a:lnTo>
                <a:lnTo>
                  <a:pt x="173007" y="211923"/>
                </a:lnTo>
                <a:lnTo>
                  <a:pt x="172091" y="221002"/>
                </a:lnTo>
                <a:lnTo>
                  <a:pt x="140640" y="249395"/>
                </a:lnTo>
                <a:lnTo>
                  <a:pt x="115980" y="251996"/>
                </a:lnTo>
                <a:lnTo>
                  <a:pt x="199110" y="251996"/>
                </a:lnTo>
                <a:lnTo>
                  <a:pt x="205951" y="240533"/>
                </a:lnTo>
                <a:lnTo>
                  <a:pt x="210719" y="225145"/>
                </a:lnTo>
                <a:lnTo>
                  <a:pt x="212309" y="207685"/>
                </a:lnTo>
                <a:lnTo>
                  <a:pt x="211249" y="193669"/>
                </a:lnTo>
                <a:lnTo>
                  <a:pt x="185915" y="150008"/>
                </a:lnTo>
                <a:lnTo>
                  <a:pt x="143722" y="128695"/>
                </a:lnTo>
                <a:lnTo>
                  <a:pt x="93246" y="112512"/>
                </a:lnTo>
                <a:lnTo>
                  <a:pt x="83035" y="108875"/>
                </a:lnTo>
                <a:lnTo>
                  <a:pt x="52980" y="78315"/>
                </a:lnTo>
                <a:lnTo>
                  <a:pt x="52412" y="71403"/>
                </a:lnTo>
                <a:lnTo>
                  <a:pt x="53294" y="62734"/>
                </a:lnTo>
                <a:lnTo>
                  <a:pt x="83709" y="35641"/>
                </a:lnTo>
                <a:lnTo>
                  <a:pt x="106347" y="33137"/>
                </a:lnTo>
                <a:lnTo>
                  <a:pt x="188632" y="33137"/>
                </a:lnTo>
                <a:lnTo>
                  <a:pt x="178016" y="22348"/>
                </a:lnTo>
                <a:lnTo>
                  <a:pt x="163807" y="12570"/>
                </a:lnTo>
                <a:lnTo>
                  <a:pt x="147383" y="5587"/>
                </a:lnTo>
                <a:lnTo>
                  <a:pt x="128743" y="1396"/>
                </a:lnTo>
                <a:lnTo>
                  <a:pt x="107888" y="0"/>
                </a:lnTo>
                <a:close/>
              </a:path>
              <a:path w="1442720" h="360679">
                <a:moveTo>
                  <a:pt x="188632" y="33137"/>
                </a:moveTo>
                <a:lnTo>
                  <a:pt x="106347" y="33137"/>
                </a:lnTo>
                <a:lnTo>
                  <a:pt x="119110" y="33907"/>
                </a:lnTo>
                <a:lnTo>
                  <a:pt x="130429" y="36219"/>
                </a:lnTo>
                <a:lnTo>
                  <a:pt x="161447" y="60976"/>
                </a:lnTo>
                <a:lnTo>
                  <a:pt x="168768" y="83613"/>
                </a:lnTo>
                <a:lnTo>
                  <a:pt x="208456" y="83613"/>
                </a:lnTo>
                <a:lnTo>
                  <a:pt x="205108" y="65046"/>
                </a:lnTo>
                <a:lnTo>
                  <a:pt x="198928" y="48670"/>
                </a:lnTo>
                <a:lnTo>
                  <a:pt x="189888" y="34413"/>
                </a:lnTo>
                <a:lnTo>
                  <a:pt x="188632" y="33137"/>
                </a:lnTo>
                <a:close/>
              </a:path>
              <a:path w="1442720" h="360679">
                <a:moveTo>
                  <a:pt x="333720" y="81301"/>
                </a:moveTo>
                <a:lnTo>
                  <a:pt x="293478" y="88454"/>
                </a:lnTo>
                <a:lnTo>
                  <a:pt x="261473" y="109333"/>
                </a:lnTo>
                <a:lnTo>
                  <a:pt x="240924" y="141555"/>
                </a:lnTo>
                <a:lnTo>
                  <a:pt x="234003" y="181483"/>
                </a:lnTo>
                <a:lnTo>
                  <a:pt x="234000" y="184438"/>
                </a:lnTo>
                <a:lnTo>
                  <a:pt x="234594" y="195355"/>
                </a:lnTo>
                <a:lnTo>
                  <a:pt x="246638" y="236198"/>
                </a:lnTo>
                <a:lnTo>
                  <a:pt x="281702" y="272418"/>
                </a:lnTo>
                <a:lnTo>
                  <a:pt x="319704" y="284700"/>
                </a:lnTo>
                <a:lnTo>
                  <a:pt x="334105" y="285519"/>
                </a:lnTo>
                <a:lnTo>
                  <a:pt x="349517" y="284531"/>
                </a:lnTo>
                <a:lnTo>
                  <a:pt x="388820" y="269721"/>
                </a:lnTo>
                <a:lnTo>
                  <a:pt x="405564" y="254308"/>
                </a:lnTo>
                <a:lnTo>
                  <a:pt x="334875" y="254308"/>
                </a:lnTo>
                <a:lnTo>
                  <a:pt x="321389" y="253128"/>
                </a:lnTo>
                <a:lnTo>
                  <a:pt x="283267" y="225072"/>
                </a:lnTo>
                <a:lnTo>
                  <a:pt x="275149" y="195355"/>
                </a:lnTo>
                <a:lnTo>
                  <a:pt x="260895" y="195355"/>
                </a:lnTo>
                <a:lnTo>
                  <a:pt x="260895" y="165300"/>
                </a:lnTo>
                <a:lnTo>
                  <a:pt x="275812" y="165300"/>
                </a:lnTo>
                <a:lnTo>
                  <a:pt x="278330" y="153548"/>
                </a:lnTo>
                <a:lnTo>
                  <a:pt x="283208" y="141700"/>
                </a:lnTo>
                <a:lnTo>
                  <a:pt x="283267" y="141555"/>
                </a:lnTo>
                <a:lnTo>
                  <a:pt x="290179" y="131392"/>
                </a:lnTo>
                <a:lnTo>
                  <a:pt x="298969" y="123132"/>
                </a:lnTo>
                <a:lnTo>
                  <a:pt x="309156" y="117232"/>
                </a:lnTo>
                <a:lnTo>
                  <a:pt x="320739" y="113692"/>
                </a:lnTo>
                <a:lnTo>
                  <a:pt x="333720" y="112512"/>
                </a:lnTo>
                <a:lnTo>
                  <a:pt x="405491" y="112512"/>
                </a:lnTo>
                <a:lnTo>
                  <a:pt x="401728" y="107984"/>
                </a:lnTo>
                <a:lnTo>
                  <a:pt x="393010" y="100206"/>
                </a:lnTo>
                <a:lnTo>
                  <a:pt x="383040" y="93631"/>
                </a:lnTo>
                <a:lnTo>
                  <a:pt x="372155" y="88237"/>
                </a:lnTo>
                <a:lnTo>
                  <a:pt x="360603" y="84480"/>
                </a:lnTo>
                <a:lnTo>
                  <a:pt x="360840" y="84480"/>
                </a:lnTo>
                <a:lnTo>
                  <a:pt x="347628" y="82096"/>
                </a:lnTo>
                <a:lnTo>
                  <a:pt x="347925" y="82096"/>
                </a:lnTo>
                <a:lnTo>
                  <a:pt x="333720" y="81301"/>
                </a:lnTo>
                <a:close/>
              </a:path>
              <a:path w="1442720" h="360679">
                <a:moveTo>
                  <a:pt x="421572" y="226180"/>
                </a:moveTo>
                <a:lnTo>
                  <a:pt x="383811" y="226180"/>
                </a:lnTo>
                <a:lnTo>
                  <a:pt x="380319" y="232706"/>
                </a:lnTo>
                <a:lnTo>
                  <a:pt x="376008" y="238414"/>
                </a:lnTo>
                <a:lnTo>
                  <a:pt x="334875" y="254308"/>
                </a:lnTo>
                <a:lnTo>
                  <a:pt x="405564" y="254308"/>
                </a:lnTo>
                <a:lnTo>
                  <a:pt x="408567" y="250937"/>
                </a:lnTo>
                <a:lnTo>
                  <a:pt x="415912" y="239305"/>
                </a:lnTo>
                <a:lnTo>
                  <a:pt x="421572" y="226180"/>
                </a:lnTo>
                <a:close/>
              </a:path>
              <a:path w="1442720" h="360679">
                <a:moveTo>
                  <a:pt x="275812" y="165300"/>
                </a:moveTo>
                <a:lnTo>
                  <a:pt x="260895" y="165300"/>
                </a:lnTo>
                <a:lnTo>
                  <a:pt x="260895" y="195355"/>
                </a:lnTo>
                <a:lnTo>
                  <a:pt x="275149" y="195355"/>
                </a:lnTo>
                <a:lnTo>
                  <a:pt x="274469" y="184438"/>
                </a:lnTo>
                <a:lnTo>
                  <a:pt x="274478" y="181483"/>
                </a:lnTo>
                <a:lnTo>
                  <a:pt x="275310" y="168286"/>
                </a:lnTo>
                <a:lnTo>
                  <a:pt x="275368" y="167371"/>
                </a:lnTo>
                <a:lnTo>
                  <a:pt x="275812" y="165300"/>
                </a:lnTo>
                <a:close/>
              </a:path>
              <a:path w="1442720" h="360679">
                <a:moveTo>
                  <a:pt x="386947" y="165300"/>
                </a:moveTo>
                <a:lnTo>
                  <a:pt x="275812" y="165300"/>
                </a:lnTo>
                <a:lnTo>
                  <a:pt x="275368" y="167371"/>
                </a:lnTo>
                <a:lnTo>
                  <a:pt x="274478" y="181483"/>
                </a:lnTo>
                <a:lnTo>
                  <a:pt x="274469" y="184438"/>
                </a:lnTo>
                <a:lnTo>
                  <a:pt x="275149" y="195355"/>
                </a:lnTo>
                <a:lnTo>
                  <a:pt x="425810" y="195355"/>
                </a:lnTo>
                <a:lnTo>
                  <a:pt x="426324" y="192529"/>
                </a:lnTo>
                <a:lnTo>
                  <a:pt x="426581" y="189832"/>
                </a:lnTo>
                <a:lnTo>
                  <a:pt x="426581" y="187263"/>
                </a:lnTo>
                <a:lnTo>
                  <a:pt x="426838" y="184438"/>
                </a:lnTo>
                <a:lnTo>
                  <a:pt x="426908" y="177245"/>
                </a:lnTo>
                <a:lnTo>
                  <a:pt x="387664" y="177245"/>
                </a:lnTo>
                <a:lnTo>
                  <a:pt x="387127" y="168286"/>
                </a:lnTo>
                <a:lnTo>
                  <a:pt x="387072" y="167371"/>
                </a:lnTo>
                <a:lnTo>
                  <a:pt x="386947" y="165300"/>
                </a:lnTo>
                <a:close/>
              </a:path>
              <a:path w="1442720" h="360679">
                <a:moveTo>
                  <a:pt x="405491" y="112512"/>
                </a:moveTo>
                <a:lnTo>
                  <a:pt x="333720" y="112512"/>
                </a:lnTo>
                <a:lnTo>
                  <a:pt x="345737" y="113547"/>
                </a:lnTo>
                <a:lnTo>
                  <a:pt x="356357" y="116654"/>
                </a:lnTo>
                <a:lnTo>
                  <a:pt x="384100" y="149406"/>
                </a:lnTo>
                <a:lnTo>
                  <a:pt x="387664" y="177245"/>
                </a:lnTo>
                <a:lnTo>
                  <a:pt x="397682" y="165300"/>
                </a:lnTo>
                <a:lnTo>
                  <a:pt x="426306" y="165300"/>
                </a:lnTo>
                <a:lnTo>
                  <a:pt x="426244" y="164072"/>
                </a:lnTo>
                <a:lnTo>
                  <a:pt x="424076" y="150754"/>
                </a:lnTo>
                <a:lnTo>
                  <a:pt x="420464" y="138448"/>
                </a:lnTo>
                <a:lnTo>
                  <a:pt x="415407" y="127154"/>
                </a:lnTo>
                <a:lnTo>
                  <a:pt x="409193" y="116967"/>
                </a:lnTo>
                <a:lnTo>
                  <a:pt x="405491" y="112512"/>
                </a:lnTo>
                <a:close/>
              </a:path>
              <a:path w="1442720" h="360679">
                <a:moveTo>
                  <a:pt x="426306" y="165300"/>
                </a:moveTo>
                <a:lnTo>
                  <a:pt x="397682" y="165300"/>
                </a:lnTo>
                <a:lnTo>
                  <a:pt x="387664" y="177245"/>
                </a:lnTo>
                <a:lnTo>
                  <a:pt x="426908" y="177245"/>
                </a:lnTo>
                <a:lnTo>
                  <a:pt x="426456" y="168286"/>
                </a:lnTo>
                <a:lnTo>
                  <a:pt x="426410" y="167371"/>
                </a:lnTo>
                <a:lnTo>
                  <a:pt x="426306" y="165300"/>
                </a:lnTo>
                <a:close/>
              </a:path>
              <a:path w="1442720" h="360679">
                <a:moveTo>
                  <a:pt x="546149" y="81301"/>
                </a:moveTo>
                <a:lnTo>
                  <a:pt x="507786" y="88670"/>
                </a:lnTo>
                <a:lnTo>
                  <a:pt x="468701" y="119688"/>
                </a:lnTo>
                <a:lnTo>
                  <a:pt x="452517" y="155089"/>
                </a:lnTo>
                <a:lnTo>
                  <a:pt x="449435" y="183025"/>
                </a:lnTo>
                <a:lnTo>
                  <a:pt x="450205" y="197450"/>
                </a:lnTo>
                <a:lnTo>
                  <a:pt x="461765" y="235813"/>
                </a:lnTo>
                <a:lnTo>
                  <a:pt x="496443" y="272418"/>
                </a:lnTo>
                <a:lnTo>
                  <a:pt x="532856" y="284700"/>
                </a:lnTo>
                <a:lnTo>
                  <a:pt x="546535" y="285519"/>
                </a:lnTo>
                <a:lnTo>
                  <a:pt x="557636" y="284965"/>
                </a:lnTo>
                <a:lnTo>
                  <a:pt x="596602" y="271792"/>
                </a:lnTo>
                <a:lnTo>
                  <a:pt x="617545" y="252767"/>
                </a:lnTo>
                <a:lnTo>
                  <a:pt x="547305" y="252767"/>
                </a:lnTo>
                <a:lnTo>
                  <a:pt x="538925" y="252237"/>
                </a:lnTo>
                <a:lnTo>
                  <a:pt x="501428" y="227095"/>
                </a:lnTo>
                <a:lnTo>
                  <a:pt x="490664" y="183025"/>
                </a:lnTo>
                <a:lnTo>
                  <a:pt x="491097" y="172790"/>
                </a:lnTo>
                <a:lnTo>
                  <a:pt x="505980" y="132741"/>
                </a:lnTo>
                <a:lnTo>
                  <a:pt x="537544" y="114824"/>
                </a:lnTo>
                <a:lnTo>
                  <a:pt x="534975" y="114824"/>
                </a:lnTo>
                <a:lnTo>
                  <a:pt x="546920" y="114053"/>
                </a:lnTo>
                <a:lnTo>
                  <a:pt x="617930" y="114053"/>
                </a:lnTo>
                <a:lnTo>
                  <a:pt x="612207" y="107358"/>
                </a:lnTo>
                <a:lnTo>
                  <a:pt x="578588" y="86286"/>
                </a:lnTo>
                <a:lnTo>
                  <a:pt x="557588" y="81855"/>
                </a:lnTo>
                <a:lnTo>
                  <a:pt x="546149" y="81301"/>
                </a:lnTo>
                <a:close/>
              </a:path>
              <a:path w="1442720" h="360679">
                <a:moveTo>
                  <a:pt x="634387" y="215006"/>
                </a:moveTo>
                <a:lnTo>
                  <a:pt x="596626" y="215006"/>
                </a:lnTo>
                <a:lnTo>
                  <a:pt x="594097" y="223242"/>
                </a:lnTo>
                <a:lnTo>
                  <a:pt x="590364" y="230611"/>
                </a:lnTo>
                <a:lnTo>
                  <a:pt x="555956" y="252237"/>
                </a:lnTo>
                <a:lnTo>
                  <a:pt x="554987" y="252237"/>
                </a:lnTo>
                <a:lnTo>
                  <a:pt x="547305" y="252767"/>
                </a:lnTo>
                <a:lnTo>
                  <a:pt x="617545" y="252767"/>
                </a:lnTo>
                <a:lnTo>
                  <a:pt x="618203" y="251996"/>
                </a:lnTo>
                <a:lnTo>
                  <a:pt x="623839" y="243760"/>
                </a:lnTo>
                <a:lnTo>
                  <a:pt x="628414" y="234850"/>
                </a:lnTo>
                <a:lnTo>
                  <a:pt x="631930" y="225265"/>
                </a:lnTo>
                <a:lnTo>
                  <a:pt x="634387" y="215006"/>
                </a:lnTo>
                <a:close/>
              </a:path>
              <a:path w="1442720" h="360679">
                <a:moveTo>
                  <a:pt x="617930" y="114053"/>
                </a:moveTo>
                <a:lnTo>
                  <a:pt x="546920" y="114053"/>
                </a:lnTo>
                <a:lnTo>
                  <a:pt x="558051" y="114824"/>
                </a:lnTo>
                <a:lnTo>
                  <a:pt x="556838" y="114824"/>
                </a:lnTo>
                <a:lnTo>
                  <a:pt x="590075" y="136594"/>
                </a:lnTo>
                <a:lnTo>
                  <a:pt x="596240" y="152199"/>
                </a:lnTo>
                <a:lnTo>
                  <a:pt x="634001" y="152199"/>
                </a:lnTo>
                <a:lnTo>
                  <a:pt x="631738" y="141772"/>
                </a:lnTo>
                <a:lnTo>
                  <a:pt x="628414" y="132067"/>
                </a:lnTo>
                <a:lnTo>
                  <a:pt x="624031" y="123084"/>
                </a:lnTo>
                <a:lnTo>
                  <a:pt x="618589" y="114824"/>
                </a:lnTo>
                <a:lnTo>
                  <a:pt x="617930" y="114053"/>
                </a:lnTo>
                <a:close/>
              </a:path>
              <a:path w="1442720" h="360679">
                <a:moveTo>
                  <a:pt x="703822" y="85154"/>
                </a:moveTo>
                <a:lnTo>
                  <a:pt x="663749" y="85154"/>
                </a:lnTo>
                <a:lnTo>
                  <a:pt x="663766" y="221099"/>
                </a:lnTo>
                <a:lnTo>
                  <a:pt x="676488" y="261244"/>
                </a:lnTo>
                <a:lnTo>
                  <a:pt x="711528" y="283496"/>
                </a:lnTo>
                <a:lnTo>
                  <a:pt x="730023" y="285519"/>
                </a:lnTo>
                <a:lnTo>
                  <a:pt x="742378" y="284724"/>
                </a:lnTo>
                <a:lnTo>
                  <a:pt x="784473" y="265723"/>
                </a:lnTo>
                <a:lnTo>
                  <a:pt x="796651" y="251996"/>
                </a:lnTo>
                <a:lnTo>
                  <a:pt x="742353" y="251996"/>
                </a:lnTo>
                <a:lnTo>
                  <a:pt x="733636" y="251370"/>
                </a:lnTo>
                <a:lnTo>
                  <a:pt x="704448" y="221099"/>
                </a:lnTo>
                <a:lnTo>
                  <a:pt x="703822" y="211538"/>
                </a:lnTo>
                <a:lnTo>
                  <a:pt x="703822" y="85154"/>
                </a:lnTo>
                <a:close/>
              </a:path>
              <a:path w="1442720" h="360679">
                <a:moveTo>
                  <a:pt x="839453" y="85154"/>
                </a:moveTo>
                <a:lnTo>
                  <a:pt x="799766" y="85154"/>
                </a:lnTo>
                <a:lnTo>
                  <a:pt x="799766" y="191116"/>
                </a:lnTo>
                <a:lnTo>
                  <a:pt x="804775" y="238125"/>
                </a:lnTo>
                <a:lnTo>
                  <a:pt x="801307" y="244633"/>
                </a:lnTo>
                <a:lnTo>
                  <a:pt x="801307" y="281666"/>
                </a:lnTo>
                <a:lnTo>
                  <a:pt x="839453" y="281666"/>
                </a:lnTo>
                <a:lnTo>
                  <a:pt x="839453" y="85154"/>
                </a:lnTo>
                <a:close/>
              </a:path>
              <a:path w="1442720" h="360679">
                <a:moveTo>
                  <a:pt x="799766" y="191116"/>
                </a:moveTo>
                <a:lnTo>
                  <a:pt x="788037" y="229479"/>
                </a:lnTo>
                <a:lnTo>
                  <a:pt x="750397" y="251515"/>
                </a:lnTo>
                <a:lnTo>
                  <a:pt x="742353" y="251996"/>
                </a:lnTo>
                <a:lnTo>
                  <a:pt x="796651" y="251996"/>
                </a:lnTo>
                <a:lnTo>
                  <a:pt x="799308" y="248384"/>
                </a:lnTo>
                <a:lnTo>
                  <a:pt x="801307" y="244633"/>
                </a:lnTo>
                <a:lnTo>
                  <a:pt x="801307" y="235428"/>
                </a:lnTo>
                <a:lnTo>
                  <a:pt x="799766" y="235428"/>
                </a:lnTo>
                <a:lnTo>
                  <a:pt x="799766" y="191116"/>
                </a:lnTo>
                <a:close/>
              </a:path>
              <a:path w="1442720" h="360679">
                <a:moveTo>
                  <a:pt x="799766" y="191116"/>
                </a:moveTo>
                <a:lnTo>
                  <a:pt x="799766" y="235428"/>
                </a:lnTo>
                <a:lnTo>
                  <a:pt x="801307" y="235428"/>
                </a:lnTo>
                <a:lnTo>
                  <a:pt x="801307" y="244633"/>
                </a:lnTo>
                <a:lnTo>
                  <a:pt x="804775" y="238125"/>
                </a:lnTo>
                <a:lnTo>
                  <a:pt x="799766" y="191116"/>
                </a:lnTo>
                <a:close/>
              </a:path>
              <a:path w="1442720" h="360679">
                <a:moveTo>
                  <a:pt x="929503" y="85154"/>
                </a:moveTo>
                <a:lnTo>
                  <a:pt x="891356" y="85154"/>
                </a:lnTo>
                <a:lnTo>
                  <a:pt x="891356" y="281666"/>
                </a:lnTo>
                <a:lnTo>
                  <a:pt x="931429" y="281666"/>
                </a:lnTo>
                <a:lnTo>
                  <a:pt x="931429" y="179172"/>
                </a:lnTo>
                <a:lnTo>
                  <a:pt x="926420" y="132548"/>
                </a:lnTo>
                <a:lnTo>
                  <a:pt x="929503" y="123681"/>
                </a:lnTo>
                <a:lnTo>
                  <a:pt x="929503" y="85154"/>
                </a:lnTo>
                <a:close/>
              </a:path>
              <a:path w="1442720" h="360679">
                <a:moveTo>
                  <a:pt x="929503" y="123681"/>
                </a:moveTo>
                <a:lnTo>
                  <a:pt x="926420" y="132548"/>
                </a:lnTo>
                <a:lnTo>
                  <a:pt x="931429" y="179172"/>
                </a:lnTo>
                <a:lnTo>
                  <a:pt x="931429" y="134090"/>
                </a:lnTo>
                <a:lnTo>
                  <a:pt x="929503" y="134090"/>
                </a:lnTo>
                <a:lnTo>
                  <a:pt x="929503" y="123681"/>
                </a:lnTo>
                <a:close/>
              </a:path>
              <a:path w="1442720" h="360679">
                <a:moveTo>
                  <a:pt x="996676" y="81301"/>
                </a:moveTo>
                <a:lnTo>
                  <a:pt x="990768" y="81301"/>
                </a:lnTo>
                <a:lnTo>
                  <a:pt x="979425" y="82120"/>
                </a:lnTo>
                <a:lnTo>
                  <a:pt x="942459" y="101699"/>
                </a:lnTo>
                <a:lnTo>
                  <a:pt x="930715" y="120387"/>
                </a:lnTo>
                <a:lnTo>
                  <a:pt x="930602" y="120603"/>
                </a:lnTo>
                <a:lnTo>
                  <a:pt x="930514" y="120772"/>
                </a:lnTo>
                <a:lnTo>
                  <a:pt x="929503" y="123681"/>
                </a:lnTo>
                <a:lnTo>
                  <a:pt x="929503" y="134090"/>
                </a:lnTo>
                <a:lnTo>
                  <a:pt x="931429" y="134090"/>
                </a:lnTo>
                <a:lnTo>
                  <a:pt x="931429" y="179172"/>
                </a:lnTo>
                <a:lnTo>
                  <a:pt x="945686" y="134475"/>
                </a:lnTo>
                <a:lnTo>
                  <a:pt x="989227" y="119448"/>
                </a:lnTo>
                <a:lnTo>
                  <a:pt x="1003098" y="119448"/>
                </a:lnTo>
                <a:lnTo>
                  <a:pt x="1003098" y="82842"/>
                </a:lnTo>
                <a:lnTo>
                  <a:pt x="1000786" y="81815"/>
                </a:lnTo>
                <a:lnTo>
                  <a:pt x="996676" y="81301"/>
                </a:lnTo>
                <a:close/>
              </a:path>
              <a:path w="1442720" h="360679">
                <a:moveTo>
                  <a:pt x="1003098" y="119448"/>
                </a:moveTo>
                <a:lnTo>
                  <a:pt x="992566" y="119448"/>
                </a:lnTo>
                <a:lnTo>
                  <a:pt x="995392" y="119576"/>
                </a:lnTo>
                <a:lnTo>
                  <a:pt x="997704" y="119833"/>
                </a:lnTo>
                <a:lnTo>
                  <a:pt x="1000016" y="119833"/>
                </a:lnTo>
                <a:lnTo>
                  <a:pt x="1001814" y="120090"/>
                </a:lnTo>
                <a:lnTo>
                  <a:pt x="1003098" y="120603"/>
                </a:lnTo>
                <a:lnTo>
                  <a:pt x="1003098" y="119448"/>
                </a:lnTo>
                <a:close/>
              </a:path>
              <a:path w="1442720" h="360679">
                <a:moveTo>
                  <a:pt x="1071308" y="85154"/>
                </a:moveTo>
                <a:lnTo>
                  <a:pt x="1031235" y="85154"/>
                </a:lnTo>
                <a:lnTo>
                  <a:pt x="1031235" y="281666"/>
                </a:lnTo>
                <a:lnTo>
                  <a:pt x="1071308" y="281666"/>
                </a:lnTo>
                <a:lnTo>
                  <a:pt x="1071308" y="85154"/>
                </a:lnTo>
                <a:close/>
              </a:path>
              <a:path w="1442720" h="360679">
                <a:moveTo>
                  <a:pt x="1073620" y="1541"/>
                </a:moveTo>
                <a:lnTo>
                  <a:pt x="1029309" y="1541"/>
                </a:lnTo>
                <a:lnTo>
                  <a:pt x="1029309" y="46623"/>
                </a:lnTo>
                <a:lnTo>
                  <a:pt x="1073620" y="46623"/>
                </a:lnTo>
                <a:lnTo>
                  <a:pt x="1073620" y="1541"/>
                </a:lnTo>
                <a:close/>
              </a:path>
              <a:path w="1442720" h="360679">
                <a:moveTo>
                  <a:pt x="1178848" y="25045"/>
                </a:moveTo>
                <a:lnTo>
                  <a:pt x="1139160" y="40072"/>
                </a:lnTo>
                <a:lnTo>
                  <a:pt x="1139160" y="222327"/>
                </a:lnTo>
                <a:lnTo>
                  <a:pt x="1148046" y="260690"/>
                </a:lnTo>
                <a:lnTo>
                  <a:pt x="1189420" y="284531"/>
                </a:lnTo>
                <a:lnTo>
                  <a:pt x="1205434" y="285519"/>
                </a:lnTo>
                <a:lnTo>
                  <a:pt x="1211856" y="285519"/>
                </a:lnTo>
                <a:lnTo>
                  <a:pt x="1217636" y="285134"/>
                </a:lnTo>
                <a:lnTo>
                  <a:pt x="1227911" y="283592"/>
                </a:lnTo>
                <a:lnTo>
                  <a:pt x="1231893" y="282565"/>
                </a:lnTo>
                <a:lnTo>
                  <a:pt x="1234718" y="281280"/>
                </a:lnTo>
                <a:lnTo>
                  <a:pt x="1234718" y="252767"/>
                </a:lnTo>
                <a:lnTo>
                  <a:pt x="1213141" y="252767"/>
                </a:lnTo>
                <a:lnTo>
                  <a:pt x="1206042" y="252382"/>
                </a:lnTo>
                <a:lnTo>
                  <a:pt x="1205090" y="252382"/>
                </a:lnTo>
                <a:lnTo>
                  <a:pt x="1197535" y="250937"/>
                </a:lnTo>
                <a:lnTo>
                  <a:pt x="1191611" y="248649"/>
                </a:lnTo>
                <a:lnTo>
                  <a:pt x="1186939" y="245446"/>
                </a:lnTo>
                <a:lnTo>
                  <a:pt x="1181545" y="240565"/>
                </a:lnTo>
                <a:lnTo>
                  <a:pt x="1178848" y="232987"/>
                </a:lnTo>
                <a:lnTo>
                  <a:pt x="1178848" y="25045"/>
                </a:lnTo>
                <a:close/>
              </a:path>
              <a:path w="1442720" h="360679">
                <a:moveTo>
                  <a:pt x="1234718" y="248914"/>
                </a:moveTo>
                <a:lnTo>
                  <a:pt x="1232150" y="249941"/>
                </a:lnTo>
                <a:lnTo>
                  <a:pt x="1228618" y="250937"/>
                </a:lnTo>
                <a:lnTo>
                  <a:pt x="1221875" y="252382"/>
                </a:lnTo>
                <a:lnTo>
                  <a:pt x="1217764" y="252767"/>
                </a:lnTo>
                <a:lnTo>
                  <a:pt x="1234718" y="252767"/>
                </a:lnTo>
                <a:lnTo>
                  <a:pt x="1234718" y="248914"/>
                </a:lnTo>
                <a:close/>
              </a:path>
              <a:path w="1442720" h="360679">
                <a:moveTo>
                  <a:pt x="1139160" y="85154"/>
                </a:moveTo>
                <a:lnTo>
                  <a:pt x="1099858" y="85154"/>
                </a:lnTo>
                <a:lnTo>
                  <a:pt x="1099858" y="117136"/>
                </a:lnTo>
                <a:lnTo>
                  <a:pt x="1139160" y="117136"/>
                </a:lnTo>
                <a:lnTo>
                  <a:pt x="1139160" y="85154"/>
                </a:lnTo>
                <a:close/>
              </a:path>
              <a:path w="1442720" h="360679">
                <a:moveTo>
                  <a:pt x="1234718" y="85154"/>
                </a:moveTo>
                <a:lnTo>
                  <a:pt x="1178848" y="85154"/>
                </a:lnTo>
                <a:lnTo>
                  <a:pt x="1178848" y="117136"/>
                </a:lnTo>
                <a:lnTo>
                  <a:pt x="1234718" y="117136"/>
                </a:lnTo>
                <a:lnTo>
                  <a:pt x="1234718" y="85154"/>
                </a:lnTo>
                <a:close/>
              </a:path>
              <a:path w="1442720" h="360679">
                <a:moveTo>
                  <a:pt x="1325835" y="269077"/>
                </a:moveTo>
                <a:lnTo>
                  <a:pt x="1285749" y="360656"/>
                </a:lnTo>
                <a:lnTo>
                  <a:pt x="1326978" y="360656"/>
                </a:lnTo>
                <a:lnTo>
                  <a:pt x="1360120" y="281666"/>
                </a:lnTo>
                <a:lnTo>
                  <a:pt x="1331216" y="281666"/>
                </a:lnTo>
                <a:lnTo>
                  <a:pt x="1325835" y="269077"/>
                </a:lnTo>
                <a:close/>
              </a:path>
              <a:path w="1442720" h="360679">
                <a:moveTo>
                  <a:pt x="1347011" y="224722"/>
                </a:moveTo>
                <a:lnTo>
                  <a:pt x="1341234" y="239666"/>
                </a:lnTo>
                <a:lnTo>
                  <a:pt x="1333143" y="252382"/>
                </a:lnTo>
                <a:lnTo>
                  <a:pt x="1325835" y="269077"/>
                </a:lnTo>
                <a:lnTo>
                  <a:pt x="1331216" y="281666"/>
                </a:lnTo>
                <a:lnTo>
                  <a:pt x="1362041" y="262015"/>
                </a:lnTo>
                <a:lnTo>
                  <a:pt x="1347011" y="224722"/>
                </a:lnTo>
                <a:close/>
              </a:path>
              <a:path w="1442720" h="360679">
                <a:moveTo>
                  <a:pt x="1442573" y="85154"/>
                </a:moveTo>
                <a:lnTo>
                  <a:pt x="1400958" y="85154"/>
                </a:lnTo>
                <a:lnTo>
                  <a:pt x="1347011" y="224722"/>
                </a:lnTo>
                <a:lnTo>
                  <a:pt x="1362041" y="262015"/>
                </a:lnTo>
                <a:lnTo>
                  <a:pt x="1331216" y="281666"/>
                </a:lnTo>
                <a:lnTo>
                  <a:pt x="1360120" y="281666"/>
                </a:lnTo>
                <a:lnTo>
                  <a:pt x="1442573" y="85154"/>
                </a:lnTo>
                <a:close/>
              </a:path>
              <a:path w="1442720" h="360679">
                <a:moveTo>
                  <a:pt x="1290758" y="85154"/>
                </a:moveTo>
                <a:lnTo>
                  <a:pt x="1247217" y="85154"/>
                </a:lnTo>
                <a:lnTo>
                  <a:pt x="1325835" y="269077"/>
                </a:lnTo>
                <a:lnTo>
                  <a:pt x="1333143" y="252382"/>
                </a:lnTo>
                <a:lnTo>
                  <a:pt x="1341234" y="239666"/>
                </a:lnTo>
                <a:lnTo>
                  <a:pt x="1347011" y="224722"/>
                </a:lnTo>
                <a:lnTo>
                  <a:pt x="1290758" y="85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60314" y="7571883"/>
            <a:ext cx="2809238" cy="28513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74376" y="8524177"/>
            <a:ext cx="1871586" cy="35641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72259" y="9572978"/>
            <a:ext cx="2642914" cy="36296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1326" y="6331033"/>
            <a:ext cx="5032310" cy="388909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8013" y="1552832"/>
            <a:ext cx="8837518" cy="1828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55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336" y="1020556"/>
            <a:ext cx="1597042" cy="20856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5" name="object 5" descr=""/>
            <p:cNvSpPr/>
            <p:nvPr/>
          </p:nvSpPr>
          <p:spPr>
            <a:xfrm>
              <a:off x="1340375" y="968324"/>
              <a:ext cx="288290" cy="313055"/>
            </a:xfrm>
            <a:custGeom>
              <a:avLst/>
              <a:gdLst/>
              <a:ahLst/>
              <a:cxnLst/>
              <a:rect l="l" t="t" r="r" b="b"/>
              <a:pathLst>
                <a:path w="288289" h="313055">
                  <a:moveTo>
                    <a:pt x="112663" y="233664"/>
                  </a:moveTo>
                  <a:lnTo>
                    <a:pt x="104160" y="233664"/>
                  </a:lnTo>
                  <a:lnTo>
                    <a:pt x="99909" y="235289"/>
                  </a:lnTo>
                  <a:lnTo>
                    <a:pt x="96688" y="238539"/>
                  </a:lnTo>
                  <a:lnTo>
                    <a:pt x="93035" y="244024"/>
                  </a:lnTo>
                  <a:lnTo>
                    <a:pt x="91818" y="250264"/>
                  </a:lnTo>
                  <a:lnTo>
                    <a:pt x="93035" y="256503"/>
                  </a:lnTo>
                  <a:lnTo>
                    <a:pt x="96688" y="261988"/>
                  </a:lnTo>
                  <a:lnTo>
                    <a:pt x="142062" y="307442"/>
                  </a:lnTo>
                  <a:lnTo>
                    <a:pt x="148259" y="311563"/>
                  </a:lnTo>
                  <a:lnTo>
                    <a:pt x="155303" y="312936"/>
                  </a:lnTo>
                  <a:lnTo>
                    <a:pt x="162342" y="311563"/>
                  </a:lnTo>
                  <a:lnTo>
                    <a:pt x="168524" y="307442"/>
                  </a:lnTo>
                  <a:lnTo>
                    <a:pt x="203979" y="271946"/>
                  </a:lnTo>
                  <a:lnTo>
                    <a:pt x="153477" y="271946"/>
                  </a:lnTo>
                  <a:lnTo>
                    <a:pt x="116914" y="235289"/>
                  </a:lnTo>
                  <a:lnTo>
                    <a:pt x="112663" y="233664"/>
                  </a:lnTo>
                  <a:close/>
                </a:path>
                <a:path w="288289" h="313055">
                  <a:moveTo>
                    <a:pt x="268819" y="200696"/>
                  </a:moveTo>
                  <a:lnTo>
                    <a:pt x="228251" y="200696"/>
                  </a:lnTo>
                  <a:lnTo>
                    <a:pt x="157084" y="271946"/>
                  </a:lnTo>
                  <a:lnTo>
                    <a:pt x="203979" y="271946"/>
                  </a:lnTo>
                  <a:lnTo>
                    <a:pt x="249482" y="226389"/>
                  </a:lnTo>
                  <a:lnTo>
                    <a:pt x="265101" y="207414"/>
                  </a:lnTo>
                  <a:lnTo>
                    <a:pt x="268706" y="200899"/>
                  </a:lnTo>
                  <a:lnTo>
                    <a:pt x="268819" y="200696"/>
                  </a:lnTo>
                  <a:close/>
                </a:path>
                <a:path w="288289" h="313055">
                  <a:moveTo>
                    <a:pt x="124972" y="203895"/>
                  </a:moveTo>
                  <a:lnTo>
                    <a:pt x="109262" y="203895"/>
                  </a:lnTo>
                  <a:lnTo>
                    <a:pt x="116554" y="214110"/>
                  </a:lnTo>
                  <a:lnTo>
                    <a:pt x="121655" y="213414"/>
                  </a:lnTo>
                  <a:lnTo>
                    <a:pt x="124972" y="203895"/>
                  </a:lnTo>
                  <a:close/>
                </a:path>
                <a:path w="288289" h="313055">
                  <a:moveTo>
                    <a:pt x="78718" y="55086"/>
                  </a:moveTo>
                  <a:lnTo>
                    <a:pt x="35158" y="67277"/>
                  </a:lnTo>
                  <a:lnTo>
                    <a:pt x="5691" y="103580"/>
                  </a:lnTo>
                  <a:lnTo>
                    <a:pt x="0" y="132851"/>
                  </a:lnTo>
                  <a:lnTo>
                    <a:pt x="5691" y="162123"/>
                  </a:lnTo>
                  <a:lnTo>
                    <a:pt x="28639" y="193731"/>
                  </a:lnTo>
                  <a:lnTo>
                    <a:pt x="68544" y="210113"/>
                  </a:lnTo>
                  <a:lnTo>
                    <a:pt x="77672" y="210653"/>
                  </a:lnTo>
                  <a:lnTo>
                    <a:pt x="82207" y="210653"/>
                  </a:lnTo>
                  <a:lnTo>
                    <a:pt x="86716" y="210267"/>
                  </a:lnTo>
                  <a:lnTo>
                    <a:pt x="97718" y="208254"/>
                  </a:lnTo>
                  <a:lnTo>
                    <a:pt x="103593" y="206449"/>
                  </a:lnTo>
                  <a:lnTo>
                    <a:pt x="109262" y="203895"/>
                  </a:lnTo>
                  <a:lnTo>
                    <a:pt x="124972" y="203895"/>
                  </a:lnTo>
                  <a:lnTo>
                    <a:pt x="134446" y="176705"/>
                  </a:lnTo>
                  <a:lnTo>
                    <a:pt x="80661" y="176705"/>
                  </a:lnTo>
                  <a:lnTo>
                    <a:pt x="72442" y="176473"/>
                  </a:lnTo>
                  <a:lnTo>
                    <a:pt x="37634" y="149101"/>
                  </a:lnTo>
                  <a:lnTo>
                    <a:pt x="34477" y="132851"/>
                  </a:lnTo>
                  <a:lnTo>
                    <a:pt x="37634" y="116576"/>
                  </a:lnTo>
                  <a:lnTo>
                    <a:pt x="76141" y="89658"/>
                  </a:lnTo>
                  <a:lnTo>
                    <a:pt x="142130" y="89658"/>
                  </a:lnTo>
                  <a:lnTo>
                    <a:pt x="132658" y="77879"/>
                  </a:lnTo>
                  <a:lnTo>
                    <a:pt x="123477" y="70005"/>
                  </a:lnTo>
                  <a:lnTo>
                    <a:pt x="113462" y="63794"/>
                  </a:lnTo>
                  <a:lnTo>
                    <a:pt x="102808" y="59248"/>
                  </a:lnTo>
                  <a:lnTo>
                    <a:pt x="91715" y="56365"/>
                  </a:lnTo>
                  <a:lnTo>
                    <a:pt x="92323" y="56365"/>
                  </a:lnTo>
                  <a:lnTo>
                    <a:pt x="78718" y="55086"/>
                  </a:lnTo>
                  <a:close/>
                </a:path>
                <a:path w="288289" h="313055">
                  <a:moveTo>
                    <a:pt x="142130" y="89658"/>
                  </a:moveTo>
                  <a:lnTo>
                    <a:pt x="76141" y="89658"/>
                  </a:lnTo>
                  <a:lnTo>
                    <a:pt x="87608" y="90790"/>
                  </a:lnTo>
                  <a:lnTo>
                    <a:pt x="98501" y="94998"/>
                  </a:lnTo>
                  <a:lnTo>
                    <a:pt x="108154" y="102283"/>
                  </a:lnTo>
                  <a:lnTo>
                    <a:pt x="110421" y="104553"/>
                  </a:lnTo>
                  <a:lnTo>
                    <a:pt x="112379" y="107029"/>
                  </a:lnTo>
                  <a:lnTo>
                    <a:pt x="114028" y="109634"/>
                  </a:lnTo>
                  <a:lnTo>
                    <a:pt x="171384" y="181194"/>
                  </a:lnTo>
                  <a:lnTo>
                    <a:pt x="183946" y="191148"/>
                  </a:lnTo>
                  <a:lnTo>
                    <a:pt x="197998" y="197717"/>
                  </a:lnTo>
                  <a:lnTo>
                    <a:pt x="212934" y="200899"/>
                  </a:lnTo>
                  <a:lnTo>
                    <a:pt x="228251" y="200696"/>
                  </a:lnTo>
                  <a:lnTo>
                    <a:pt x="268819" y="200696"/>
                  </a:lnTo>
                  <a:lnTo>
                    <a:pt x="276669" y="186511"/>
                  </a:lnTo>
                  <a:lnTo>
                    <a:pt x="283169" y="167264"/>
                  </a:lnTo>
                  <a:lnTo>
                    <a:pt x="220588" y="167264"/>
                  </a:lnTo>
                  <a:lnTo>
                    <a:pt x="208007" y="164813"/>
                  </a:lnTo>
                  <a:lnTo>
                    <a:pt x="207773" y="164813"/>
                  </a:lnTo>
                  <a:lnTo>
                    <a:pt x="196326" y="157203"/>
                  </a:lnTo>
                  <a:lnTo>
                    <a:pt x="194497" y="155397"/>
                  </a:lnTo>
                  <a:lnTo>
                    <a:pt x="192951" y="153437"/>
                  </a:lnTo>
                  <a:lnTo>
                    <a:pt x="191637" y="151373"/>
                  </a:lnTo>
                  <a:lnTo>
                    <a:pt x="142130" y="89658"/>
                  </a:lnTo>
                  <a:close/>
                </a:path>
                <a:path w="288289" h="313055">
                  <a:moveTo>
                    <a:pt x="83753" y="160273"/>
                  </a:moveTo>
                  <a:lnTo>
                    <a:pt x="81383" y="164813"/>
                  </a:lnTo>
                  <a:lnTo>
                    <a:pt x="88417" y="174693"/>
                  </a:lnTo>
                  <a:lnTo>
                    <a:pt x="80661" y="176705"/>
                  </a:lnTo>
                  <a:lnTo>
                    <a:pt x="134446" y="176705"/>
                  </a:lnTo>
                  <a:lnTo>
                    <a:pt x="138783" y="164259"/>
                  </a:lnTo>
                  <a:lnTo>
                    <a:pt x="138841" y="164091"/>
                  </a:lnTo>
                  <a:lnTo>
                    <a:pt x="136445" y="160737"/>
                  </a:lnTo>
                  <a:lnTo>
                    <a:pt x="134741" y="160737"/>
                  </a:lnTo>
                  <a:lnTo>
                    <a:pt x="83753" y="160273"/>
                  </a:lnTo>
                  <a:close/>
                </a:path>
                <a:path w="288289" h="313055">
                  <a:moveTo>
                    <a:pt x="242347" y="33281"/>
                  </a:moveTo>
                  <a:lnTo>
                    <a:pt x="153835" y="33281"/>
                  </a:lnTo>
                  <a:lnTo>
                    <a:pt x="179346" y="36195"/>
                  </a:lnTo>
                  <a:lnTo>
                    <a:pt x="203562" y="45712"/>
                  </a:lnTo>
                  <a:lnTo>
                    <a:pt x="239623" y="79853"/>
                  </a:lnTo>
                  <a:lnTo>
                    <a:pt x="254631" y="128904"/>
                  </a:lnTo>
                  <a:lnTo>
                    <a:pt x="254612" y="139197"/>
                  </a:lnTo>
                  <a:lnTo>
                    <a:pt x="254502" y="141235"/>
                  </a:lnTo>
                  <a:lnTo>
                    <a:pt x="254404" y="143067"/>
                  </a:lnTo>
                  <a:lnTo>
                    <a:pt x="251054" y="151012"/>
                  </a:lnTo>
                  <a:lnTo>
                    <a:pt x="244870" y="157203"/>
                  </a:lnTo>
                  <a:lnTo>
                    <a:pt x="233409" y="164813"/>
                  </a:lnTo>
                  <a:lnTo>
                    <a:pt x="233175" y="164813"/>
                  </a:lnTo>
                  <a:lnTo>
                    <a:pt x="220588" y="167264"/>
                  </a:lnTo>
                  <a:lnTo>
                    <a:pt x="283169" y="167264"/>
                  </a:lnTo>
                  <a:lnTo>
                    <a:pt x="284183" y="164259"/>
                  </a:lnTo>
                  <a:lnTo>
                    <a:pt x="287599" y="141519"/>
                  </a:lnTo>
                  <a:lnTo>
                    <a:pt x="287359" y="141519"/>
                  </a:lnTo>
                  <a:lnTo>
                    <a:pt x="287642" y="139197"/>
                  </a:lnTo>
                  <a:lnTo>
                    <a:pt x="287822" y="136876"/>
                  </a:lnTo>
                  <a:lnTo>
                    <a:pt x="287926" y="128904"/>
                  </a:lnTo>
                  <a:lnTo>
                    <a:pt x="287745" y="126583"/>
                  </a:lnTo>
                  <a:lnTo>
                    <a:pt x="287496" y="124545"/>
                  </a:lnTo>
                  <a:lnTo>
                    <a:pt x="287462" y="124261"/>
                  </a:lnTo>
                  <a:lnTo>
                    <a:pt x="287702" y="124261"/>
                  </a:lnTo>
                  <a:lnTo>
                    <a:pt x="284251" y="101362"/>
                  </a:lnTo>
                  <a:lnTo>
                    <a:pt x="276666" y="78985"/>
                  </a:lnTo>
                  <a:lnTo>
                    <a:pt x="264983" y="57996"/>
                  </a:lnTo>
                  <a:lnTo>
                    <a:pt x="249199" y="38978"/>
                  </a:lnTo>
                  <a:lnTo>
                    <a:pt x="242347" y="33281"/>
                  </a:lnTo>
                  <a:close/>
                </a:path>
                <a:path w="288289" h="313055">
                  <a:moveTo>
                    <a:pt x="287642" y="141235"/>
                  </a:moveTo>
                  <a:lnTo>
                    <a:pt x="287359" y="141519"/>
                  </a:lnTo>
                  <a:lnTo>
                    <a:pt x="287599" y="141519"/>
                  </a:lnTo>
                  <a:lnTo>
                    <a:pt x="287642" y="141235"/>
                  </a:lnTo>
                  <a:close/>
                </a:path>
                <a:path w="288289" h="313055">
                  <a:moveTo>
                    <a:pt x="287702" y="124261"/>
                  </a:moveTo>
                  <a:lnTo>
                    <a:pt x="287462" y="124261"/>
                  </a:lnTo>
                  <a:lnTo>
                    <a:pt x="287745" y="124545"/>
                  </a:lnTo>
                  <a:lnTo>
                    <a:pt x="287702" y="124261"/>
                  </a:lnTo>
                  <a:close/>
                </a:path>
                <a:path w="288289" h="313055">
                  <a:moveTo>
                    <a:pt x="158218" y="0"/>
                  </a:moveTo>
                  <a:lnTo>
                    <a:pt x="152626" y="0"/>
                  </a:lnTo>
                  <a:lnTo>
                    <a:pt x="147087" y="361"/>
                  </a:lnTo>
                  <a:lnTo>
                    <a:pt x="109030" y="13304"/>
                  </a:lnTo>
                  <a:lnTo>
                    <a:pt x="107194" y="19308"/>
                  </a:lnTo>
                  <a:lnTo>
                    <a:pt x="107793" y="25796"/>
                  </a:lnTo>
                  <a:lnTo>
                    <a:pt x="108798" y="29175"/>
                  </a:lnTo>
                  <a:lnTo>
                    <a:pt x="110782" y="32013"/>
                  </a:lnTo>
                  <a:lnTo>
                    <a:pt x="113384" y="34051"/>
                  </a:lnTo>
                  <a:lnTo>
                    <a:pt x="117481" y="37301"/>
                  </a:lnTo>
                  <a:lnTo>
                    <a:pt x="123021" y="38565"/>
                  </a:lnTo>
                  <a:lnTo>
                    <a:pt x="128406" y="36966"/>
                  </a:lnTo>
                  <a:lnTo>
                    <a:pt x="153835" y="33281"/>
                  </a:lnTo>
                  <a:lnTo>
                    <a:pt x="242347" y="33281"/>
                  </a:lnTo>
                  <a:lnTo>
                    <a:pt x="230188" y="23171"/>
                  </a:lnTo>
                  <a:lnTo>
                    <a:pt x="209219" y="11466"/>
                  </a:lnTo>
                  <a:lnTo>
                    <a:pt x="186873" y="3863"/>
                  </a:lnTo>
                  <a:lnTo>
                    <a:pt x="163732" y="361"/>
                  </a:lnTo>
                  <a:lnTo>
                    <a:pt x="158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5093" y="816729"/>
              <a:ext cx="7863634" cy="990545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01245" y="3204090"/>
              <a:ext cx="7402915" cy="5183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2025-03-08T09:05:54Z</dcterms:created>
  <dcterms:modified xsi:type="dcterms:W3CDTF">2025-03-08T09:05:54Z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2025-03-08T00:00:00Z</vt:filetime>
  </property>
  <property fmtid="{D5CDD505-2E9C-101B-9397-08002B2CF9AE}" pid="3" name="LastSaved">
    <vt:filetime>2025-03-08T00:00:00Z</vt:filetime>
  </property>
</Properties>
</file>