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slideLayouts/slideLayout1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  <p:sldMasterId id="2147483685" r:id="rId5"/>
    <p:sldMasterId id="2147483687" r:id="rId6"/>
    <p:sldMasterId id="2147483679" r:id="rId7"/>
    <p:sldMasterId id="2147483681" r:id="rId8"/>
    <p:sldMasterId id="2147483689" r:id="rId9"/>
    <p:sldMasterId id="2147483691" r:id="rId10"/>
    <p:sldMasterId id="2147483693" r:id="rId11"/>
    <p:sldMasterId id="2147483704" r:id="rId12"/>
  </p:sldMasterIdLst>
  <p:notesMasterIdLst>
    <p:notesMasterId r:id="rId21"/>
  </p:notesMasterIdLst>
  <p:handoutMasterIdLst>
    <p:handoutMasterId r:id="rId22"/>
  </p:handoutMasterIdLst>
  <p:sldIdLst>
    <p:sldId id="2724" r:id="rId13"/>
    <p:sldId id="2809" r:id="rId14"/>
    <p:sldId id="2916" r:id="rId15"/>
    <p:sldId id="2920" r:id="rId16"/>
    <p:sldId id="2928" r:id="rId17"/>
    <p:sldId id="2924" r:id="rId18"/>
    <p:sldId id="2927" r:id="rId19"/>
    <p:sldId id="2925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E67407-4001-F60A-9ABD-2D78E620AE89}" name="GERASYMCHUK Yuliya" initials="GY" userId="S::GERASYMCHUK@iso.org::facb235e-7cb9-46f7-a0c0-7998c5c3d369" providerId="AD"/>
  <p188:author id="{C2EEE5F8-3071-DCA9-591C-F695A915C118}" name="ROLANDO Mara" initials="RM" userId="S::rolando@iso.org::d35ccda4-4062-470f-a825-ca09c29559d6" providerId="AD"/>
  <p188:author id="{46F932FA-0FAB-DDEA-2C90-A3267EC39684}" name="TETTONI Laurent" initials="TL" userId="S::tettoni@iso.org::b61d0d5f-2d2b-4a06-acfd-43edd64afa2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GIA Boris" initials="MB" lastIdx="1" clrIdx="0">
    <p:extLst>
      <p:ext uri="{19B8F6BF-5375-455C-9EA6-DF929625EA0E}">
        <p15:presenceInfo xmlns:p15="http://schemas.microsoft.com/office/powerpoint/2012/main" userId="S::maggia@iso.org::a2093610-63b9-415f-8d86-6db06990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D28"/>
    <a:srgbClr val="3D7CC9"/>
    <a:srgbClr val="1A78FE"/>
    <a:srgbClr val="43A9F6"/>
    <a:srgbClr val="BAA5CF"/>
    <a:srgbClr val="7030A0"/>
    <a:srgbClr val="2AC6C6"/>
    <a:srgbClr val="44ECD0"/>
    <a:srgbClr val="A09EC5"/>
    <a:srgbClr val="F4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4"/>
    <p:restoredTop sz="94640"/>
  </p:normalViewPr>
  <p:slideViewPr>
    <p:cSldViewPr snapToGrid="0">
      <p:cViewPr varScale="1">
        <p:scale>
          <a:sx n="107" d="100"/>
          <a:sy n="107" d="100"/>
        </p:scale>
        <p:origin x="704" y="16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0019-9A8D-4B50-8ADC-B707AB21E2E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8C86E-FBC3-4B8C-81A3-CD09DDA1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7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CAD3-C65A-4F67-A9C9-9F0B7AE8055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16E6-3282-49AF-B187-AFD58591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2021-10-14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616E6-3282-49AF-B187-AFD5859112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48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616E6-3282-49AF-B187-AFD5859112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24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616E6-3282-49AF-B187-AFD5859112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3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616E6-3282-49AF-B187-AFD5859112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58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616E6-3282-49AF-B187-AFD5859112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18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F6FFF-FD7D-47A2-BF40-72BE5E6400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63876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ontserrat" pitchFamily="2" charset="77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>
                <a:latin typeface="Montserrat" pitchFamily="2" charset="77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858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7086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0669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958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3263-6B6B-4B2B-8151-F771D87E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C7DD-71B5-459B-97AC-7173034D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3606F-BA0D-4C9B-9B05-835FC5D7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DD76-B287-4427-ACDB-0B5BACD1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815-268E-46B2-A194-4A6D7F90B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dark">
    <p:bg>
      <p:bgPr>
        <a:blipFill dpi="0" rotWithShape="1">
          <a:blip r:embed="rId2">
            <a:alphaModFix amt="9145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84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332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1984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slides (text withou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ontserrat" pitchFamily="2" charset="77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698460" y="565265"/>
            <a:ext cx="10801350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>
            <a:lvl1pPr>
              <a:defRPr>
                <a:latin typeface="Montserrat" pitchFamily="2" charset="77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138" y="1910481"/>
            <a:ext cx="10807700" cy="480131"/>
          </a:xfrm>
          <a:prstGeom prst="rect">
            <a:avLst/>
          </a:prstGeom>
          <a:noFill/>
        </p:spPr>
        <p:txBody>
          <a:bodyPr lIns="0" rIns="0">
            <a:spAutoFit/>
          </a:bodyPr>
          <a:lstStyle>
            <a:lvl1pPr marL="0" indent="0">
              <a:buNone/>
              <a:defRPr baseline="0"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574459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de slides (text without background)">
    <p:bg>
      <p:bgPr>
        <a:blipFill dpi="0" rotWithShape="1">
          <a:blip r:embed="rId2">
            <a:alphaModFix amt="1183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ontserrat" pitchFamily="2" charset="77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698460" y="565265"/>
            <a:ext cx="10801350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>
            <a:lvl1pPr>
              <a:defRPr>
                <a:latin typeface="Montserrat" pitchFamily="2" charset="77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138" y="1910481"/>
            <a:ext cx="10807700" cy="480131"/>
          </a:xfrm>
          <a:prstGeom prst="rect">
            <a:avLst/>
          </a:prstGeom>
          <a:noFill/>
        </p:spPr>
        <p:txBody>
          <a:bodyPr lIns="0" rIns="0">
            <a:spAutoFit/>
          </a:bodyPr>
          <a:lstStyle>
            <a:lvl1pPr marL="0" indent="0">
              <a:buNone/>
              <a:defRPr baseline="0"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3100836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4622760" y="565265"/>
            <a:ext cx="6877049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42964" y="1900649"/>
            <a:ext cx="6883399" cy="4801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enter text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D756D25-36ED-9580-EC18-8E9499260A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24300" cy="6864350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65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2933" userDrawn="1">
          <p15:clr>
            <a:srgbClr val="FBAE40"/>
          </p15:clr>
        </p15:guide>
        <p15:guide id="1" orient="horz" pos="12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hoto">
    <p:bg>
      <p:bgPr>
        <a:blipFill dpi="0" rotWithShape="1">
          <a:blip r:embed="rId2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4622760" y="565265"/>
            <a:ext cx="6877049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42964" y="1900649"/>
            <a:ext cx="6883399" cy="4801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enter 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24300" cy="6864350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6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2933" userDrawn="1">
          <p15:clr>
            <a:srgbClr val="FBAE40"/>
          </p15:clr>
        </p15:guide>
        <p15:guide id="1" orient="horz" pos="12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4622760" y="565265"/>
            <a:ext cx="6877049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42964" y="1900649"/>
            <a:ext cx="6883399" cy="4801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enter 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24300" cy="686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2933">
          <p15:clr>
            <a:srgbClr val="FBAE40"/>
          </p15:clr>
        </p15:guide>
        <p15:guide id="1" orient="horz" pos="12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slides (text withou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698460" y="565265"/>
            <a:ext cx="10801350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138" y="1910481"/>
            <a:ext cx="10807700" cy="480131"/>
          </a:xfrm>
          <a:prstGeom prst="rect">
            <a:avLst/>
          </a:prstGeom>
          <a:noFill/>
        </p:spPr>
        <p:txBody>
          <a:bodyPr lIns="0" rIns="0">
            <a:spAutoFit/>
          </a:bodyPr>
          <a:lstStyle>
            <a:lvl1pPr marL="0" indent="0">
              <a:buNone/>
              <a:defRPr baseline="0"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303336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1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995A72F-5B65-844B-8D27-FF838828A4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23" y="5865181"/>
            <a:ext cx="2768138" cy="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2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7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AE1C4217-665A-E74D-9AB4-8AB85653FD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23" y="5865147"/>
            <a:ext cx="2791847" cy="9233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07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bg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65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1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FD4992D7-BB9D-2947-8085-09D44292B6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44" y="5865147"/>
            <a:ext cx="2791847" cy="9233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8621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bg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65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565265"/>
            <a:ext cx="10801350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add title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C3A4670-A13C-6E41-9160-D9914768CC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23" y="5865181"/>
            <a:ext cx="2768138" cy="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565265"/>
            <a:ext cx="10801350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136" y="1825625"/>
            <a:ext cx="10781052" cy="1844608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1EEBC47-1F0E-F74A-A181-403C6143BC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23" y="5865181"/>
            <a:ext cx="2768138" cy="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565265"/>
            <a:ext cx="10801350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136" y="1825625"/>
            <a:ext cx="10781052" cy="1844608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BC8CF41-EB36-0049-B89F-CF33A17CA5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23" y="5865181"/>
            <a:ext cx="2768138" cy="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565265"/>
            <a:ext cx="10801350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/>
              <a:t>Click to add title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320DC76-D920-A145-B0D6-B9DA748756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23" y="5865181"/>
            <a:ext cx="2768138" cy="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/>
              <a:t>Click to add title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BF650B0-1B11-1C4F-8515-ECC0217809E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23" y="5865181"/>
            <a:ext cx="2768138" cy="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9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346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1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/>
              <a:t>Click to add title</a:t>
            </a:r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26A226DF-4339-C54A-8433-15888F7B5E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44" y="5865147"/>
            <a:ext cx="2791847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2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bg1"/>
          </a:solidFill>
          <a:latin typeface="Montserrat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65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314541-43C4-3845-9F53-5F21238C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967335"/>
            <a:ext cx="10808071" cy="923330"/>
          </a:xfrm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5EFAE-48AE-254D-8AA0-AC4E70424CEE}"/>
              </a:ext>
            </a:extLst>
          </p:cNvPr>
          <p:cNvSpPr txBox="1"/>
          <p:nvPr/>
        </p:nvSpPr>
        <p:spPr>
          <a:xfrm>
            <a:off x="731837" y="6087589"/>
            <a:ext cx="459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77"/>
              </a:rPr>
              <a:t>www.expresslang.org</a:t>
            </a:r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55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61590-7B5B-4C99-804A-E971EE2D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69" y="2967335"/>
            <a:ext cx="9022339" cy="840230"/>
          </a:xfrm>
        </p:spPr>
        <p:txBody>
          <a:bodyPr/>
          <a:lstStyle/>
          <a:p>
            <a:r>
              <a:rPr lang="en-GB" sz="5400" dirty="0"/>
              <a:t>This meeting is recorded.</a:t>
            </a:r>
          </a:p>
        </p:txBody>
      </p:sp>
      <p:pic>
        <p:nvPicPr>
          <p:cNvPr id="4" name="Graphic 3" descr="Radio microphone with solid fill">
            <a:extLst>
              <a:ext uri="{FF2B5EF4-FFF2-40B4-BE49-F238E27FC236}">
                <a16:creationId xmlns:a16="http://schemas.microsoft.com/office/drawing/2014/main" id="{705DD495-B66C-6C44-83F3-938D9100C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092" y="2763905"/>
            <a:ext cx="1330190" cy="13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61590-7B5B-4C99-804A-E971EE2D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967335"/>
            <a:ext cx="10808071" cy="840230"/>
          </a:xfrm>
        </p:spPr>
        <p:txBody>
          <a:bodyPr/>
          <a:lstStyle/>
          <a:p>
            <a:r>
              <a:rPr lang="en-GB" sz="54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65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326EA-F7A4-4547-B124-57C86E52F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44DF96-2ABC-9349-9BC2-4105F27C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60" y="565265"/>
            <a:ext cx="10801350" cy="701731"/>
          </a:xfrm>
        </p:spPr>
        <p:txBody>
          <a:bodyPr/>
          <a:lstStyle/>
          <a:p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C5FDF-03D5-BE40-87E5-848081C2B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096DB6-D6F8-8E4A-8F04-7933B9C0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760" y="565265"/>
            <a:ext cx="6877049" cy="646331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48AD96-599D-7561-EE8A-25BA9236C6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12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61590-7B5B-4C99-804A-E971EE2D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46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61590-7B5B-4C99-804A-E971EE2D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967335"/>
            <a:ext cx="10808071" cy="840230"/>
          </a:xfrm>
        </p:spPr>
        <p:txBody>
          <a:bodyPr/>
          <a:lstStyle/>
          <a:p>
            <a:r>
              <a:rPr lang="en-GB" sz="54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86004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4A7A7-7128-944D-B6B8-BFB3F1B919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E4555-C52E-B246-9760-C72382B3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60" y="565265"/>
            <a:ext cx="10801350" cy="840230"/>
          </a:xfrm>
        </p:spPr>
        <p:txBody>
          <a:bodyPr/>
          <a:lstStyle/>
          <a:p>
            <a:r>
              <a:rPr lang="en-US" sz="5400" dirty="0"/>
              <a:t>The EXPRESS language family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A82319-0ADB-184B-93CD-316AAFABD848}"/>
              </a:ext>
            </a:extLst>
          </p:cNvPr>
          <p:cNvGrpSpPr/>
          <p:nvPr/>
        </p:nvGrpSpPr>
        <p:grpSpPr>
          <a:xfrm>
            <a:off x="645309" y="1962937"/>
            <a:ext cx="4775886" cy="1445411"/>
            <a:chOff x="1086071" y="2584449"/>
            <a:chExt cx="6084634" cy="1841501"/>
          </a:xfrm>
        </p:grpSpPr>
        <p:pic>
          <p:nvPicPr>
            <p:cNvPr id="7" name="Picture 6" descr="Text, logo&#10;&#10;Description automatically generated with medium confidence">
              <a:extLst>
                <a:ext uri="{FF2B5EF4-FFF2-40B4-BE49-F238E27FC236}">
                  <a16:creationId xmlns:a16="http://schemas.microsoft.com/office/drawing/2014/main" id="{356EC6E7-2C48-2649-B70F-CD5C7324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470" y="2584449"/>
              <a:ext cx="3392235" cy="1841499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BD4F22F1-3331-A24D-8164-ECB62F7EC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71" y="2584450"/>
              <a:ext cx="2692400" cy="1841500"/>
            </a:xfrm>
            <a:prstGeom prst="rect">
              <a:avLst/>
            </a:prstGeom>
          </p:spPr>
        </p:pic>
      </p:grp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2A299512-ED49-1349-871D-A81DCE93B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5" y="3768295"/>
            <a:ext cx="4859170" cy="1460406"/>
          </a:xfrm>
          <a:prstGeom prst="rect">
            <a:avLst/>
          </a:prstGeom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D2A96235-681A-864E-BE53-EF7279904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96" y="1983591"/>
            <a:ext cx="5892113" cy="144540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38C595-D01E-7645-A1B5-67C9EA8A2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96" y="3768295"/>
            <a:ext cx="5769506" cy="14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206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80FBEB72-11C6-4C07-9B5A-6C59F24DD3A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title slide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7A609244-1E1A-4080-AAAC-61BF0591C861}"/>
    </a:ext>
  </a:extLst>
</a:theme>
</file>

<file path=ppt/theme/theme3.xml><?xml version="1.0" encoding="utf-8"?>
<a:theme xmlns:a="http://schemas.openxmlformats.org/drawingml/2006/main" name="Section title slid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B0BA834D-D045-49EC-A039-762AB2C294E8}"/>
    </a:ext>
  </a:extLst>
</a:theme>
</file>

<file path=ppt/theme/theme4.xml><?xml version="1.0" encoding="utf-8"?>
<a:theme xmlns:a="http://schemas.openxmlformats.org/drawingml/2006/main" name="Inside slides (text without backgroun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B8A96A12-B47E-40DF-BAC8-F5B588EDA5FE}"/>
    </a:ext>
  </a:extLst>
</a:theme>
</file>

<file path=ppt/theme/theme5.xml><?xml version="1.0" encoding="utf-8"?>
<a:theme xmlns:a="http://schemas.openxmlformats.org/drawingml/2006/main" name="Side ph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1DE2E849-57BE-488F-B116-3DDB2FB36CF5}"/>
    </a:ext>
  </a:extLst>
</a:theme>
</file>

<file path=ppt/theme/theme6.xml><?xml version="1.0" encoding="utf-8"?>
<a:theme xmlns:a="http://schemas.openxmlformats.org/drawingml/2006/main" name="2_Side ph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1DE2E849-57BE-488F-B116-3DDB2FB36CF5}"/>
    </a:ext>
  </a:extLst>
</a:theme>
</file>

<file path=ppt/theme/theme7.xml><?xml version="1.0" encoding="utf-8"?>
<a:theme xmlns:a="http://schemas.openxmlformats.org/drawingml/2006/main" name="1_Inside slides (text without backgroun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 with example slides - (v0.5).potx" id="{1173D4EE-0449-4FCE-B9FE-76D0BF187109}" vid="{4A26EDBA-BCB3-4ECF-923D-1EE1582A3817}"/>
    </a:ext>
  </a:extLst>
</a:theme>
</file>

<file path=ppt/theme/theme8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 with example slides - (v0.5).potx" id="{1173D4EE-0449-4FCE-B9FE-76D0BF187109}" vid="{5ACA68B6-01BC-45FA-8598-B0BCAF45B78A}"/>
    </a:ext>
  </a:extLst>
</a:theme>
</file>

<file path=ppt/theme/theme9.xml><?xml version="1.0" encoding="utf-8"?>
<a:theme xmlns:a="http://schemas.openxmlformats.org/drawingml/2006/main" name="1_Section title slid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 with example slides - (v0.5).potx" id="{1173D4EE-0449-4FCE-B9FE-76D0BF187109}" vid="{AD92AC61-FCA0-48E7-BC32-F17A2A04DA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2344386E91824DAB9D92621EB47F9B" ma:contentTypeVersion="13" ma:contentTypeDescription="Create a new document." ma:contentTypeScope="" ma:versionID="9ba9fb7053ff5e79c9db243e42896431">
  <xsd:schema xmlns:xsd="http://www.w3.org/2001/XMLSchema" xmlns:xs="http://www.w3.org/2001/XMLSchema" xmlns:p="http://schemas.microsoft.com/office/2006/metadata/properties" xmlns:ns2="86ac3d3a-8e45-4091-b7b0-bb0cd2a9aa3f" xmlns:ns3="195702f7-d53e-4a6c-90a3-d45a9fccabb9" targetNamespace="http://schemas.microsoft.com/office/2006/metadata/properties" ma:root="true" ma:fieldsID="d740e79f6e2f5ed80251989aa0e303b6" ns2:_="" ns3:_="">
    <xsd:import namespace="86ac3d3a-8e45-4091-b7b0-bb0cd2a9aa3f"/>
    <xsd:import namespace="195702f7-d53e-4a6c-90a3-d45a9fccab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c3d3a-8e45-4091-b7b0-bb0cd2a9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702f7-d53e-4a6c-90a3-d45a9fccabb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95702f7-d53e-4a6c-90a3-d45a9fccabb9">
      <UserInfo>
        <DisplayName>VON DER MUHLL Vanessa</DisplayName>
        <AccountId>49</AccountId>
        <AccountType/>
      </UserInfo>
      <UserInfo>
        <DisplayName>MUJICA Sergio</DisplayName>
        <AccountId>40</AccountId>
        <AccountType/>
      </UserInfo>
      <UserInfo>
        <DisplayName>MAGGIA Boris</DisplayName>
        <AccountId>13</AccountId>
        <AccountType/>
      </UserInfo>
      <UserInfo>
        <DisplayName>ROLLET Augustin</DisplayName>
        <AccountId>14</AccountId>
        <AccountType/>
      </UserInfo>
      <UserInfo>
        <DisplayName>ROSSI Marco</DisplayName>
        <AccountId>55</AccountId>
        <AccountType/>
      </UserInfo>
      <UserInfo>
        <DisplayName>TAYLOR Nathan</DisplayName>
        <AccountId>48</AccountId>
        <AccountType/>
      </UserInfo>
      <UserInfo>
        <DisplayName>LEVY Tristan</DisplayName>
        <AccountId>43</AccountId>
        <AccountType/>
      </UserInfo>
      <UserInfo>
        <DisplayName>CHATELET Stéphane</DisplayName>
        <AccountId>47</AccountId>
        <AccountType/>
      </UserInfo>
      <UserInfo>
        <DisplayName>ZAECH Linda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1A7F895-CB7D-4A45-94CA-8C7FD1DF1DFC}">
  <ds:schemaRefs>
    <ds:schemaRef ds:uri="195702f7-d53e-4a6c-90a3-d45a9fccabb9"/>
    <ds:schemaRef ds:uri="86ac3d3a-8e45-4091-b7b0-bb0cd2a9aa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489253-D5A0-4C2C-AAB2-FAA3B959A5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4CB6E-B47F-4CFC-8D5D-3E686B1805F6}">
  <ds:schemaRefs>
    <ds:schemaRef ds:uri="195702f7-d53e-4a6c-90a3-d45a9fccabb9"/>
    <ds:schemaRef ds:uri="86ac3d3a-8e45-4091-b7b0-bb0cd2a9aa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ISO Template</Template>
  <TotalTime>7106</TotalTime>
  <Words>29</Words>
  <Application>Microsoft Macintosh PowerPoint</Application>
  <PresentationFormat>Widescreen</PresentationFormat>
  <Paragraphs>14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Montserrat</vt:lpstr>
      <vt:lpstr>Title slide</vt:lpstr>
      <vt:lpstr>Section title slide Red</vt:lpstr>
      <vt:lpstr>Section title slide dark</vt:lpstr>
      <vt:lpstr>Inside slides (text without background)</vt:lpstr>
      <vt:lpstr>Side photo</vt:lpstr>
      <vt:lpstr>2_Side photo</vt:lpstr>
      <vt:lpstr>1_Inside slides (text without background)</vt:lpstr>
      <vt:lpstr>1_Title slide</vt:lpstr>
      <vt:lpstr>1_Section title slide dark</vt:lpstr>
      <vt:lpstr>PowerPoint Presentation</vt:lpstr>
      <vt:lpstr>This meeting is recorded.</vt:lpstr>
      <vt:lpstr>Content</vt:lpstr>
      <vt:lpstr>PowerPoint Presentation</vt:lpstr>
      <vt:lpstr>PowerPoint Presentation</vt:lpstr>
      <vt:lpstr>Thank you</vt:lpstr>
      <vt:lpstr>Backup slides</vt:lpstr>
      <vt:lpstr>The EXPRESS language family</vt:lpstr>
    </vt:vector>
  </TitlesOfParts>
  <Manager/>
  <Company>ISO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SMART Technical Solutions</dc:title>
  <dc:subject/>
  <cp:keywords/>
  <dc:description/>
  <cp:lastModifiedBy>Ronald Tse</cp:lastModifiedBy>
  <cp:revision>84</cp:revision>
  <cp:lastPrinted>2021-10-14T07:40:09Z</cp:lastPrinted>
  <dcterms:created xsi:type="dcterms:W3CDTF">2020-06-23T15:54:41Z</dcterms:created>
  <dcterms:modified xsi:type="dcterms:W3CDTF">2022-05-11T01:46:20Z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0x010100932344386E91824DAB9D92621EB47F9B</vt:lpwstr>
  </property>
  <property fmtid="{D5CDD505-2E9C-101B-9397-08002B2CF9AE}" pid="3" name="Order">
    <vt:r8>62000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